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4" r:id="rId2"/>
    <p:sldId id="319" r:id="rId3"/>
    <p:sldId id="378" r:id="rId4"/>
    <p:sldId id="373" r:id="rId5"/>
    <p:sldId id="320" r:id="rId6"/>
    <p:sldId id="345" r:id="rId7"/>
    <p:sldId id="346" r:id="rId8"/>
    <p:sldId id="329" r:id="rId9"/>
    <p:sldId id="330" r:id="rId10"/>
    <p:sldId id="3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47" autoAdjust="0"/>
  </p:normalViewPr>
  <p:slideViewPr>
    <p:cSldViewPr snapToGrid="0">
      <p:cViewPr>
        <p:scale>
          <a:sx n="100" d="100"/>
          <a:sy n="100" d="100"/>
        </p:scale>
        <p:origin x="186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57409-780B-43BC-A1CC-806FFB417F6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C87E-7B83-4AFA-88DE-65F077722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412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86EFD4-C600-449F-A0EF-C31FBFB18722}"/>
              </a:ext>
            </a:extLst>
          </p:cNvPr>
          <p:cNvSpPr txBox="1"/>
          <p:nvPr userDrawn="1"/>
        </p:nvSpPr>
        <p:spPr>
          <a:xfrm>
            <a:off x="355891" y="6364837"/>
            <a:ext cx="2240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www.website.com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205A6-620A-463D-A812-FC889A644D01}"/>
              </a:ext>
            </a:extLst>
          </p:cNvPr>
          <p:cNvSpPr txBox="1"/>
          <p:nvPr userDrawn="1"/>
        </p:nvSpPr>
        <p:spPr>
          <a:xfrm>
            <a:off x="10999694" y="6364837"/>
            <a:ext cx="836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fld id="{260E2A6B-A809-4840-BF14-8648BC0BDF87}" type="slidenum">
              <a:rPr lang="id-ID" smtClean="0"/>
              <a:pPr lvl="0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038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3638BAF1-BBD0-4B0A-BDB2-DBAD2B253272}"/>
              </a:ext>
            </a:extLst>
          </p:cNvPr>
          <p:cNvGrpSpPr/>
          <p:nvPr/>
        </p:nvGrpSpPr>
        <p:grpSpPr>
          <a:xfrm>
            <a:off x="1329489" y="650712"/>
            <a:ext cx="9533022" cy="5556576"/>
            <a:chOff x="1626060" y="720361"/>
            <a:chExt cx="9533022" cy="5556576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C9CB4BB-D4DE-4D14-A1A6-52334FC874D2}"/>
                </a:ext>
              </a:extLst>
            </p:cNvPr>
            <p:cNvSpPr txBox="1"/>
            <p:nvPr/>
          </p:nvSpPr>
          <p:spPr>
            <a:xfrm>
              <a:off x="1626060" y="720361"/>
              <a:ext cx="3880632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6 Stage Cloud Diagram</a:t>
              </a:r>
              <a:endParaRPr lang="en-ID" sz="4400" dirty="0">
                <a:solidFill>
                  <a:schemeClr val="bg1"/>
                </a:solidFill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74BF2EA-EB81-4714-B4D1-AE84102F2FD1}"/>
                </a:ext>
              </a:extLst>
            </p:cNvPr>
            <p:cNvGrpSpPr/>
            <p:nvPr/>
          </p:nvGrpSpPr>
          <p:grpSpPr>
            <a:xfrm>
              <a:off x="2437760" y="908050"/>
              <a:ext cx="8721322" cy="5368887"/>
              <a:chOff x="1764817" y="1069667"/>
              <a:chExt cx="8721322" cy="5368887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B275EB04-85BF-4F9A-9EE8-60A54CAB046E}"/>
                  </a:ext>
                </a:extLst>
              </p:cNvPr>
              <p:cNvGrpSpPr/>
              <p:nvPr/>
            </p:nvGrpSpPr>
            <p:grpSpPr>
              <a:xfrm>
                <a:off x="3613239" y="1869087"/>
                <a:ext cx="5002292" cy="3840048"/>
                <a:chOff x="3775752" y="1993841"/>
                <a:chExt cx="4677266" cy="3590540"/>
              </a:xfrm>
            </p:grpSpPr>
            <p:sp>
              <p:nvSpPr>
                <p:cNvPr id="2" name="Oval 1">
                  <a:extLst>
                    <a:ext uri="{FF2B5EF4-FFF2-40B4-BE49-F238E27FC236}">
                      <a16:creationId xmlns:a16="http://schemas.microsoft.com/office/drawing/2014/main" id="{322D1DA3-77A0-4CEC-ADCD-32599FD2FC29}"/>
                    </a:ext>
                  </a:extLst>
                </p:cNvPr>
                <p:cNvSpPr/>
                <p:nvPr/>
              </p:nvSpPr>
              <p:spPr>
                <a:xfrm>
                  <a:off x="4557983" y="2355082"/>
                  <a:ext cx="3095423" cy="3134052"/>
                </a:xfrm>
                <a:prstGeom prst="ellipse">
                  <a:avLst/>
                </a:prstGeom>
                <a:noFill/>
                <a:ln w="25400">
                  <a:solidFill>
                    <a:schemeClr val="bg1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1EDEC40D-F69B-44FD-B9F7-FBAB4E745615}"/>
                    </a:ext>
                  </a:extLst>
                </p:cNvPr>
                <p:cNvGrpSpPr/>
                <p:nvPr/>
              </p:nvGrpSpPr>
              <p:grpSpPr>
                <a:xfrm>
                  <a:off x="5473601" y="3280135"/>
                  <a:ext cx="1264187" cy="1283947"/>
                  <a:chOff x="3634933" y="2657138"/>
                  <a:chExt cx="2108312" cy="2114875"/>
                </a:xfrm>
                <a:solidFill>
                  <a:schemeClr val="accent1"/>
                </a:solidFill>
              </p:grpSpPr>
              <p:sp>
                <p:nvSpPr>
                  <p:cNvPr id="5" name="Freeform 17">
                    <a:extLst>
                      <a:ext uri="{FF2B5EF4-FFF2-40B4-BE49-F238E27FC236}">
                        <a16:creationId xmlns:a16="http://schemas.microsoft.com/office/drawing/2014/main" id="{A4B5D8B3-55B9-49A4-A986-D7DDFFACF0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566021" y="3926589"/>
                    <a:ext cx="28881" cy="68265"/>
                  </a:xfrm>
                  <a:custGeom>
                    <a:avLst/>
                    <a:gdLst>
                      <a:gd name="T0" fmla="*/ 3 w 9"/>
                      <a:gd name="T1" fmla="*/ 3 h 22"/>
                      <a:gd name="T2" fmla="*/ 5 w 9"/>
                      <a:gd name="T3" fmla="*/ 22 h 22"/>
                      <a:gd name="T4" fmla="*/ 5 w 9"/>
                      <a:gd name="T5" fmla="*/ 0 h 22"/>
                      <a:gd name="T6" fmla="*/ 3 w 9"/>
                      <a:gd name="T7" fmla="*/ 3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9" h="22">
                        <a:moveTo>
                          <a:pt x="3" y="3"/>
                        </a:moveTo>
                        <a:cubicBezTo>
                          <a:pt x="0" y="11"/>
                          <a:pt x="3" y="16"/>
                          <a:pt x="5" y="22"/>
                        </a:cubicBezTo>
                        <a:cubicBezTo>
                          <a:pt x="9" y="18"/>
                          <a:pt x="9" y="5"/>
                          <a:pt x="5" y="0"/>
                        </a:cubicBezTo>
                        <a:cubicBezTo>
                          <a:pt x="5" y="2"/>
                          <a:pt x="4" y="2"/>
                          <a:pt x="3" y="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" name="Freeform 34">
                    <a:extLst>
                      <a:ext uri="{FF2B5EF4-FFF2-40B4-BE49-F238E27FC236}">
                        <a16:creationId xmlns:a16="http://schemas.microsoft.com/office/drawing/2014/main" id="{F15F10AF-35D8-4402-8D60-0849E6C20D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19346" y="2795680"/>
                    <a:ext cx="1058439" cy="1784415"/>
                  </a:xfrm>
                  <a:custGeom>
                    <a:avLst/>
                    <a:gdLst>
                      <a:gd name="connsiteX0" fmla="*/ 885890 w 887831"/>
                      <a:gd name="connsiteY0" fmla="*/ 1362657 h 1496788"/>
                      <a:gd name="connsiteX1" fmla="*/ 836200 w 887831"/>
                      <a:gd name="connsiteY1" fmla="*/ 1462323 h 1496788"/>
                      <a:gd name="connsiteX2" fmla="*/ 836200 w 887831"/>
                      <a:gd name="connsiteY2" fmla="*/ 1472814 h 1496788"/>
                      <a:gd name="connsiteX3" fmla="*/ 770818 w 887831"/>
                      <a:gd name="connsiteY3" fmla="*/ 1491174 h 1496788"/>
                      <a:gd name="connsiteX4" fmla="*/ 796971 w 887831"/>
                      <a:gd name="connsiteY4" fmla="*/ 1462323 h 1496788"/>
                      <a:gd name="connsiteX5" fmla="*/ 825739 w 887831"/>
                      <a:gd name="connsiteY5" fmla="*/ 1415113 h 1496788"/>
                      <a:gd name="connsiteX6" fmla="*/ 841431 w 887831"/>
                      <a:gd name="connsiteY6" fmla="*/ 1409867 h 1496788"/>
                      <a:gd name="connsiteX7" fmla="*/ 859737 w 887831"/>
                      <a:gd name="connsiteY7" fmla="*/ 1386262 h 1496788"/>
                      <a:gd name="connsiteX8" fmla="*/ 885890 w 887831"/>
                      <a:gd name="connsiteY8" fmla="*/ 1362657 h 1496788"/>
                      <a:gd name="connsiteX9" fmla="*/ 541775 w 887831"/>
                      <a:gd name="connsiteY9" fmla="*/ 817579 h 1496788"/>
                      <a:gd name="connsiteX10" fmla="*/ 554989 w 887831"/>
                      <a:gd name="connsiteY10" fmla="*/ 828591 h 1496788"/>
                      <a:gd name="connsiteX11" fmla="*/ 541775 w 887831"/>
                      <a:gd name="connsiteY11" fmla="*/ 828591 h 1496788"/>
                      <a:gd name="connsiteX12" fmla="*/ 541775 w 887831"/>
                      <a:gd name="connsiteY12" fmla="*/ 817579 h 1496788"/>
                      <a:gd name="connsiteX13" fmla="*/ 382546 w 887831"/>
                      <a:gd name="connsiteY13" fmla="*/ 776135 h 1496788"/>
                      <a:gd name="connsiteX14" fmla="*/ 390474 w 887831"/>
                      <a:gd name="connsiteY14" fmla="*/ 781340 h 1496788"/>
                      <a:gd name="connsiteX15" fmla="*/ 419545 w 887831"/>
                      <a:gd name="connsiteY15" fmla="*/ 786546 h 1496788"/>
                      <a:gd name="connsiteX16" fmla="*/ 408974 w 887831"/>
                      <a:gd name="connsiteY16" fmla="*/ 802162 h 1496788"/>
                      <a:gd name="connsiteX17" fmla="*/ 379903 w 887831"/>
                      <a:gd name="connsiteY17" fmla="*/ 786546 h 1496788"/>
                      <a:gd name="connsiteX18" fmla="*/ 382546 w 887831"/>
                      <a:gd name="connsiteY18" fmla="*/ 776135 h 1496788"/>
                      <a:gd name="connsiteX19" fmla="*/ 337619 w 887831"/>
                      <a:gd name="connsiteY19" fmla="*/ 733703 h 1496788"/>
                      <a:gd name="connsiteX20" fmla="*/ 348851 w 887831"/>
                      <a:gd name="connsiteY20" fmla="*/ 734676 h 1496788"/>
                      <a:gd name="connsiteX21" fmla="*/ 343565 w 887831"/>
                      <a:gd name="connsiteY21" fmla="*/ 765824 h 1496788"/>
                      <a:gd name="connsiteX22" fmla="*/ 330351 w 887831"/>
                      <a:gd name="connsiteY22" fmla="*/ 742463 h 1496788"/>
                      <a:gd name="connsiteX23" fmla="*/ 337619 w 887831"/>
                      <a:gd name="connsiteY23" fmla="*/ 733703 h 1496788"/>
                      <a:gd name="connsiteX24" fmla="*/ 341638 w 887831"/>
                      <a:gd name="connsiteY24" fmla="*/ 708563 h 1496788"/>
                      <a:gd name="connsiteX25" fmla="*/ 349071 w 887831"/>
                      <a:gd name="connsiteY25" fmla="*/ 713519 h 1496788"/>
                      <a:gd name="connsiteX26" fmla="*/ 344116 w 887831"/>
                      <a:gd name="connsiteY26" fmla="*/ 718474 h 1496788"/>
                      <a:gd name="connsiteX27" fmla="*/ 341638 w 887831"/>
                      <a:gd name="connsiteY27" fmla="*/ 708563 h 1496788"/>
                      <a:gd name="connsiteX28" fmla="*/ 211169 w 887831"/>
                      <a:gd name="connsiteY28" fmla="*/ 497139 h 1496788"/>
                      <a:gd name="connsiteX29" fmla="*/ 182285 w 887831"/>
                      <a:gd name="connsiteY29" fmla="*/ 552197 h 1496788"/>
                      <a:gd name="connsiteX30" fmla="*/ 171782 w 887831"/>
                      <a:gd name="connsiteY30" fmla="*/ 539088 h 1496788"/>
                      <a:gd name="connsiteX31" fmla="*/ 211169 w 887831"/>
                      <a:gd name="connsiteY31" fmla="*/ 497139 h 1496788"/>
                      <a:gd name="connsiteX32" fmla="*/ 261525 w 887831"/>
                      <a:gd name="connsiteY32" fmla="*/ 462084 h 1496788"/>
                      <a:gd name="connsiteX33" fmla="*/ 271268 w 887831"/>
                      <a:gd name="connsiteY33" fmla="*/ 467746 h 1496788"/>
                      <a:gd name="connsiteX34" fmla="*/ 271268 w 887831"/>
                      <a:gd name="connsiteY34" fmla="*/ 528141 h 1496788"/>
                      <a:gd name="connsiteX35" fmla="*/ 286988 w 887831"/>
                      <a:gd name="connsiteY35" fmla="*/ 564903 h 1496788"/>
                      <a:gd name="connsiteX36" fmla="*/ 229347 w 887831"/>
                      <a:gd name="connsiteY36" fmla="*/ 588536 h 1496788"/>
                      <a:gd name="connsiteX37" fmla="*/ 213627 w 887831"/>
                      <a:gd name="connsiteY37" fmla="*/ 575407 h 1496788"/>
                      <a:gd name="connsiteX38" fmla="*/ 252928 w 887831"/>
                      <a:gd name="connsiteY38" fmla="*/ 496631 h 1496788"/>
                      <a:gd name="connsiteX39" fmla="*/ 237208 w 887831"/>
                      <a:gd name="connsiteY39" fmla="*/ 483502 h 1496788"/>
                      <a:gd name="connsiteX40" fmla="*/ 261525 w 887831"/>
                      <a:gd name="connsiteY40" fmla="*/ 462084 h 1496788"/>
                      <a:gd name="connsiteX41" fmla="*/ 164116 w 887831"/>
                      <a:gd name="connsiteY41" fmla="*/ 335267 h 1496788"/>
                      <a:gd name="connsiteX42" fmla="*/ 205452 w 887831"/>
                      <a:gd name="connsiteY42" fmla="*/ 343113 h 1496788"/>
                      <a:gd name="connsiteX43" fmla="*/ 223537 w 887831"/>
                      <a:gd name="connsiteY43" fmla="*/ 361419 h 1496788"/>
                      <a:gd name="connsiteX44" fmla="*/ 179617 w 887831"/>
                      <a:gd name="connsiteY44" fmla="*/ 377111 h 1496788"/>
                      <a:gd name="connsiteX45" fmla="*/ 156366 w 887831"/>
                      <a:gd name="connsiteY45" fmla="*/ 350958 h 1496788"/>
                      <a:gd name="connsiteX46" fmla="*/ 164116 w 887831"/>
                      <a:gd name="connsiteY46" fmla="*/ 335267 h 1496788"/>
                      <a:gd name="connsiteX47" fmla="*/ 721446 w 887831"/>
                      <a:gd name="connsiteY47" fmla="*/ 210783 h 1496788"/>
                      <a:gd name="connsiteX48" fmla="*/ 726771 w 887831"/>
                      <a:gd name="connsiteY48" fmla="*/ 217740 h 1496788"/>
                      <a:gd name="connsiteX49" fmla="*/ 716284 w 887831"/>
                      <a:gd name="connsiteY49" fmla="*/ 220359 h 1496788"/>
                      <a:gd name="connsiteX50" fmla="*/ 700553 w 887831"/>
                      <a:gd name="connsiteY50" fmla="*/ 246549 h 1496788"/>
                      <a:gd name="connsiteX51" fmla="*/ 700553 w 887831"/>
                      <a:gd name="connsiteY51" fmla="*/ 275358 h 1496788"/>
                      <a:gd name="connsiteX52" fmla="*/ 716284 w 887831"/>
                      <a:gd name="connsiteY52" fmla="*/ 296310 h 1496788"/>
                      <a:gd name="connsiteX53" fmla="*/ 690066 w 887831"/>
                      <a:gd name="connsiteY53" fmla="*/ 293691 h 1496788"/>
                      <a:gd name="connsiteX54" fmla="*/ 692688 w 887831"/>
                      <a:gd name="connsiteY54" fmla="*/ 233454 h 1496788"/>
                      <a:gd name="connsiteX55" fmla="*/ 692688 w 887831"/>
                      <a:gd name="connsiteY55" fmla="*/ 220359 h 1496788"/>
                      <a:gd name="connsiteX56" fmla="*/ 721446 w 887831"/>
                      <a:gd name="connsiteY56" fmla="*/ 210783 h 1496788"/>
                      <a:gd name="connsiteX57" fmla="*/ 492485 w 887831"/>
                      <a:gd name="connsiteY57" fmla="*/ 178901 h 1496788"/>
                      <a:gd name="connsiteX58" fmla="*/ 518528 w 887831"/>
                      <a:gd name="connsiteY58" fmla="*/ 184102 h 1496788"/>
                      <a:gd name="connsiteX59" fmla="*/ 521133 w 887831"/>
                      <a:gd name="connsiteY59" fmla="*/ 184102 h 1496788"/>
                      <a:gd name="connsiteX60" fmla="*/ 549781 w 887831"/>
                      <a:gd name="connsiteY60" fmla="*/ 207508 h 1496788"/>
                      <a:gd name="connsiteX61" fmla="*/ 547176 w 887831"/>
                      <a:gd name="connsiteY61" fmla="*/ 246517 h 1496788"/>
                      <a:gd name="connsiteX62" fmla="*/ 536759 w 887831"/>
                      <a:gd name="connsiteY62" fmla="*/ 259521 h 1496788"/>
                      <a:gd name="connsiteX63" fmla="*/ 534154 w 887831"/>
                      <a:gd name="connsiteY63" fmla="*/ 262121 h 1496788"/>
                      <a:gd name="connsiteX64" fmla="*/ 508111 w 887831"/>
                      <a:gd name="connsiteY64" fmla="*/ 280326 h 1496788"/>
                      <a:gd name="connsiteX65" fmla="*/ 463837 w 887831"/>
                      <a:gd name="connsiteY65" fmla="*/ 301131 h 1496788"/>
                      <a:gd name="connsiteX66" fmla="*/ 456024 w 887831"/>
                      <a:gd name="connsiteY66" fmla="*/ 301131 h 1496788"/>
                      <a:gd name="connsiteX67" fmla="*/ 419563 w 887831"/>
                      <a:gd name="connsiteY67" fmla="*/ 280326 h 1496788"/>
                      <a:gd name="connsiteX68" fmla="*/ 416959 w 887831"/>
                      <a:gd name="connsiteY68" fmla="*/ 277725 h 1496788"/>
                      <a:gd name="connsiteX69" fmla="*/ 398728 w 887831"/>
                      <a:gd name="connsiteY69" fmla="*/ 217910 h 1496788"/>
                      <a:gd name="connsiteX70" fmla="*/ 419563 w 887831"/>
                      <a:gd name="connsiteY70" fmla="*/ 191904 h 1496788"/>
                      <a:gd name="connsiteX71" fmla="*/ 443002 w 887831"/>
                      <a:gd name="connsiteY71" fmla="*/ 184102 h 1496788"/>
                      <a:gd name="connsiteX72" fmla="*/ 450815 w 887831"/>
                      <a:gd name="connsiteY72" fmla="*/ 181502 h 1496788"/>
                      <a:gd name="connsiteX73" fmla="*/ 476859 w 887831"/>
                      <a:gd name="connsiteY73" fmla="*/ 181502 h 1496788"/>
                      <a:gd name="connsiteX74" fmla="*/ 492485 w 887831"/>
                      <a:gd name="connsiteY74" fmla="*/ 178901 h 1496788"/>
                      <a:gd name="connsiteX75" fmla="*/ 751548 w 887831"/>
                      <a:gd name="connsiteY75" fmla="*/ 108201 h 1496788"/>
                      <a:gd name="connsiteX76" fmla="*/ 770818 w 887831"/>
                      <a:gd name="connsiteY76" fmla="*/ 121540 h 1496788"/>
                      <a:gd name="connsiteX77" fmla="*/ 752832 w 887831"/>
                      <a:gd name="connsiteY77" fmla="*/ 129348 h 1496788"/>
                      <a:gd name="connsiteX78" fmla="*/ 732277 w 887831"/>
                      <a:gd name="connsiteY78" fmla="*/ 116334 h 1496788"/>
                      <a:gd name="connsiteX79" fmla="*/ 751548 w 887831"/>
                      <a:gd name="connsiteY79" fmla="*/ 108201 h 1496788"/>
                      <a:gd name="connsiteX80" fmla="*/ 770465 w 887831"/>
                      <a:gd name="connsiteY80" fmla="*/ 104251 h 1496788"/>
                      <a:gd name="connsiteX81" fmla="*/ 781830 w 887831"/>
                      <a:gd name="connsiteY81" fmla="*/ 105857 h 1496788"/>
                      <a:gd name="connsiteX82" fmla="*/ 781830 w 887831"/>
                      <a:gd name="connsiteY82" fmla="*/ 113565 h 1496788"/>
                      <a:gd name="connsiteX83" fmla="*/ 763110 w 887831"/>
                      <a:gd name="connsiteY83" fmla="*/ 108426 h 1496788"/>
                      <a:gd name="connsiteX84" fmla="*/ 770465 w 887831"/>
                      <a:gd name="connsiteY84" fmla="*/ 104251 h 1496788"/>
                      <a:gd name="connsiteX85" fmla="*/ 187399 w 887831"/>
                      <a:gd name="connsiteY85" fmla="*/ 81998 h 1496788"/>
                      <a:gd name="connsiteX86" fmla="*/ 192604 w 887831"/>
                      <a:gd name="connsiteY86" fmla="*/ 89840 h 1496788"/>
                      <a:gd name="connsiteX87" fmla="*/ 216030 w 887831"/>
                      <a:gd name="connsiteY87" fmla="*/ 95067 h 1496788"/>
                      <a:gd name="connsiteX88" fmla="*/ 218633 w 887831"/>
                      <a:gd name="connsiteY88" fmla="*/ 105523 h 1496788"/>
                      <a:gd name="connsiteX89" fmla="*/ 239455 w 887831"/>
                      <a:gd name="connsiteY89" fmla="*/ 100295 h 1496788"/>
                      <a:gd name="connsiteX90" fmla="*/ 260277 w 887831"/>
                      <a:gd name="connsiteY90" fmla="*/ 115978 h 1496788"/>
                      <a:gd name="connsiteX91" fmla="*/ 265482 w 887831"/>
                      <a:gd name="connsiteY91" fmla="*/ 121206 h 1496788"/>
                      <a:gd name="connsiteX92" fmla="*/ 278496 w 887831"/>
                      <a:gd name="connsiteY92" fmla="*/ 121206 h 1496788"/>
                      <a:gd name="connsiteX93" fmla="*/ 317538 w 887831"/>
                      <a:gd name="connsiteY93" fmla="*/ 149959 h 1496788"/>
                      <a:gd name="connsiteX94" fmla="*/ 312332 w 887831"/>
                      <a:gd name="connsiteY94" fmla="*/ 170870 h 1496788"/>
                      <a:gd name="connsiteX95" fmla="*/ 340962 w 887831"/>
                      <a:gd name="connsiteY95" fmla="*/ 189167 h 1496788"/>
                      <a:gd name="connsiteX96" fmla="*/ 338360 w 887831"/>
                      <a:gd name="connsiteY96" fmla="*/ 197009 h 1496788"/>
                      <a:gd name="connsiteX97" fmla="*/ 283702 w 887831"/>
                      <a:gd name="connsiteY97" fmla="*/ 210078 h 1496788"/>
                      <a:gd name="connsiteX98" fmla="*/ 288907 w 887831"/>
                      <a:gd name="connsiteY98" fmla="*/ 215306 h 1496788"/>
                      <a:gd name="connsiteX99" fmla="*/ 283702 w 887831"/>
                      <a:gd name="connsiteY99" fmla="*/ 220534 h 1496788"/>
                      <a:gd name="connsiteX100" fmla="*/ 252468 w 887831"/>
                      <a:gd name="connsiteY100" fmla="*/ 246673 h 1496788"/>
                      <a:gd name="connsiteX101" fmla="*/ 221235 w 887831"/>
                      <a:gd name="connsiteY101" fmla="*/ 267584 h 1496788"/>
                      <a:gd name="connsiteX102" fmla="*/ 213427 w 887831"/>
                      <a:gd name="connsiteY102" fmla="*/ 278040 h 1496788"/>
                      <a:gd name="connsiteX103" fmla="*/ 205618 w 887831"/>
                      <a:gd name="connsiteY103" fmla="*/ 283267 h 1496788"/>
                      <a:gd name="connsiteX104" fmla="*/ 179591 w 887831"/>
                      <a:gd name="connsiteY104" fmla="*/ 298951 h 1496788"/>
                      <a:gd name="connsiteX105" fmla="*/ 119727 w 887831"/>
                      <a:gd name="connsiteY105" fmla="*/ 283267 h 1496788"/>
                      <a:gd name="connsiteX106" fmla="*/ 85891 w 887831"/>
                      <a:gd name="connsiteY106" fmla="*/ 288495 h 1496788"/>
                      <a:gd name="connsiteX107" fmla="*/ 75480 w 887831"/>
                      <a:gd name="connsiteY107" fmla="*/ 280653 h 1496788"/>
                      <a:gd name="connsiteX108" fmla="*/ 0 w 887831"/>
                      <a:gd name="connsiteY108" fmla="*/ 304178 h 1496788"/>
                      <a:gd name="connsiteX109" fmla="*/ 23425 w 887831"/>
                      <a:gd name="connsiteY109" fmla="*/ 241445 h 1496788"/>
                      <a:gd name="connsiteX110" fmla="*/ 72877 w 887831"/>
                      <a:gd name="connsiteY110" fmla="*/ 204851 h 1496788"/>
                      <a:gd name="connsiteX111" fmla="*/ 80685 w 887831"/>
                      <a:gd name="connsiteY111" fmla="*/ 207465 h 1496788"/>
                      <a:gd name="connsiteX112" fmla="*/ 96302 w 887831"/>
                      <a:gd name="connsiteY112" fmla="*/ 183940 h 1496788"/>
                      <a:gd name="connsiteX113" fmla="*/ 106713 w 887831"/>
                      <a:gd name="connsiteY113" fmla="*/ 186553 h 1496788"/>
                      <a:gd name="connsiteX114" fmla="*/ 111919 w 887831"/>
                      <a:gd name="connsiteY114" fmla="*/ 183940 h 1496788"/>
                      <a:gd name="connsiteX115" fmla="*/ 109316 w 887831"/>
                      <a:gd name="connsiteY115" fmla="*/ 173484 h 1496788"/>
                      <a:gd name="connsiteX116" fmla="*/ 156166 w 887831"/>
                      <a:gd name="connsiteY116" fmla="*/ 123820 h 1496788"/>
                      <a:gd name="connsiteX117" fmla="*/ 148357 w 887831"/>
                      <a:gd name="connsiteY117" fmla="*/ 118592 h 1496788"/>
                      <a:gd name="connsiteX118" fmla="*/ 187399 w 887831"/>
                      <a:gd name="connsiteY118" fmla="*/ 81998 h 1496788"/>
                      <a:gd name="connsiteX119" fmla="*/ 159180 w 887831"/>
                      <a:gd name="connsiteY119" fmla="*/ 26940 h 1496788"/>
                      <a:gd name="connsiteX120" fmla="*/ 161872 w 887831"/>
                      <a:gd name="connsiteY120" fmla="*/ 32225 h 1496788"/>
                      <a:gd name="connsiteX121" fmla="*/ 137646 w 887831"/>
                      <a:gd name="connsiteY121" fmla="*/ 37511 h 1496788"/>
                      <a:gd name="connsiteX122" fmla="*/ 159180 w 887831"/>
                      <a:gd name="connsiteY122" fmla="*/ 26940 h 1496788"/>
                      <a:gd name="connsiteX123" fmla="*/ 192955 w 887831"/>
                      <a:gd name="connsiteY123" fmla="*/ 18967 h 1496788"/>
                      <a:gd name="connsiteX124" fmla="*/ 200112 w 887831"/>
                      <a:gd name="connsiteY124" fmla="*/ 19612 h 1496788"/>
                      <a:gd name="connsiteX125" fmla="*/ 166276 w 887831"/>
                      <a:gd name="connsiteY125" fmla="*/ 48031 h 1496788"/>
                      <a:gd name="connsiteX126" fmla="*/ 194907 w 887831"/>
                      <a:gd name="connsiteY126" fmla="*/ 45447 h 1496788"/>
                      <a:gd name="connsiteX127" fmla="*/ 226141 w 887831"/>
                      <a:gd name="connsiteY127" fmla="*/ 45447 h 1496788"/>
                      <a:gd name="connsiteX128" fmla="*/ 223538 w 887831"/>
                      <a:gd name="connsiteY128" fmla="*/ 40280 h 1496788"/>
                      <a:gd name="connsiteX129" fmla="*/ 202715 w 887831"/>
                      <a:gd name="connsiteY129" fmla="*/ 35113 h 1496788"/>
                      <a:gd name="connsiteX130" fmla="*/ 236552 w 887831"/>
                      <a:gd name="connsiteY130" fmla="*/ 19612 h 1496788"/>
                      <a:gd name="connsiteX131" fmla="*/ 252168 w 887831"/>
                      <a:gd name="connsiteY131" fmla="*/ 35113 h 1496788"/>
                      <a:gd name="connsiteX132" fmla="*/ 246963 w 887831"/>
                      <a:gd name="connsiteY132" fmla="*/ 45447 h 1496788"/>
                      <a:gd name="connsiteX133" fmla="*/ 252168 w 887831"/>
                      <a:gd name="connsiteY133" fmla="*/ 48031 h 1496788"/>
                      <a:gd name="connsiteX134" fmla="*/ 244360 w 887831"/>
                      <a:gd name="connsiteY134" fmla="*/ 66115 h 1496788"/>
                      <a:gd name="connsiteX135" fmla="*/ 249565 w 887831"/>
                      <a:gd name="connsiteY135" fmla="*/ 68699 h 1496788"/>
                      <a:gd name="connsiteX136" fmla="*/ 244360 w 887831"/>
                      <a:gd name="connsiteY136" fmla="*/ 81616 h 1496788"/>
                      <a:gd name="connsiteX137" fmla="*/ 192304 w 887831"/>
                      <a:gd name="connsiteY137" fmla="*/ 79033 h 1496788"/>
                      <a:gd name="connsiteX138" fmla="*/ 158468 w 887831"/>
                      <a:gd name="connsiteY138" fmla="*/ 63532 h 1496788"/>
                      <a:gd name="connsiteX139" fmla="*/ 163673 w 887831"/>
                      <a:gd name="connsiteY139" fmla="*/ 55781 h 1496788"/>
                      <a:gd name="connsiteX140" fmla="*/ 137646 w 887831"/>
                      <a:gd name="connsiteY140" fmla="*/ 71282 h 1496788"/>
                      <a:gd name="connsiteX141" fmla="*/ 140249 w 887831"/>
                      <a:gd name="connsiteY141" fmla="*/ 63532 h 1496788"/>
                      <a:gd name="connsiteX142" fmla="*/ 189701 w 887831"/>
                      <a:gd name="connsiteY142" fmla="*/ 22196 h 1496788"/>
                      <a:gd name="connsiteX143" fmla="*/ 192955 w 887831"/>
                      <a:gd name="connsiteY143" fmla="*/ 18967 h 1496788"/>
                      <a:gd name="connsiteX144" fmla="*/ 239010 w 887831"/>
                      <a:gd name="connsiteY144" fmla="*/ 3 h 1496788"/>
                      <a:gd name="connsiteX145" fmla="*/ 244459 w 887831"/>
                      <a:gd name="connsiteY145" fmla="*/ 953 h 1496788"/>
                      <a:gd name="connsiteX146" fmla="*/ 223637 w 887831"/>
                      <a:gd name="connsiteY146" fmla="*/ 11524 h 1496788"/>
                      <a:gd name="connsiteX147" fmla="*/ 239010 w 887831"/>
                      <a:gd name="connsiteY147" fmla="*/ 3 h 14967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</a:cxnLst>
                    <a:rect l="l" t="t" r="r" b="b"/>
                    <a:pathLst>
                      <a:path w="887831" h="1496788">
                        <a:moveTo>
                          <a:pt x="885890" y="1362657"/>
                        </a:moveTo>
                        <a:cubicBezTo>
                          <a:pt x="896351" y="1417736"/>
                          <a:pt x="862353" y="1438718"/>
                          <a:pt x="836200" y="1462323"/>
                        </a:cubicBezTo>
                        <a:cubicBezTo>
                          <a:pt x="836200" y="1462323"/>
                          <a:pt x="836200" y="1462323"/>
                          <a:pt x="836200" y="1472814"/>
                        </a:cubicBezTo>
                        <a:cubicBezTo>
                          <a:pt x="820508" y="1485928"/>
                          <a:pt x="791740" y="1506910"/>
                          <a:pt x="770818" y="1491174"/>
                        </a:cubicBezTo>
                        <a:cubicBezTo>
                          <a:pt x="776049" y="1478060"/>
                          <a:pt x="781279" y="1464946"/>
                          <a:pt x="796971" y="1462323"/>
                        </a:cubicBezTo>
                        <a:cubicBezTo>
                          <a:pt x="802201" y="1443963"/>
                          <a:pt x="807432" y="1425604"/>
                          <a:pt x="825739" y="1415113"/>
                        </a:cubicBezTo>
                        <a:cubicBezTo>
                          <a:pt x="830969" y="1412490"/>
                          <a:pt x="836200" y="1412490"/>
                          <a:pt x="841431" y="1409867"/>
                        </a:cubicBezTo>
                        <a:cubicBezTo>
                          <a:pt x="849276" y="1404622"/>
                          <a:pt x="854507" y="1394131"/>
                          <a:pt x="859737" y="1386262"/>
                        </a:cubicBezTo>
                        <a:cubicBezTo>
                          <a:pt x="870199" y="1375771"/>
                          <a:pt x="872814" y="1362657"/>
                          <a:pt x="885890" y="1362657"/>
                        </a:cubicBezTo>
                        <a:close/>
                        <a:moveTo>
                          <a:pt x="541775" y="817579"/>
                        </a:moveTo>
                        <a:cubicBezTo>
                          <a:pt x="547061" y="820332"/>
                          <a:pt x="554989" y="823085"/>
                          <a:pt x="554989" y="828591"/>
                        </a:cubicBezTo>
                        <a:cubicBezTo>
                          <a:pt x="547061" y="823085"/>
                          <a:pt x="549704" y="828591"/>
                          <a:pt x="541775" y="828591"/>
                        </a:cubicBezTo>
                        <a:cubicBezTo>
                          <a:pt x="541775" y="825838"/>
                          <a:pt x="541775" y="820332"/>
                          <a:pt x="541775" y="817579"/>
                        </a:cubicBezTo>
                        <a:close/>
                        <a:moveTo>
                          <a:pt x="382546" y="776135"/>
                        </a:moveTo>
                        <a:cubicBezTo>
                          <a:pt x="387832" y="776135"/>
                          <a:pt x="387832" y="778738"/>
                          <a:pt x="390474" y="781340"/>
                        </a:cubicBezTo>
                        <a:cubicBezTo>
                          <a:pt x="401046" y="773532"/>
                          <a:pt x="414260" y="773532"/>
                          <a:pt x="419545" y="786546"/>
                        </a:cubicBezTo>
                        <a:cubicBezTo>
                          <a:pt x="416902" y="789148"/>
                          <a:pt x="411617" y="794354"/>
                          <a:pt x="408974" y="802162"/>
                        </a:cubicBezTo>
                        <a:cubicBezTo>
                          <a:pt x="401046" y="796957"/>
                          <a:pt x="390474" y="789148"/>
                          <a:pt x="379903" y="786546"/>
                        </a:cubicBezTo>
                        <a:cubicBezTo>
                          <a:pt x="379903" y="783943"/>
                          <a:pt x="379903" y="778738"/>
                          <a:pt x="382546" y="776135"/>
                        </a:cubicBezTo>
                        <a:close/>
                        <a:moveTo>
                          <a:pt x="337619" y="733703"/>
                        </a:moveTo>
                        <a:cubicBezTo>
                          <a:pt x="340922" y="732081"/>
                          <a:pt x="344887" y="732081"/>
                          <a:pt x="348851" y="734676"/>
                        </a:cubicBezTo>
                        <a:cubicBezTo>
                          <a:pt x="356779" y="750250"/>
                          <a:pt x="343565" y="750250"/>
                          <a:pt x="343565" y="765824"/>
                        </a:cubicBezTo>
                        <a:cubicBezTo>
                          <a:pt x="335637" y="760633"/>
                          <a:pt x="332994" y="752846"/>
                          <a:pt x="330351" y="742463"/>
                        </a:cubicBezTo>
                        <a:cubicBezTo>
                          <a:pt x="331673" y="738570"/>
                          <a:pt x="334316" y="735325"/>
                          <a:pt x="337619" y="733703"/>
                        </a:cubicBezTo>
                        <a:close/>
                        <a:moveTo>
                          <a:pt x="341638" y="708563"/>
                        </a:moveTo>
                        <a:cubicBezTo>
                          <a:pt x="346593" y="708563"/>
                          <a:pt x="346593" y="711041"/>
                          <a:pt x="349071" y="713519"/>
                        </a:cubicBezTo>
                        <a:cubicBezTo>
                          <a:pt x="349071" y="715996"/>
                          <a:pt x="346593" y="715996"/>
                          <a:pt x="344116" y="718474"/>
                        </a:cubicBezTo>
                        <a:cubicBezTo>
                          <a:pt x="339160" y="718474"/>
                          <a:pt x="341638" y="713519"/>
                          <a:pt x="341638" y="708563"/>
                        </a:cubicBezTo>
                        <a:close/>
                        <a:moveTo>
                          <a:pt x="211169" y="497139"/>
                        </a:moveTo>
                        <a:cubicBezTo>
                          <a:pt x="240054" y="512870"/>
                          <a:pt x="200666" y="546954"/>
                          <a:pt x="182285" y="552197"/>
                        </a:cubicBezTo>
                        <a:cubicBezTo>
                          <a:pt x="179659" y="549575"/>
                          <a:pt x="174408" y="546954"/>
                          <a:pt x="171782" y="539088"/>
                        </a:cubicBezTo>
                        <a:cubicBezTo>
                          <a:pt x="182285" y="523357"/>
                          <a:pt x="198040" y="510248"/>
                          <a:pt x="211169" y="497139"/>
                        </a:cubicBezTo>
                        <a:close/>
                        <a:moveTo>
                          <a:pt x="261525" y="462084"/>
                        </a:moveTo>
                        <a:cubicBezTo>
                          <a:pt x="264718" y="462166"/>
                          <a:pt x="267993" y="463808"/>
                          <a:pt x="271268" y="467746"/>
                        </a:cubicBezTo>
                        <a:cubicBezTo>
                          <a:pt x="276508" y="491379"/>
                          <a:pt x="266028" y="507134"/>
                          <a:pt x="271268" y="528141"/>
                        </a:cubicBezTo>
                        <a:cubicBezTo>
                          <a:pt x="273888" y="541271"/>
                          <a:pt x="289608" y="549148"/>
                          <a:pt x="286988" y="564903"/>
                        </a:cubicBezTo>
                        <a:cubicBezTo>
                          <a:pt x="276508" y="580659"/>
                          <a:pt x="242448" y="575407"/>
                          <a:pt x="229347" y="588536"/>
                        </a:cubicBezTo>
                        <a:cubicBezTo>
                          <a:pt x="224107" y="583284"/>
                          <a:pt x="216247" y="583284"/>
                          <a:pt x="213627" y="575407"/>
                        </a:cubicBezTo>
                        <a:cubicBezTo>
                          <a:pt x="226727" y="551774"/>
                          <a:pt x="247688" y="530767"/>
                          <a:pt x="252928" y="496631"/>
                        </a:cubicBezTo>
                        <a:cubicBezTo>
                          <a:pt x="247688" y="491379"/>
                          <a:pt x="242448" y="488753"/>
                          <a:pt x="237208" y="483502"/>
                        </a:cubicBezTo>
                        <a:cubicBezTo>
                          <a:pt x="243103" y="475624"/>
                          <a:pt x="251945" y="461838"/>
                          <a:pt x="261525" y="462084"/>
                        </a:cubicBezTo>
                        <a:close/>
                        <a:moveTo>
                          <a:pt x="164116" y="335267"/>
                        </a:moveTo>
                        <a:cubicBezTo>
                          <a:pt x="174450" y="340497"/>
                          <a:pt x="192535" y="337882"/>
                          <a:pt x="205452" y="343113"/>
                        </a:cubicBezTo>
                        <a:cubicBezTo>
                          <a:pt x="213203" y="345728"/>
                          <a:pt x="218370" y="356189"/>
                          <a:pt x="223537" y="361419"/>
                        </a:cubicBezTo>
                        <a:cubicBezTo>
                          <a:pt x="208036" y="366650"/>
                          <a:pt x="192535" y="369265"/>
                          <a:pt x="179617" y="377111"/>
                        </a:cubicBezTo>
                        <a:cubicBezTo>
                          <a:pt x="166700" y="371880"/>
                          <a:pt x="158949" y="364035"/>
                          <a:pt x="156366" y="350958"/>
                        </a:cubicBezTo>
                        <a:cubicBezTo>
                          <a:pt x="156366" y="343113"/>
                          <a:pt x="161533" y="340497"/>
                          <a:pt x="164116" y="335267"/>
                        </a:cubicBezTo>
                        <a:close/>
                        <a:moveTo>
                          <a:pt x="721446" y="210783"/>
                        </a:moveTo>
                        <a:cubicBezTo>
                          <a:pt x="724149" y="211683"/>
                          <a:pt x="726116" y="213811"/>
                          <a:pt x="726771" y="217740"/>
                        </a:cubicBezTo>
                        <a:cubicBezTo>
                          <a:pt x="724149" y="217740"/>
                          <a:pt x="721528" y="220359"/>
                          <a:pt x="716284" y="220359"/>
                        </a:cubicBezTo>
                        <a:cubicBezTo>
                          <a:pt x="713662" y="230835"/>
                          <a:pt x="708419" y="241311"/>
                          <a:pt x="700553" y="246549"/>
                        </a:cubicBezTo>
                        <a:cubicBezTo>
                          <a:pt x="705797" y="257025"/>
                          <a:pt x="703175" y="267501"/>
                          <a:pt x="700553" y="275358"/>
                        </a:cubicBezTo>
                        <a:cubicBezTo>
                          <a:pt x="703175" y="285834"/>
                          <a:pt x="718906" y="283215"/>
                          <a:pt x="716284" y="296310"/>
                        </a:cubicBezTo>
                        <a:cubicBezTo>
                          <a:pt x="705797" y="298929"/>
                          <a:pt x="695310" y="298929"/>
                          <a:pt x="690066" y="293691"/>
                        </a:cubicBezTo>
                        <a:cubicBezTo>
                          <a:pt x="674335" y="283215"/>
                          <a:pt x="671713" y="241311"/>
                          <a:pt x="692688" y="233454"/>
                        </a:cubicBezTo>
                        <a:cubicBezTo>
                          <a:pt x="690066" y="230835"/>
                          <a:pt x="692688" y="225597"/>
                          <a:pt x="692688" y="220359"/>
                        </a:cubicBezTo>
                        <a:cubicBezTo>
                          <a:pt x="698587" y="216430"/>
                          <a:pt x="713334" y="208082"/>
                          <a:pt x="721446" y="210783"/>
                        </a:cubicBezTo>
                        <a:close/>
                        <a:moveTo>
                          <a:pt x="492485" y="178901"/>
                        </a:moveTo>
                        <a:cubicBezTo>
                          <a:pt x="502902" y="178901"/>
                          <a:pt x="510715" y="181502"/>
                          <a:pt x="518528" y="184102"/>
                        </a:cubicBezTo>
                        <a:cubicBezTo>
                          <a:pt x="518528" y="184102"/>
                          <a:pt x="518528" y="184102"/>
                          <a:pt x="521133" y="184102"/>
                        </a:cubicBezTo>
                        <a:cubicBezTo>
                          <a:pt x="534154" y="186703"/>
                          <a:pt x="544572" y="197105"/>
                          <a:pt x="549781" y="207508"/>
                        </a:cubicBezTo>
                        <a:cubicBezTo>
                          <a:pt x="554989" y="220511"/>
                          <a:pt x="552385" y="233514"/>
                          <a:pt x="547176" y="246517"/>
                        </a:cubicBezTo>
                        <a:cubicBezTo>
                          <a:pt x="544572" y="251719"/>
                          <a:pt x="539363" y="254319"/>
                          <a:pt x="536759" y="259521"/>
                        </a:cubicBezTo>
                        <a:cubicBezTo>
                          <a:pt x="536759" y="259521"/>
                          <a:pt x="534154" y="262121"/>
                          <a:pt x="534154" y="262121"/>
                        </a:cubicBezTo>
                        <a:cubicBezTo>
                          <a:pt x="528946" y="272524"/>
                          <a:pt x="518528" y="280326"/>
                          <a:pt x="508111" y="280326"/>
                        </a:cubicBezTo>
                        <a:cubicBezTo>
                          <a:pt x="497694" y="290728"/>
                          <a:pt x="484672" y="298530"/>
                          <a:pt x="463837" y="301131"/>
                        </a:cubicBezTo>
                        <a:cubicBezTo>
                          <a:pt x="461233" y="301131"/>
                          <a:pt x="458628" y="301131"/>
                          <a:pt x="456024" y="301131"/>
                        </a:cubicBezTo>
                        <a:cubicBezTo>
                          <a:pt x="440398" y="301131"/>
                          <a:pt x="424772" y="293329"/>
                          <a:pt x="419563" y="280326"/>
                        </a:cubicBezTo>
                        <a:cubicBezTo>
                          <a:pt x="416959" y="277725"/>
                          <a:pt x="416959" y="277725"/>
                          <a:pt x="416959" y="277725"/>
                        </a:cubicBezTo>
                        <a:cubicBezTo>
                          <a:pt x="409146" y="267323"/>
                          <a:pt x="390915" y="246517"/>
                          <a:pt x="398728" y="217910"/>
                        </a:cubicBezTo>
                        <a:cubicBezTo>
                          <a:pt x="401333" y="207508"/>
                          <a:pt x="409146" y="197105"/>
                          <a:pt x="419563" y="191904"/>
                        </a:cubicBezTo>
                        <a:cubicBezTo>
                          <a:pt x="427376" y="186703"/>
                          <a:pt x="437794" y="184102"/>
                          <a:pt x="443002" y="184102"/>
                        </a:cubicBezTo>
                        <a:cubicBezTo>
                          <a:pt x="445607" y="184102"/>
                          <a:pt x="448211" y="181502"/>
                          <a:pt x="450815" y="181502"/>
                        </a:cubicBezTo>
                        <a:cubicBezTo>
                          <a:pt x="458628" y="178901"/>
                          <a:pt x="469046" y="178901"/>
                          <a:pt x="476859" y="181502"/>
                        </a:cubicBezTo>
                        <a:cubicBezTo>
                          <a:pt x="482067" y="181502"/>
                          <a:pt x="487276" y="178901"/>
                          <a:pt x="492485" y="178901"/>
                        </a:cubicBezTo>
                        <a:close/>
                        <a:moveTo>
                          <a:pt x="751548" y="108201"/>
                        </a:moveTo>
                        <a:cubicBezTo>
                          <a:pt x="759898" y="109827"/>
                          <a:pt x="768249" y="115033"/>
                          <a:pt x="770818" y="121540"/>
                        </a:cubicBezTo>
                        <a:cubicBezTo>
                          <a:pt x="768249" y="126745"/>
                          <a:pt x="757971" y="124142"/>
                          <a:pt x="752832" y="129348"/>
                        </a:cubicBezTo>
                        <a:cubicBezTo>
                          <a:pt x="745124" y="126745"/>
                          <a:pt x="742555" y="118937"/>
                          <a:pt x="732277" y="116334"/>
                        </a:cubicBezTo>
                        <a:cubicBezTo>
                          <a:pt x="734847" y="108526"/>
                          <a:pt x="743197" y="106574"/>
                          <a:pt x="751548" y="108201"/>
                        </a:cubicBezTo>
                        <a:close/>
                        <a:moveTo>
                          <a:pt x="770465" y="104251"/>
                        </a:moveTo>
                        <a:cubicBezTo>
                          <a:pt x="773807" y="104572"/>
                          <a:pt x="777819" y="105857"/>
                          <a:pt x="781830" y="105857"/>
                        </a:cubicBezTo>
                        <a:cubicBezTo>
                          <a:pt x="779156" y="108426"/>
                          <a:pt x="781830" y="108426"/>
                          <a:pt x="781830" y="113565"/>
                        </a:cubicBezTo>
                        <a:cubicBezTo>
                          <a:pt x="773807" y="116134"/>
                          <a:pt x="768459" y="110995"/>
                          <a:pt x="763110" y="108426"/>
                        </a:cubicBezTo>
                        <a:cubicBezTo>
                          <a:pt x="764447" y="104572"/>
                          <a:pt x="767122" y="103930"/>
                          <a:pt x="770465" y="104251"/>
                        </a:cubicBezTo>
                        <a:close/>
                        <a:moveTo>
                          <a:pt x="187399" y="81998"/>
                        </a:moveTo>
                        <a:cubicBezTo>
                          <a:pt x="192604" y="84612"/>
                          <a:pt x="195207" y="84612"/>
                          <a:pt x="192604" y="89840"/>
                        </a:cubicBezTo>
                        <a:cubicBezTo>
                          <a:pt x="203015" y="89840"/>
                          <a:pt x="205618" y="95067"/>
                          <a:pt x="216030" y="95067"/>
                        </a:cubicBezTo>
                        <a:cubicBezTo>
                          <a:pt x="213427" y="100295"/>
                          <a:pt x="218633" y="100295"/>
                          <a:pt x="218633" y="105523"/>
                        </a:cubicBezTo>
                        <a:cubicBezTo>
                          <a:pt x="226441" y="102909"/>
                          <a:pt x="234249" y="102909"/>
                          <a:pt x="239455" y="100295"/>
                        </a:cubicBezTo>
                        <a:cubicBezTo>
                          <a:pt x="247263" y="105523"/>
                          <a:pt x="249866" y="115978"/>
                          <a:pt x="260277" y="115978"/>
                        </a:cubicBezTo>
                        <a:cubicBezTo>
                          <a:pt x="265482" y="115978"/>
                          <a:pt x="262880" y="121206"/>
                          <a:pt x="265482" y="121206"/>
                        </a:cubicBezTo>
                        <a:cubicBezTo>
                          <a:pt x="270688" y="123820"/>
                          <a:pt x="273291" y="121206"/>
                          <a:pt x="278496" y="121206"/>
                        </a:cubicBezTo>
                        <a:cubicBezTo>
                          <a:pt x="286304" y="136890"/>
                          <a:pt x="296715" y="144731"/>
                          <a:pt x="317538" y="149959"/>
                        </a:cubicBezTo>
                        <a:cubicBezTo>
                          <a:pt x="317538" y="157801"/>
                          <a:pt x="312332" y="163028"/>
                          <a:pt x="312332" y="170870"/>
                        </a:cubicBezTo>
                        <a:cubicBezTo>
                          <a:pt x="327949" y="170870"/>
                          <a:pt x="327949" y="189167"/>
                          <a:pt x="340962" y="189167"/>
                        </a:cubicBezTo>
                        <a:cubicBezTo>
                          <a:pt x="343565" y="191781"/>
                          <a:pt x="338360" y="194395"/>
                          <a:pt x="338360" y="197009"/>
                        </a:cubicBezTo>
                        <a:cubicBezTo>
                          <a:pt x="317538" y="199623"/>
                          <a:pt x="299318" y="202237"/>
                          <a:pt x="283702" y="210078"/>
                        </a:cubicBezTo>
                        <a:cubicBezTo>
                          <a:pt x="283702" y="212692"/>
                          <a:pt x="288907" y="210078"/>
                          <a:pt x="288907" y="215306"/>
                        </a:cubicBezTo>
                        <a:cubicBezTo>
                          <a:pt x="286304" y="215306"/>
                          <a:pt x="286304" y="217920"/>
                          <a:pt x="283702" y="220534"/>
                        </a:cubicBezTo>
                        <a:cubicBezTo>
                          <a:pt x="268085" y="220534"/>
                          <a:pt x="262880" y="238831"/>
                          <a:pt x="252468" y="246673"/>
                        </a:cubicBezTo>
                        <a:cubicBezTo>
                          <a:pt x="242057" y="254515"/>
                          <a:pt x="229044" y="257128"/>
                          <a:pt x="221235" y="267584"/>
                        </a:cubicBezTo>
                        <a:cubicBezTo>
                          <a:pt x="216030" y="270198"/>
                          <a:pt x="216030" y="275426"/>
                          <a:pt x="213427" y="278040"/>
                        </a:cubicBezTo>
                        <a:cubicBezTo>
                          <a:pt x="210824" y="280653"/>
                          <a:pt x="208221" y="280653"/>
                          <a:pt x="205618" y="283267"/>
                        </a:cubicBezTo>
                        <a:cubicBezTo>
                          <a:pt x="195207" y="288495"/>
                          <a:pt x="187399" y="296337"/>
                          <a:pt x="179591" y="298951"/>
                        </a:cubicBezTo>
                        <a:cubicBezTo>
                          <a:pt x="156166" y="296337"/>
                          <a:pt x="143152" y="280653"/>
                          <a:pt x="119727" y="283267"/>
                        </a:cubicBezTo>
                        <a:cubicBezTo>
                          <a:pt x="109316" y="285881"/>
                          <a:pt x="98905" y="291109"/>
                          <a:pt x="85891" y="288495"/>
                        </a:cubicBezTo>
                        <a:cubicBezTo>
                          <a:pt x="83288" y="285881"/>
                          <a:pt x="78083" y="283267"/>
                          <a:pt x="75480" y="280653"/>
                        </a:cubicBezTo>
                        <a:cubicBezTo>
                          <a:pt x="46850" y="283267"/>
                          <a:pt x="31233" y="340773"/>
                          <a:pt x="0" y="304178"/>
                        </a:cubicBezTo>
                        <a:cubicBezTo>
                          <a:pt x="0" y="275426"/>
                          <a:pt x="20822" y="267584"/>
                          <a:pt x="23425" y="241445"/>
                        </a:cubicBezTo>
                        <a:cubicBezTo>
                          <a:pt x="36438" y="225762"/>
                          <a:pt x="52055" y="212692"/>
                          <a:pt x="72877" y="204851"/>
                        </a:cubicBezTo>
                        <a:cubicBezTo>
                          <a:pt x="75480" y="204851"/>
                          <a:pt x="78083" y="204851"/>
                          <a:pt x="80685" y="207465"/>
                        </a:cubicBezTo>
                        <a:cubicBezTo>
                          <a:pt x="93699" y="204851"/>
                          <a:pt x="85891" y="186553"/>
                          <a:pt x="96302" y="183940"/>
                        </a:cubicBezTo>
                        <a:cubicBezTo>
                          <a:pt x="104110" y="181326"/>
                          <a:pt x="101508" y="189167"/>
                          <a:pt x="106713" y="186553"/>
                        </a:cubicBezTo>
                        <a:cubicBezTo>
                          <a:pt x="109316" y="186553"/>
                          <a:pt x="109316" y="183940"/>
                          <a:pt x="111919" y="183940"/>
                        </a:cubicBezTo>
                        <a:cubicBezTo>
                          <a:pt x="111919" y="178712"/>
                          <a:pt x="109316" y="178712"/>
                          <a:pt x="109316" y="173484"/>
                        </a:cubicBezTo>
                        <a:cubicBezTo>
                          <a:pt x="124932" y="157801"/>
                          <a:pt x="145755" y="144731"/>
                          <a:pt x="156166" y="123820"/>
                        </a:cubicBezTo>
                        <a:cubicBezTo>
                          <a:pt x="156166" y="118592"/>
                          <a:pt x="150960" y="121206"/>
                          <a:pt x="148357" y="118592"/>
                        </a:cubicBezTo>
                        <a:cubicBezTo>
                          <a:pt x="153563" y="97681"/>
                          <a:pt x="166577" y="84612"/>
                          <a:pt x="187399" y="81998"/>
                        </a:cubicBezTo>
                        <a:close/>
                        <a:moveTo>
                          <a:pt x="159180" y="26940"/>
                        </a:moveTo>
                        <a:cubicBezTo>
                          <a:pt x="161872" y="26940"/>
                          <a:pt x="156488" y="29583"/>
                          <a:pt x="161872" y="32225"/>
                        </a:cubicBezTo>
                        <a:cubicBezTo>
                          <a:pt x="153796" y="37511"/>
                          <a:pt x="148413" y="40154"/>
                          <a:pt x="137646" y="37511"/>
                        </a:cubicBezTo>
                        <a:cubicBezTo>
                          <a:pt x="140338" y="29583"/>
                          <a:pt x="151105" y="29583"/>
                          <a:pt x="159180" y="26940"/>
                        </a:cubicBezTo>
                        <a:close/>
                        <a:moveTo>
                          <a:pt x="192955" y="18967"/>
                        </a:moveTo>
                        <a:cubicBezTo>
                          <a:pt x="194907" y="18321"/>
                          <a:pt x="197510" y="18321"/>
                          <a:pt x="200112" y="19612"/>
                        </a:cubicBezTo>
                        <a:cubicBezTo>
                          <a:pt x="192304" y="32530"/>
                          <a:pt x="171482" y="32530"/>
                          <a:pt x="166276" y="48031"/>
                        </a:cubicBezTo>
                        <a:cubicBezTo>
                          <a:pt x="171482" y="45447"/>
                          <a:pt x="189701" y="32530"/>
                          <a:pt x="194907" y="45447"/>
                        </a:cubicBezTo>
                        <a:cubicBezTo>
                          <a:pt x="205318" y="40280"/>
                          <a:pt x="215729" y="48031"/>
                          <a:pt x="226141" y="45447"/>
                        </a:cubicBezTo>
                        <a:cubicBezTo>
                          <a:pt x="223538" y="45447"/>
                          <a:pt x="218332" y="37697"/>
                          <a:pt x="223538" y="40280"/>
                        </a:cubicBezTo>
                        <a:cubicBezTo>
                          <a:pt x="218332" y="37697"/>
                          <a:pt x="202715" y="45447"/>
                          <a:pt x="202715" y="35113"/>
                        </a:cubicBezTo>
                        <a:cubicBezTo>
                          <a:pt x="210523" y="27363"/>
                          <a:pt x="220935" y="22196"/>
                          <a:pt x="236552" y="19612"/>
                        </a:cubicBezTo>
                        <a:cubicBezTo>
                          <a:pt x="241757" y="24779"/>
                          <a:pt x="249565" y="27363"/>
                          <a:pt x="252168" y="35113"/>
                        </a:cubicBezTo>
                        <a:cubicBezTo>
                          <a:pt x="252168" y="40280"/>
                          <a:pt x="246963" y="40280"/>
                          <a:pt x="246963" y="45447"/>
                        </a:cubicBezTo>
                        <a:cubicBezTo>
                          <a:pt x="246963" y="45447"/>
                          <a:pt x="252168" y="45447"/>
                          <a:pt x="252168" y="48031"/>
                        </a:cubicBezTo>
                        <a:cubicBezTo>
                          <a:pt x="252168" y="53198"/>
                          <a:pt x="246963" y="58365"/>
                          <a:pt x="244360" y="66115"/>
                        </a:cubicBezTo>
                        <a:cubicBezTo>
                          <a:pt x="244360" y="68699"/>
                          <a:pt x="249565" y="66115"/>
                          <a:pt x="249565" y="68699"/>
                        </a:cubicBezTo>
                        <a:cubicBezTo>
                          <a:pt x="249565" y="73866"/>
                          <a:pt x="241757" y="73866"/>
                          <a:pt x="244360" y="81616"/>
                        </a:cubicBezTo>
                        <a:cubicBezTo>
                          <a:pt x="226141" y="79033"/>
                          <a:pt x="207921" y="84200"/>
                          <a:pt x="192304" y="79033"/>
                        </a:cubicBezTo>
                        <a:cubicBezTo>
                          <a:pt x="194907" y="58365"/>
                          <a:pt x="166276" y="73866"/>
                          <a:pt x="158468" y="63532"/>
                        </a:cubicBezTo>
                        <a:cubicBezTo>
                          <a:pt x="158468" y="58365"/>
                          <a:pt x="163673" y="60948"/>
                          <a:pt x="163673" y="55781"/>
                        </a:cubicBezTo>
                        <a:cubicBezTo>
                          <a:pt x="153262" y="58365"/>
                          <a:pt x="150660" y="71282"/>
                          <a:pt x="137646" y="71282"/>
                        </a:cubicBezTo>
                        <a:cubicBezTo>
                          <a:pt x="137646" y="68699"/>
                          <a:pt x="140249" y="66115"/>
                          <a:pt x="140249" y="63532"/>
                        </a:cubicBezTo>
                        <a:cubicBezTo>
                          <a:pt x="142851" y="40280"/>
                          <a:pt x="166276" y="29946"/>
                          <a:pt x="189701" y="22196"/>
                        </a:cubicBezTo>
                        <a:cubicBezTo>
                          <a:pt x="189701" y="20904"/>
                          <a:pt x="191003" y="19612"/>
                          <a:pt x="192955" y="18967"/>
                        </a:cubicBezTo>
                        <a:close/>
                        <a:moveTo>
                          <a:pt x="239010" y="3"/>
                        </a:moveTo>
                        <a:cubicBezTo>
                          <a:pt x="241694" y="-38"/>
                          <a:pt x="243809" y="292"/>
                          <a:pt x="244459" y="953"/>
                        </a:cubicBezTo>
                        <a:cubicBezTo>
                          <a:pt x="241857" y="6238"/>
                          <a:pt x="228843" y="8881"/>
                          <a:pt x="223637" y="11524"/>
                        </a:cubicBezTo>
                        <a:cubicBezTo>
                          <a:pt x="217781" y="3595"/>
                          <a:pt x="230958" y="127"/>
                          <a:pt x="239010" y="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" name="Freeform 25">
                    <a:extLst>
                      <a:ext uri="{FF2B5EF4-FFF2-40B4-BE49-F238E27FC236}">
                        <a16:creationId xmlns:a16="http://schemas.microsoft.com/office/drawing/2014/main" id="{57B2F396-C363-4C91-B4F4-EB610BBB2C1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634933" y="2657138"/>
                    <a:ext cx="2108312" cy="2114875"/>
                  </a:xfrm>
                  <a:custGeom>
                    <a:avLst/>
                    <a:gdLst>
                      <a:gd name="T0" fmla="*/ 339 w 679"/>
                      <a:gd name="T1" fmla="*/ 0 h 680"/>
                      <a:gd name="T2" fmla="*/ 478 w 679"/>
                      <a:gd name="T3" fmla="*/ 278 h 680"/>
                      <a:gd name="T4" fmla="*/ 484 w 679"/>
                      <a:gd name="T5" fmla="*/ 328 h 680"/>
                      <a:gd name="T6" fmla="*/ 420 w 679"/>
                      <a:gd name="T7" fmla="*/ 413 h 680"/>
                      <a:gd name="T8" fmla="*/ 457 w 679"/>
                      <a:gd name="T9" fmla="*/ 459 h 680"/>
                      <a:gd name="T10" fmla="*/ 416 w 679"/>
                      <a:gd name="T11" fmla="*/ 538 h 680"/>
                      <a:gd name="T12" fmla="*/ 382 w 679"/>
                      <a:gd name="T13" fmla="*/ 303 h 680"/>
                      <a:gd name="T14" fmla="*/ 415 w 679"/>
                      <a:gd name="T15" fmla="*/ 305 h 680"/>
                      <a:gd name="T16" fmla="*/ 438 w 679"/>
                      <a:gd name="T17" fmla="*/ 314 h 680"/>
                      <a:gd name="T18" fmla="*/ 382 w 679"/>
                      <a:gd name="T19" fmla="*/ 324 h 680"/>
                      <a:gd name="T20" fmla="*/ 489 w 679"/>
                      <a:gd name="T21" fmla="*/ 303 h 680"/>
                      <a:gd name="T22" fmla="*/ 508 w 679"/>
                      <a:gd name="T23" fmla="*/ 383 h 680"/>
                      <a:gd name="T24" fmla="*/ 486 w 679"/>
                      <a:gd name="T25" fmla="*/ 371 h 680"/>
                      <a:gd name="T26" fmla="*/ 51 w 679"/>
                      <a:gd name="T27" fmla="*/ 458 h 680"/>
                      <a:gd name="T28" fmla="*/ 84 w 679"/>
                      <a:gd name="T29" fmla="*/ 189 h 680"/>
                      <a:gd name="T30" fmla="*/ 96 w 679"/>
                      <a:gd name="T31" fmla="*/ 182 h 680"/>
                      <a:gd name="T32" fmla="*/ 129 w 679"/>
                      <a:gd name="T33" fmla="*/ 146 h 680"/>
                      <a:gd name="T34" fmla="*/ 152 w 679"/>
                      <a:gd name="T35" fmla="*/ 99 h 680"/>
                      <a:gd name="T36" fmla="*/ 161 w 679"/>
                      <a:gd name="T37" fmla="*/ 86 h 680"/>
                      <a:gd name="T38" fmla="*/ 167 w 679"/>
                      <a:gd name="T39" fmla="*/ 97 h 680"/>
                      <a:gd name="T40" fmla="*/ 149 w 679"/>
                      <a:gd name="T41" fmla="*/ 111 h 680"/>
                      <a:gd name="T42" fmla="*/ 178 w 679"/>
                      <a:gd name="T43" fmla="*/ 104 h 680"/>
                      <a:gd name="T44" fmla="*/ 204 w 679"/>
                      <a:gd name="T45" fmla="*/ 69 h 680"/>
                      <a:gd name="T46" fmla="*/ 214 w 679"/>
                      <a:gd name="T47" fmla="*/ 55 h 680"/>
                      <a:gd name="T48" fmla="*/ 236 w 679"/>
                      <a:gd name="T49" fmla="*/ 46 h 680"/>
                      <a:gd name="T50" fmla="*/ 479 w 679"/>
                      <a:gd name="T51" fmla="*/ 63 h 680"/>
                      <a:gd name="T52" fmla="*/ 468 w 679"/>
                      <a:gd name="T53" fmla="*/ 78 h 680"/>
                      <a:gd name="T54" fmla="*/ 465 w 679"/>
                      <a:gd name="T55" fmla="*/ 124 h 680"/>
                      <a:gd name="T56" fmla="*/ 459 w 679"/>
                      <a:gd name="T57" fmla="*/ 154 h 680"/>
                      <a:gd name="T58" fmla="*/ 407 w 679"/>
                      <a:gd name="T59" fmla="*/ 178 h 680"/>
                      <a:gd name="T60" fmla="*/ 383 w 679"/>
                      <a:gd name="T61" fmla="*/ 190 h 680"/>
                      <a:gd name="T62" fmla="*/ 351 w 679"/>
                      <a:gd name="T63" fmla="*/ 173 h 680"/>
                      <a:gd name="T64" fmla="*/ 305 w 679"/>
                      <a:gd name="T65" fmla="*/ 232 h 680"/>
                      <a:gd name="T66" fmla="*/ 333 w 679"/>
                      <a:gd name="T67" fmla="*/ 218 h 680"/>
                      <a:gd name="T68" fmla="*/ 352 w 679"/>
                      <a:gd name="T69" fmla="*/ 238 h 680"/>
                      <a:gd name="T70" fmla="*/ 307 w 679"/>
                      <a:gd name="T71" fmla="*/ 249 h 680"/>
                      <a:gd name="T72" fmla="*/ 257 w 679"/>
                      <a:gd name="T73" fmla="*/ 273 h 680"/>
                      <a:gd name="T74" fmla="*/ 201 w 679"/>
                      <a:gd name="T75" fmla="*/ 330 h 680"/>
                      <a:gd name="T76" fmla="*/ 257 w 679"/>
                      <a:gd name="T77" fmla="*/ 320 h 680"/>
                      <a:gd name="T78" fmla="*/ 306 w 679"/>
                      <a:gd name="T79" fmla="*/ 327 h 680"/>
                      <a:gd name="T80" fmla="*/ 331 w 679"/>
                      <a:gd name="T81" fmla="*/ 336 h 680"/>
                      <a:gd name="T82" fmla="*/ 322 w 679"/>
                      <a:gd name="T83" fmla="*/ 315 h 680"/>
                      <a:gd name="T84" fmla="*/ 355 w 679"/>
                      <a:gd name="T85" fmla="*/ 356 h 680"/>
                      <a:gd name="T86" fmla="*/ 377 w 679"/>
                      <a:gd name="T87" fmla="*/ 329 h 680"/>
                      <a:gd name="T88" fmla="*/ 406 w 679"/>
                      <a:gd name="T89" fmla="*/ 377 h 680"/>
                      <a:gd name="T90" fmla="*/ 336 w 679"/>
                      <a:gd name="T91" fmla="*/ 387 h 680"/>
                      <a:gd name="T92" fmla="*/ 289 w 679"/>
                      <a:gd name="T93" fmla="*/ 347 h 680"/>
                      <a:gd name="T94" fmla="*/ 218 w 679"/>
                      <a:gd name="T95" fmla="*/ 342 h 680"/>
                      <a:gd name="T96" fmla="*/ 183 w 679"/>
                      <a:gd name="T97" fmla="*/ 369 h 680"/>
                      <a:gd name="T98" fmla="*/ 156 w 679"/>
                      <a:gd name="T99" fmla="*/ 465 h 680"/>
                      <a:gd name="T100" fmla="*/ 225 w 679"/>
                      <a:gd name="T101" fmla="*/ 508 h 680"/>
                      <a:gd name="T102" fmla="*/ 273 w 679"/>
                      <a:gd name="T103" fmla="*/ 543 h 680"/>
                      <a:gd name="T104" fmla="*/ 307 w 679"/>
                      <a:gd name="T105" fmla="*/ 625 h 680"/>
                      <a:gd name="T106" fmla="*/ 77 w 679"/>
                      <a:gd name="T107" fmla="*/ 507 h 680"/>
                      <a:gd name="T108" fmla="*/ 416 w 679"/>
                      <a:gd name="T109" fmla="*/ 621 h 680"/>
                      <a:gd name="T110" fmla="*/ 468 w 679"/>
                      <a:gd name="T111" fmla="*/ 532 h 680"/>
                      <a:gd name="T112" fmla="*/ 510 w 679"/>
                      <a:gd name="T113" fmla="*/ 463 h 680"/>
                      <a:gd name="T114" fmla="*/ 509 w 679"/>
                      <a:gd name="T115" fmla="*/ 444 h 680"/>
                      <a:gd name="T116" fmla="*/ 527 w 679"/>
                      <a:gd name="T117" fmla="*/ 379 h 680"/>
                      <a:gd name="T118" fmla="*/ 591 w 679"/>
                      <a:gd name="T119" fmla="*/ 374 h 680"/>
                      <a:gd name="T120" fmla="*/ 618 w 679"/>
                      <a:gd name="T121" fmla="*/ 425 h 680"/>
                      <a:gd name="T122" fmla="*/ 635 w 679"/>
                      <a:gd name="T123" fmla="*/ 339 h 6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679" h="680">
                        <a:moveTo>
                          <a:pt x="339" y="0"/>
                        </a:moveTo>
                        <a:cubicBezTo>
                          <a:pt x="152" y="0"/>
                          <a:pt x="0" y="153"/>
                          <a:pt x="0" y="340"/>
                        </a:cubicBezTo>
                        <a:cubicBezTo>
                          <a:pt x="0" y="527"/>
                          <a:pt x="152" y="680"/>
                          <a:pt x="339" y="680"/>
                        </a:cubicBezTo>
                        <a:cubicBezTo>
                          <a:pt x="526" y="680"/>
                          <a:pt x="679" y="527"/>
                          <a:pt x="679" y="340"/>
                        </a:cubicBezTo>
                        <a:cubicBezTo>
                          <a:pt x="679" y="153"/>
                          <a:pt x="526" y="0"/>
                          <a:pt x="339" y="0"/>
                        </a:cubicBezTo>
                        <a:close/>
                        <a:moveTo>
                          <a:pt x="464" y="286"/>
                        </a:moveTo>
                        <a:cubicBezTo>
                          <a:pt x="466" y="284"/>
                          <a:pt x="468" y="281"/>
                          <a:pt x="471" y="278"/>
                        </a:cubicBezTo>
                        <a:cubicBezTo>
                          <a:pt x="473" y="279"/>
                          <a:pt x="473" y="280"/>
                          <a:pt x="474" y="280"/>
                        </a:cubicBezTo>
                        <a:cubicBezTo>
                          <a:pt x="475" y="279"/>
                          <a:pt x="476" y="278"/>
                          <a:pt x="476" y="277"/>
                        </a:cubicBezTo>
                        <a:cubicBezTo>
                          <a:pt x="477" y="276"/>
                          <a:pt x="477" y="278"/>
                          <a:pt x="478" y="278"/>
                        </a:cubicBezTo>
                        <a:cubicBezTo>
                          <a:pt x="476" y="282"/>
                          <a:pt x="475" y="287"/>
                          <a:pt x="471" y="289"/>
                        </a:cubicBezTo>
                        <a:cubicBezTo>
                          <a:pt x="474" y="296"/>
                          <a:pt x="478" y="302"/>
                          <a:pt x="485" y="305"/>
                        </a:cubicBezTo>
                        <a:cubicBezTo>
                          <a:pt x="489" y="311"/>
                          <a:pt x="492" y="316"/>
                          <a:pt x="495" y="323"/>
                        </a:cubicBezTo>
                        <a:cubicBezTo>
                          <a:pt x="495" y="325"/>
                          <a:pt x="493" y="325"/>
                          <a:pt x="493" y="327"/>
                        </a:cubicBezTo>
                        <a:cubicBezTo>
                          <a:pt x="491" y="328"/>
                          <a:pt x="487" y="328"/>
                          <a:pt x="484" y="328"/>
                        </a:cubicBezTo>
                        <a:cubicBezTo>
                          <a:pt x="481" y="325"/>
                          <a:pt x="477" y="323"/>
                          <a:pt x="475" y="318"/>
                        </a:cubicBezTo>
                        <a:cubicBezTo>
                          <a:pt x="476" y="316"/>
                          <a:pt x="477" y="314"/>
                          <a:pt x="477" y="313"/>
                        </a:cubicBezTo>
                        <a:cubicBezTo>
                          <a:pt x="472" y="305"/>
                          <a:pt x="461" y="299"/>
                          <a:pt x="464" y="286"/>
                        </a:cubicBezTo>
                        <a:close/>
                        <a:moveTo>
                          <a:pt x="434" y="423"/>
                        </a:moveTo>
                        <a:cubicBezTo>
                          <a:pt x="426" y="425"/>
                          <a:pt x="423" y="418"/>
                          <a:pt x="420" y="413"/>
                        </a:cubicBezTo>
                        <a:cubicBezTo>
                          <a:pt x="418" y="408"/>
                          <a:pt x="413" y="403"/>
                          <a:pt x="413" y="400"/>
                        </a:cubicBezTo>
                        <a:cubicBezTo>
                          <a:pt x="414" y="392"/>
                          <a:pt x="424" y="399"/>
                          <a:pt x="428" y="402"/>
                        </a:cubicBezTo>
                        <a:cubicBezTo>
                          <a:pt x="433" y="422"/>
                          <a:pt x="449" y="430"/>
                          <a:pt x="461" y="443"/>
                        </a:cubicBezTo>
                        <a:cubicBezTo>
                          <a:pt x="462" y="449"/>
                          <a:pt x="464" y="454"/>
                          <a:pt x="465" y="460"/>
                        </a:cubicBezTo>
                        <a:cubicBezTo>
                          <a:pt x="463" y="459"/>
                          <a:pt x="460" y="459"/>
                          <a:pt x="457" y="459"/>
                        </a:cubicBezTo>
                        <a:cubicBezTo>
                          <a:pt x="455" y="456"/>
                          <a:pt x="453" y="454"/>
                          <a:pt x="452" y="452"/>
                        </a:cubicBezTo>
                        <a:cubicBezTo>
                          <a:pt x="443" y="449"/>
                          <a:pt x="432" y="439"/>
                          <a:pt x="438" y="428"/>
                        </a:cubicBezTo>
                        <a:cubicBezTo>
                          <a:pt x="438" y="426"/>
                          <a:pt x="436" y="425"/>
                          <a:pt x="434" y="423"/>
                        </a:cubicBezTo>
                        <a:close/>
                        <a:moveTo>
                          <a:pt x="412" y="538"/>
                        </a:moveTo>
                        <a:cubicBezTo>
                          <a:pt x="414" y="537"/>
                          <a:pt x="414" y="537"/>
                          <a:pt x="416" y="538"/>
                        </a:cubicBezTo>
                        <a:cubicBezTo>
                          <a:pt x="416" y="543"/>
                          <a:pt x="414" y="546"/>
                          <a:pt x="408" y="546"/>
                        </a:cubicBezTo>
                        <a:cubicBezTo>
                          <a:pt x="407" y="543"/>
                          <a:pt x="406" y="543"/>
                          <a:pt x="407" y="540"/>
                        </a:cubicBezTo>
                        <a:cubicBezTo>
                          <a:pt x="408" y="540"/>
                          <a:pt x="410" y="540"/>
                          <a:pt x="412" y="540"/>
                        </a:cubicBezTo>
                        <a:cubicBezTo>
                          <a:pt x="413" y="540"/>
                          <a:pt x="412" y="538"/>
                          <a:pt x="412" y="538"/>
                        </a:cubicBezTo>
                        <a:close/>
                        <a:moveTo>
                          <a:pt x="382" y="303"/>
                        </a:moveTo>
                        <a:cubicBezTo>
                          <a:pt x="385" y="301"/>
                          <a:pt x="386" y="298"/>
                          <a:pt x="389" y="298"/>
                        </a:cubicBezTo>
                        <a:cubicBezTo>
                          <a:pt x="394" y="297"/>
                          <a:pt x="397" y="304"/>
                          <a:pt x="402" y="304"/>
                        </a:cubicBezTo>
                        <a:cubicBezTo>
                          <a:pt x="403" y="306"/>
                          <a:pt x="399" y="306"/>
                          <a:pt x="400" y="309"/>
                        </a:cubicBezTo>
                        <a:cubicBezTo>
                          <a:pt x="402" y="310"/>
                          <a:pt x="405" y="310"/>
                          <a:pt x="407" y="311"/>
                        </a:cubicBezTo>
                        <a:cubicBezTo>
                          <a:pt x="410" y="309"/>
                          <a:pt x="413" y="307"/>
                          <a:pt x="415" y="305"/>
                        </a:cubicBezTo>
                        <a:cubicBezTo>
                          <a:pt x="413" y="304"/>
                          <a:pt x="407" y="306"/>
                          <a:pt x="405" y="304"/>
                        </a:cubicBezTo>
                        <a:cubicBezTo>
                          <a:pt x="408" y="298"/>
                          <a:pt x="413" y="295"/>
                          <a:pt x="419" y="291"/>
                        </a:cubicBezTo>
                        <a:cubicBezTo>
                          <a:pt x="424" y="294"/>
                          <a:pt x="419" y="299"/>
                          <a:pt x="418" y="303"/>
                        </a:cubicBezTo>
                        <a:cubicBezTo>
                          <a:pt x="420" y="305"/>
                          <a:pt x="424" y="304"/>
                          <a:pt x="427" y="305"/>
                        </a:cubicBezTo>
                        <a:cubicBezTo>
                          <a:pt x="430" y="306"/>
                          <a:pt x="438" y="312"/>
                          <a:pt x="438" y="314"/>
                        </a:cubicBezTo>
                        <a:cubicBezTo>
                          <a:pt x="439" y="316"/>
                          <a:pt x="434" y="318"/>
                          <a:pt x="431" y="319"/>
                        </a:cubicBezTo>
                        <a:cubicBezTo>
                          <a:pt x="424" y="320"/>
                          <a:pt x="414" y="319"/>
                          <a:pt x="409" y="319"/>
                        </a:cubicBezTo>
                        <a:cubicBezTo>
                          <a:pt x="407" y="319"/>
                          <a:pt x="405" y="320"/>
                          <a:pt x="403" y="321"/>
                        </a:cubicBezTo>
                        <a:cubicBezTo>
                          <a:pt x="394" y="323"/>
                          <a:pt x="385" y="324"/>
                          <a:pt x="380" y="327"/>
                        </a:cubicBezTo>
                        <a:cubicBezTo>
                          <a:pt x="379" y="326"/>
                          <a:pt x="382" y="325"/>
                          <a:pt x="382" y="324"/>
                        </a:cubicBezTo>
                        <a:cubicBezTo>
                          <a:pt x="382" y="316"/>
                          <a:pt x="383" y="309"/>
                          <a:pt x="382" y="303"/>
                        </a:cubicBezTo>
                        <a:close/>
                        <a:moveTo>
                          <a:pt x="487" y="302"/>
                        </a:moveTo>
                        <a:cubicBezTo>
                          <a:pt x="488" y="302"/>
                          <a:pt x="489" y="304"/>
                          <a:pt x="488" y="304"/>
                        </a:cubicBezTo>
                        <a:cubicBezTo>
                          <a:pt x="486" y="305"/>
                          <a:pt x="487" y="302"/>
                          <a:pt x="487" y="302"/>
                        </a:cubicBezTo>
                        <a:close/>
                        <a:moveTo>
                          <a:pt x="489" y="303"/>
                        </a:moveTo>
                        <a:cubicBezTo>
                          <a:pt x="490" y="303"/>
                          <a:pt x="491" y="304"/>
                          <a:pt x="491" y="306"/>
                        </a:cubicBezTo>
                        <a:cubicBezTo>
                          <a:pt x="489" y="305"/>
                          <a:pt x="489" y="304"/>
                          <a:pt x="489" y="303"/>
                        </a:cubicBezTo>
                        <a:close/>
                        <a:moveTo>
                          <a:pt x="486" y="371"/>
                        </a:moveTo>
                        <a:cubicBezTo>
                          <a:pt x="488" y="371"/>
                          <a:pt x="491" y="372"/>
                          <a:pt x="491" y="369"/>
                        </a:cubicBezTo>
                        <a:cubicBezTo>
                          <a:pt x="496" y="374"/>
                          <a:pt x="500" y="380"/>
                          <a:pt x="508" y="383"/>
                        </a:cubicBezTo>
                        <a:cubicBezTo>
                          <a:pt x="511" y="381"/>
                          <a:pt x="516" y="381"/>
                          <a:pt x="520" y="380"/>
                        </a:cubicBezTo>
                        <a:cubicBezTo>
                          <a:pt x="520" y="384"/>
                          <a:pt x="520" y="387"/>
                          <a:pt x="518" y="390"/>
                        </a:cubicBezTo>
                        <a:cubicBezTo>
                          <a:pt x="515" y="390"/>
                          <a:pt x="512" y="391"/>
                          <a:pt x="508" y="392"/>
                        </a:cubicBezTo>
                        <a:cubicBezTo>
                          <a:pt x="498" y="389"/>
                          <a:pt x="494" y="379"/>
                          <a:pt x="485" y="374"/>
                        </a:cubicBezTo>
                        <a:cubicBezTo>
                          <a:pt x="485" y="373"/>
                          <a:pt x="486" y="372"/>
                          <a:pt x="486" y="371"/>
                        </a:cubicBezTo>
                        <a:close/>
                        <a:moveTo>
                          <a:pt x="77" y="507"/>
                        </a:moveTo>
                        <a:cubicBezTo>
                          <a:pt x="77" y="507"/>
                          <a:pt x="77" y="507"/>
                          <a:pt x="77" y="507"/>
                        </a:cubicBezTo>
                        <a:cubicBezTo>
                          <a:pt x="76" y="496"/>
                          <a:pt x="72" y="489"/>
                          <a:pt x="66" y="481"/>
                        </a:cubicBezTo>
                        <a:cubicBezTo>
                          <a:pt x="63" y="475"/>
                          <a:pt x="60" y="468"/>
                          <a:pt x="56" y="463"/>
                        </a:cubicBezTo>
                        <a:cubicBezTo>
                          <a:pt x="55" y="462"/>
                          <a:pt x="53" y="460"/>
                          <a:pt x="51" y="458"/>
                        </a:cubicBezTo>
                        <a:cubicBezTo>
                          <a:pt x="36" y="422"/>
                          <a:pt x="28" y="382"/>
                          <a:pt x="28" y="340"/>
                        </a:cubicBezTo>
                        <a:cubicBezTo>
                          <a:pt x="28" y="281"/>
                          <a:pt x="45" y="225"/>
                          <a:pt x="74" y="178"/>
                        </a:cubicBezTo>
                        <a:cubicBezTo>
                          <a:pt x="77" y="177"/>
                          <a:pt x="80" y="178"/>
                          <a:pt x="81" y="180"/>
                        </a:cubicBezTo>
                        <a:cubicBezTo>
                          <a:pt x="80" y="182"/>
                          <a:pt x="78" y="183"/>
                          <a:pt x="78" y="186"/>
                        </a:cubicBezTo>
                        <a:cubicBezTo>
                          <a:pt x="81" y="185"/>
                          <a:pt x="82" y="188"/>
                          <a:pt x="84" y="189"/>
                        </a:cubicBezTo>
                        <a:cubicBezTo>
                          <a:pt x="86" y="181"/>
                          <a:pt x="90" y="174"/>
                          <a:pt x="96" y="168"/>
                        </a:cubicBezTo>
                        <a:cubicBezTo>
                          <a:pt x="97" y="165"/>
                          <a:pt x="96" y="160"/>
                          <a:pt x="99" y="158"/>
                        </a:cubicBezTo>
                        <a:cubicBezTo>
                          <a:pt x="102" y="162"/>
                          <a:pt x="101" y="169"/>
                          <a:pt x="103" y="172"/>
                        </a:cubicBezTo>
                        <a:cubicBezTo>
                          <a:pt x="104" y="175"/>
                          <a:pt x="106" y="171"/>
                          <a:pt x="108" y="172"/>
                        </a:cubicBezTo>
                        <a:cubicBezTo>
                          <a:pt x="105" y="176"/>
                          <a:pt x="99" y="178"/>
                          <a:pt x="96" y="182"/>
                        </a:cubicBezTo>
                        <a:cubicBezTo>
                          <a:pt x="95" y="189"/>
                          <a:pt x="92" y="198"/>
                          <a:pt x="98" y="202"/>
                        </a:cubicBezTo>
                        <a:cubicBezTo>
                          <a:pt x="101" y="197"/>
                          <a:pt x="107" y="191"/>
                          <a:pt x="106" y="183"/>
                        </a:cubicBezTo>
                        <a:cubicBezTo>
                          <a:pt x="109" y="177"/>
                          <a:pt x="113" y="171"/>
                          <a:pt x="119" y="167"/>
                        </a:cubicBezTo>
                        <a:cubicBezTo>
                          <a:pt x="120" y="163"/>
                          <a:pt x="123" y="160"/>
                          <a:pt x="124" y="155"/>
                        </a:cubicBezTo>
                        <a:cubicBezTo>
                          <a:pt x="126" y="152"/>
                          <a:pt x="127" y="149"/>
                          <a:pt x="129" y="146"/>
                        </a:cubicBezTo>
                        <a:cubicBezTo>
                          <a:pt x="132" y="140"/>
                          <a:pt x="137" y="136"/>
                          <a:pt x="139" y="131"/>
                        </a:cubicBezTo>
                        <a:cubicBezTo>
                          <a:pt x="139" y="130"/>
                          <a:pt x="134" y="131"/>
                          <a:pt x="133" y="130"/>
                        </a:cubicBezTo>
                        <a:cubicBezTo>
                          <a:pt x="133" y="121"/>
                          <a:pt x="145" y="118"/>
                          <a:pt x="149" y="111"/>
                        </a:cubicBezTo>
                        <a:cubicBezTo>
                          <a:pt x="150" y="111"/>
                          <a:pt x="150" y="110"/>
                          <a:pt x="150" y="110"/>
                        </a:cubicBezTo>
                        <a:cubicBezTo>
                          <a:pt x="152" y="107"/>
                          <a:pt x="153" y="103"/>
                          <a:pt x="152" y="99"/>
                        </a:cubicBezTo>
                        <a:cubicBezTo>
                          <a:pt x="147" y="101"/>
                          <a:pt x="143" y="103"/>
                          <a:pt x="138" y="106"/>
                        </a:cubicBezTo>
                        <a:cubicBezTo>
                          <a:pt x="134" y="108"/>
                          <a:pt x="129" y="115"/>
                          <a:pt x="126" y="116"/>
                        </a:cubicBezTo>
                        <a:cubicBezTo>
                          <a:pt x="125" y="116"/>
                          <a:pt x="124" y="116"/>
                          <a:pt x="123" y="116"/>
                        </a:cubicBezTo>
                        <a:cubicBezTo>
                          <a:pt x="135" y="105"/>
                          <a:pt x="147" y="95"/>
                          <a:pt x="161" y="85"/>
                        </a:cubicBezTo>
                        <a:cubicBezTo>
                          <a:pt x="161" y="85"/>
                          <a:pt x="161" y="85"/>
                          <a:pt x="161" y="86"/>
                        </a:cubicBezTo>
                        <a:cubicBezTo>
                          <a:pt x="160" y="87"/>
                          <a:pt x="159" y="88"/>
                          <a:pt x="158" y="90"/>
                        </a:cubicBezTo>
                        <a:cubicBezTo>
                          <a:pt x="165" y="87"/>
                          <a:pt x="168" y="80"/>
                          <a:pt x="176" y="78"/>
                        </a:cubicBezTo>
                        <a:cubicBezTo>
                          <a:pt x="176" y="80"/>
                          <a:pt x="175" y="80"/>
                          <a:pt x="176" y="81"/>
                        </a:cubicBezTo>
                        <a:cubicBezTo>
                          <a:pt x="181" y="83"/>
                          <a:pt x="184" y="77"/>
                          <a:pt x="188" y="80"/>
                        </a:cubicBezTo>
                        <a:cubicBezTo>
                          <a:pt x="181" y="85"/>
                          <a:pt x="181" y="98"/>
                          <a:pt x="167" y="97"/>
                        </a:cubicBezTo>
                        <a:cubicBezTo>
                          <a:pt x="165" y="96"/>
                          <a:pt x="165" y="93"/>
                          <a:pt x="163" y="92"/>
                        </a:cubicBezTo>
                        <a:cubicBezTo>
                          <a:pt x="162" y="93"/>
                          <a:pt x="160" y="92"/>
                          <a:pt x="159" y="93"/>
                        </a:cubicBezTo>
                        <a:cubicBezTo>
                          <a:pt x="159" y="101"/>
                          <a:pt x="154" y="105"/>
                          <a:pt x="150" y="110"/>
                        </a:cubicBezTo>
                        <a:cubicBezTo>
                          <a:pt x="150" y="110"/>
                          <a:pt x="150" y="110"/>
                          <a:pt x="150" y="111"/>
                        </a:cubicBezTo>
                        <a:cubicBezTo>
                          <a:pt x="150" y="111"/>
                          <a:pt x="150" y="111"/>
                          <a:pt x="149" y="111"/>
                        </a:cubicBezTo>
                        <a:cubicBezTo>
                          <a:pt x="148" y="113"/>
                          <a:pt x="148" y="115"/>
                          <a:pt x="148" y="118"/>
                        </a:cubicBezTo>
                        <a:cubicBezTo>
                          <a:pt x="158" y="121"/>
                          <a:pt x="160" y="110"/>
                          <a:pt x="167" y="108"/>
                        </a:cubicBezTo>
                        <a:cubicBezTo>
                          <a:pt x="166" y="111"/>
                          <a:pt x="163" y="114"/>
                          <a:pt x="165" y="117"/>
                        </a:cubicBezTo>
                        <a:cubicBezTo>
                          <a:pt x="167" y="116"/>
                          <a:pt x="169" y="115"/>
                          <a:pt x="172" y="114"/>
                        </a:cubicBezTo>
                        <a:cubicBezTo>
                          <a:pt x="175" y="112"/>
                          <a:pt x="176" y="107"/>
                          <a:pt x="178" y="104"/>
                        </a:cubicBezTo>
                        <a:cubicBezTo>
                          <a:pt x="181" y="99"/>
                          <a:pt x="188" y="97"/>
                          <a:pt x="191" y="91"/>
                        </a:cubicBezTo>
                        <a:cubicBezTo>
                          <a:pt x="192" y="90"/>
                          <a:pt x="189" y="91"/>
                          <a:pt x="190" y="90"/>
                        </a:cubicBezTo>
                        <a:cubicBezTo>
                          <a:pt x="194" y="86"/>
                          <a:pt x="198" y="83"/>
                          <a:pt x="203" y="80"/>
                        </a:cubicBezTo>
                        <a:cubicBezTo>
                          <a:pt x="204" y="76"/>
                          <a:pt x="207" y="73"/>
                          <a:pt x="210" y="69"/>
                        </a:cubicBezTo>
                        <a:cubicBezTo>
                          <a:pt x="208" y="68"/>
                          <a:pt x="205" y="70"/>
                          <a:pt x="204" y="69"/>
                        </a:cubicBezTo>
                        <a:cubicBezTo>
                          <a:pt x="207" y="68"/>
                          <a:pt x="210" y="67"/>
                          <a:pt x="211" y="63"/>
                        </a:cubicBezTo>
                        <a:cubicBezTo>
                          <a:pt x="200" y="63"/>
                          <a:pt x="192" y="67"/>
                          <a:pt x="188" y="75"/>
                        </a:cubicBezTo>
                        <a:cubicBezTo>
                          <a:pt x="186" y="75"/>
                          <a:pt x="185" y="74"/>
                          <a:pt x="184" y="73"/>
                        </a:cubicBezTo>
                        <a:cubicBezTo>
                          <a:pt x="190" y="67"/>
                          <a:pt x="198" y="63"/>
                          <a:pt x="206" y="59"/>
                        </a:cubicBezTo>
                        <a:cubicBezTo>
                          <a:pt x="208" y="58"/>
                          <a:pt x="211" y="56"/>
                          <a:pt x="214" y="55"/>
                        </a:cubicBezTo>
                        <a:cubicBezTo>
                          <a:pt x="216" y="54"/>
                          <a:pt x="218" y="54"/>
                          <a:pt x="220" y="53"/>
                        </a:cubicBezTo>
                        <a:cubicBezTo>
                          <a:pt x="222" y="52"/>
                          <a:pt x="225" y="51"/>
                          <a:pt x="227" y="50"/>
                        </a:cubicBezTo>
                        <a:cubicBezTo>
                          <a:pt x="227" y="50"/>
                          <a:pt x="226" y="50"/>
                          <a:pt x="226" y="51"/>
                        </a:cubicBezTo>
                        <a:cubicBezTo>
                          <a:pt x="231" y="51"/>
                          <a:pt x="233" y="48"/>
                          <a:pt x="236" y="47"/>
                        </a:cubicBezTo>
                        <a:cubicBezTo>
                          <a:pt x="236" y="47"/>
                          <a:pt x="236" y="47"/>
                          <a:pt x="236" y="46"/>
                        </a:cubicBezTo>
                        <a:cubicBezTo>
                          <a:pt x="268" y="35"/>
                          <a:pt x="303" y="29"/>
                          <a:pt x="339" y="29"/>
                        </a:cubicBezTo>
                        <a:cubicBezTo>
                          <a:pt x="379" y="29"/>
                          <a:pt x="416" y="36"/>
                          <a:pt x="451" y="50"/>
                        </a:cubicBezTo>
                        <a:cubicBezTo>
                          <a:pt x="452" y="51"/>
                          <a:pt x="454" y="51"/>
                          <a:pt x="455" y="51"/>
                        </a:cubicBezTo>
                        <a:cubicBezTo>
                          <a:pt x="463" y="54"/>
                          <a:pt x="471" y="58"/>
                          <a:pt x="479" y="62"/>
                        </a:cubicBezTo>
                        <a:cubicBezTo>
                          <a:pt x="479" y="62"/>
                          <a:pt x="479" y="62"/>
                          <a:pt x="479" y="63"/>
                        </a:cubicBezTo>
                        <a:cubicBezTo>
                          <a:pt x="478" y="64"/>
                          <a:pt x="476" y="65"/>
                          <a:pt x="475" y="67"/>
                        </a:cubicBezTo>
                        <a:cubicBezTo>
                          <a:pt x="477" y="70"/>
                          <a:pt x="478" y="74"/>
                          <a:pt x="479" y="77"/>
                        </a:cubicBezTo>
                        <a:cubicBezTo>
                          <a:pt x="478" y="77"/>
                          <a:pt x="478" y="78"/>
                          <a:pt x="477" y="78"/>
                        </a:cubicBezTo>
                        <a:cubicBezTo>
                          <a:pt x="477" y="81"/>
                          <a:pt x="480" y="82"/>
                          <a:pt x="480" y="86"/>
                        </a:cubicBezTo>
                        <a:cubicBezTo>
                          <a:pt x="475" y="87"/>
                          <a:pt x="473" y="78"/>
                          <a:pt x="468" y="78"/>
                        </a:cubicBezTo>
                        <a:cubicBezTo>
                          <a:pt x="465" y="78"/>
                          <a:pt x="463" y="81"/>
                          <a:pt x="462" y="85"/>
                        </a:cubicBezTo>
                        <a:cubicBezTo>
                          <a:pt x="463" y="88"/>
                          <a:pt x="466" y="89"/>
                          <a:pt x="467" y="93"/>
                        </a:cubicBezTo>
                        <a:cubicBezTo>
                          <a:pt x="465" y="96"/>
                          <a:pt x="462" y="97"/>
                          <a:pt x="461" y="100"/>
                        </a:cubicBezTo>
                        <a:cubicBezTo>
                          <a:pt x="465" y="107"/>
                          <a:pt x="463" y="116"/>
                          <a:pt x="466" y="123"/>
                        </a:cubicBezTo>
                        <a:cubicBezTo>
                          <a:pt x="466" y="123"/>
                          <a:pt x="465" y="123"/>
                          <a:pt x="465" y="124"/>
                        </a:cubicBezTo>
                        <a:cubicBezTo>
                          <a:pt x="467" y="126"/>
                          <a:pt x="470" y="125"/>
                          <a:pt x="471" y="127"/>
                        </a:cubicBezTo>
                        <a:cubicBezTo>
                          <a:pt x="467" y="129"/>
                          <a:pt x="467" y="135"/>
                          <a:pt x="459" y="134"/>
                        </a:cubicBezTo>
                        <a:cubicBezTo>
                          <a:pt x="461" y="137"/>
                          <a:pt x="465" y="139"/>
                          <a:pt x="465" y="143"/>
                        </a:cubicBezTo>
                        <a:cubicBezTo>
                          <a:pt x="460" y="140"/>
                          <a:pt x="455" y="136"/>
                          <a:pt x="450" y="134"/>
                        </a:cubicBezTo>
                        <a:cubicBezTo>
                          <a:pt x="450" y="143"/>
                          <a:pt x="456" y="147"/>
                          <a:pt x="459" y="154"/>
                        </a:cubicBezTo>
                        <a:cubicBezTo>
                          <a:pt x="456" y="156"/>
                          <a:pt x="452" y="157"/>
                          <a:pt x="448" y="155"/>
                        </a:cubicBezTo>
                        <a:cubicBezTo>
                          <a:pt x="444" y="157"/>
                          <a:pt x="442" y="159"/>
                          <a:pt x="441" y="163"/>
                        </a:cubicBezTo>
                        <a:cubicBezTo>
                          <a:pt x="436" y="164"/>
                          <a:pt x="435" y="169"/>
                          <a:pt x="429" y="170"/>
                        </a:cubicBezTo>
                        <a:cubicBezTo>
                          <a:pt x="426" y="174"/>
                          <a:pt x="420" y="176"/>
                          <a:pt x="416" y="180"/>
                        </a:cubicBezTo>
                        <a:cubicBezTo>
                          <a:pt x="413" y="179"/>
                          <a:pt x="410" y="177"/>
                          <a:pt x="407" y="178"/>
                        </a:cubicBezTo>
                        <a:cubicBezTo>
                          <a:pt x="408" y="182"/>
                          <a:pt x="411" y="184"/>
                          <a:pt x="411" y="187"/>
                        </a:cubicBezTo>
                        <a:cubicBezTo>
                          <a:pt x="405" y="187"/>
                          <a:pt x="405" y="192"/>
                          <a:pt x="401" y="192"/>
                        </a:cubicBezTo>
                        <a:cubicBezTo>
                          <a:pt x="400" y="197"/>
                          <a:pt x="395" y="197"/>
                          <a:pt x="393" y="201"/>
                        </a:cubicBezTo>
                        <a:cubicBezTo>
                          <a:pt x="389" y="199"/>
                          <a:pt x="384" y="198"/>
                          <a:pt x="382" y="193"/>
                        </a:cubicBezTo>
                        <a:cubicBezTo>
                          <a:pt x="385" y="193"/>
                          <a:pt x="382" y="191"/>
                          <a:pt x="383" y="190"/>
                        </a:cubicBezTo>
                        <a:cubicBezTo>
                          <a:pt x="390" y="191"/>
                          <a:pt x="399" y="191"/>
                          <a:pt x="403" y="186"/>
                        </a:cubicBezTo>
                        <a:cubicBezTo>
                          <a:pt x="400" y="185"/>
                          <a:pt x="400" y="181"/>
                          <a:pt x="397" y="180"/>
                        </a:cubicBezTo>
                        <a:cubicBezTo>
                          <a:pt x="395" y="179"/>
                          <a:pt x="393" y="180"/>
                          <a:pt x="391" y="180"/>
                        </a:cubicBezTo>
                        <a:cubicBezTo>
                          <a:pt x="384" y="178"/>
                          <a:pt x="376" y="174"/>
                          <a:pt x="369" y="175"/>
                        </a:cubicBezTo>
                        <a:cubicBezTo>
                          <a:pt x="364" y="169"/>
                          <a:pt x="358" y="171"/>
                          <a:pt x="351" y="173"/>
                        </a:cubicBezTo>
                        <a:cubicBezTo>
                          <a:pt x="343" y="174"/>
                          <a:pt x="339" y="177"/>
                          <a:pt x="336" y="182"/>
                        </a:cubicBezTo>
                        <a:cubicBezTo>
                          <a:pt x="327" y="183"/>
                          <a:pt x="327" y="192"/>
                          <a:pt x="318" y="193"/>
                        </a:cubicBezTo>
                        <a:cubicBezTo>
                          <a:pt x="314" y="202"/>
                          <a:pt x="305" y="206"/>
                          <a:pt x="295" y="209"/>
                        </a:cubicBezTo>
                        <a:cubicBezTo>
                          <a:pt x="292" y="215"/>
                          <a:pt x="289" y="220"/>
                          <a:pt x="291" y="229"/>
                        </a:cubicBezTo>
                        <a:cubicBezTo>
                          <a:pt x="295" y="230"/>
                          <a:pt x="300" y="231"/>
                          <a:pt x="305" y="232"/>
                        </a:cubicBezTo>
                        <a:cubicBezTo>
                          <a:pt x="308" y="238"/>
                          <a:pt x="311" y="243"/>
                          <a:pt x="314" y="249"/>
                        </a:cubicBezTo>
                        <a:cubicBezTo>
                          <a:pt x="317" y="249"/>
                          <a:pt x="320" y="249"/>
                          <a:pt x="323" y="250"/>
                        </a:cubicBezTo>
                        <a:cubicBezTo>
                          <a:pt x="328" y="245"/>
                          <a:pt x="337" y="240"/>
                          <a:pt x="336" y="231"/>
                        </a:cubicBezTo>
                        <a:cubicBezTo>
                          <a:pt x="338" y="231"/>
                          <a:pt x="338" y="231"/>
                          <a:pt x="338" y="231"/>
                        </a:cubicBezTo>
                        <a:cubicBezTo>
                          <a:pt x="336" y="226"/>
                          <a:pt x="332" y="223"/>
                          <a:pt x="333" y="218"/>
                        </a:cubicBezTo>
                        <a:cubicBezTo>
                          <a:pt x="334" y="213"/>
                          <a:pt x="338" y="210"/>
                          <a:pt x="342" y="207"/>
                        </a:cubicBezTo>
                        <a:cubicBezTo>
                          <a:pt x="346" y="203"/>
                          <a:pt x="348" y="200"/>
                          <a:pt x="352" y="199"/>
                        </a:cubicBezTo>
                        <a:cubicBezTo>
                          <a:pt x="351" y="207"/>
                          <a:pt x="346" y="210"/>
                          <a:pt x="342" y="215"/>
                        </a:cubicBezTo>
                        <a:cubicBezTo>
                          <a:pt x="344" y="221"/>
                          <a:pt x="348" y="225"/>
                          <a:pt x="353" y="227"/>
                        </a:cubicBezTo>
                        <a:cubicBezTo>
                          <a:pt x="354" y="231"/>
                          <a:pt x="353" y="236"/>
                          <a:pt x="352" y="238"/>
                        </a:cubicBezTo>
                        <a:cubicBezTo>
                          <a:pt x="344" y="238"/>
                          <a:pt x="344" y="245"/>
                          <a:pt x="343" y="251"/>
                        </a:cubicBezTo>
                        <a:cubicBezTo>
                          <a:pt x="337" y="250"/>
                          <a:pt x="330" y="256"/>
                          <a:pt x="324" y="257"/>
                        </a:cubicBezTo>
                        <a:cubicBezTo>
                          <a:pt x="322" y="257"/>
                          <a:pt x="319" y="256"/>
                          <a:pt x="317" y="256"/>
                        </a:cubicBezTo>
                        <a:cubicBezTo>
                          <a:pt x="312" y="255"/>
                          <a:pt x="305" y="256"/>
                          <a:pt x="302" y="252"/>
                        </a:cubicBezTo>
                        <a:cubicBezTo>
                          <a:pt x="303" y="250"/>
                          <a:pt x="305" y="249"/>
                          <a:pt x="307" y="249"/>
                        </a:cubicBezTo>
                        <a:cubicBezTo>
                          <a:pt x="306" y="244"/>
                          <a:pt x="302" y="242"/>
                          <a:pt x="302" y="237"/>
                        </a:cubicBezTo>
                        <a:cubicBezTo>
                          <a:pt x="297" y="240"/>
                          <a:pt x="298" y="249"/>
                          <a:pt x="294" y="254"/>
                        </a:cubicBezTo>
                        <a:cubicBezTo>
                          <a:pt x="293" y="254"/>
                          <a:pt x="291" y="254"/>
                          <a:pt x="290" y="254"/>
                        </a:cubicBezTo>
                        <a:cubicBezTo>
                          <a:pt x="285" y="258"/>
                          <a:pt x="280" y="256"/>
                          <a:pt x="275" y="259"/>
                        </a:cubicBezTo>
                        <a:cubicBezTo>
                          <a:pt x="268" y="262"/>
                          <a:pt x="266" y="272"/>
                          <a:pt x="257" y="273"/>
                        </a:cubicBezTo>
                        <a:cubicBezTo>
                          <a:pt x="251" y="274"/>
                          <a:pt x="245" y="272"/>
                          <a:pt x="240" y="276"/>
                        </a:cubicBezTo>
                        <a:cubicBezTo>
                          <a:pt x="241" y="282"/>
                          <a:pt x="244" y="287"/>
                          <a:pt x="245" y="295"/>
                        </a:cubicBezTo>
                        <a:cubicBezTo>
                          <a:pt x="240" y="306"/>
                          <a:pt x="223" y="299"/>
                          <a:pt x="212" y="298"/>
                        </a:cubicBezTo>
                        <a:cubicBezTo>
                          <a:pt x="209" y="303"/>
                          <a:pt x="206" y="308"/>
                          <a:pt x="203" y="312"/>
                        </a:cubicBezTo>
                        <a:cubicBezTo>
                          <a:pt x="202" y="319"/>
                          <a:pt x="202" y="324"/>
                          <a:pt x="201" y="330"/>
                        </a:cubicBezTo>
                        <a:cubicBezTo>
                          <a:pt x="208" y="331"/>
                          <a:pt x="212" y="339"/>
                          <a:pt x="219" y="340"/>
                        </a:cubicBezTo>
                        <a:cubicBezTo>
                          <a:pt x="223" y="341"/>
                          <a:pt x="228" y="340"/>
                          <a:pt x="231" y="339"/>
                        </a:cubicBezTo>
                        <a:cubicBezTo>
                          <a:pt x="233" y="338"/>
                          <a:pt x="237" y="338"/>
                          <a:pt x="239" y="337"/>
                        </a:cubicBezTo>
                        <a:cubicBezTo>
                          <a:pt x="244" y="334"/>
                          <a:pt x="246" y="329"/>
                          <a:pt x="248" y="324"/>
                        </a:cubicBezTo>
                        <a:cubicBezTo>
                          <a:pt x="251" y="322"/>
                          <a:pt x="254" y="323"/>
                          <a:pt x="257" y="320"/>
                        </a:cubicBezTo>
                        <a:cubicBezTo>
                          <a:pt x="260" y="318"/>
                          <a:pt x="261" y="313"/>
                          <a:pt x="265" y="312"/>
                        </a:cubicBezTo>
                        <a:cubicBezTo>
                          <a:pt x="268" y="311"/>
                          <a:pt x="271" y="312"/>
                          <a:pt x="274" y="312"/>
                        </a:cubicBezTo>
                        <a:cubicBezTo>
                          <a:pt x="280" y="312"/>
                          <a:pt x="284" y="310"/>
                          <a:pt x="289" y="309"/>
                        </a:cubicBezTo>
                        <a:cubicBezTo>
                          <a:pt x="290" y="314"/>
                          <a:pt x="294" y="316"/>
                          <a:pt x="298" y="319"/>
                        </a:cubicBezTo>
                        <a:cubicBezTo>
                          <a:pt x="301" y="322"/>
                          <a:pt x="303" y="325"/>
                          <a:pt x="306" y="327"/>
                        </a:cubicBezTo>
                        <a:cubicBezTo>
                          <a:pt x="310" y="329"/>
                          <a:pt x="316" y="329"/>
                          <a:pt x="319" y="333"/>
                        </a:cubicBezTo>
                        <a:cubicBezTo>
                          <a:pt x="321" y="339"/>
                          <a:pt x="318" y="342"/>
                          <a:pt x="320" y="346"/>
                        </a:cubicBezTo>
                        <a:cubicBezTo>
                          <a:pt x="322" y="346"/>
                          <a:pt x="322" y="345"/>
                          <a:pt x="324" y="345"/>
                        </a:cubicBezTo>
                        <a:cubicBezTo>
                          <a:pt x="325" y="341"/>
                          <a:pt x="324" y="336"/>
                          <a:pt x="327" y="333"/>
                        </a:cubicBezTo>
                        <a:cubicBezTo>
                          <a:pt x="329" y="333"/>
                          <a:pt x="328" y="336"/>
                          <a:pt x="331" y="336"/>
                        </a:cubicBezTo>
                        <a:cubicBezTo>
                          <a:pt x="332" y="332"/>
                          <a:pt x="328" y="328"/>
                          <a:pt x="324" y="327"/>
                        </a:cubicBezTo>
                        <a:cubicBezTo>
                          <a:pt x="321" y="322"/>
                          <a:pt x="315" y="319"/>
                          <a:pt x="309" y="316"/>
                        </a:cubicBezTo>
                        <a:cubicBezTo>
                          <a:pt x="309" y="313"/>
                          <a:pt x="307" y="311"/>
                          <a:pt x="307" y="307"/>
                        </a:cubicBezTo>
                        <a:cubicBezTo>
                          <a:pt x="310" y="308"/>
                          <a:pt x="313" y="307"/>
                          <a:pt x="316" y="309"/>
                        </a:cubicBezTo>
                        <a:cubicBezTo>
                          <a:pt x="318" y="310"/>
                          <a:pt x="320" y="313"/>
                          <a:pt x="322" y="315"/>
                        </a:cubicBezTo>
                        <a:cubicBezTo>
                          <a:pt x="327" y="318"/>
                          <a:pt x="335" y="320"/>
                          <a:pt x="337" y="326"/>
                        </a:cubicBezTo>
                        <a:cubicBezTo>
                          <a:pt x="336" y="328"/>
                          <a:pt x="335" y="329"/>
                          <a:pt x="334" y="331"/>
                        </a:cubicBezTo>
                        <a:cubicBezTo>
                          <a:pt x="335" y="336"/>
                          <a:pt x="342" y="337"/>
                          <a:pt x="344" y="341"/>
                        </a:cubicBezTo>
                        <a:cubicBezTo>
                          <a:pt x="347" y="345"/>
                          <a:pt x="346" y="350"/>
                          <a:pt x="349" y="355"/>
                        </a:cubicBezTo>
                        <a:cubicBezTo>
                          <a:pt x="353" y="354"/>
                          <a:pt x="353" y="355"/>
                          <a:pt x="355" y="356"/>
                        </a:cubicBezTo>
                        <a:cubicBezTo>
                          <a:pt x="357" y="354"/>
                          <a:pt x="359" y="354"/>
                          <a:pt x="362" y="355"/>
                        </a:cubicBezTo>
                        <a:cubicBezTo>
                          <a:pt x="363" y="351"/>
                          <a:pt x="359" y="352"/>
                          <a:pt x="358" y="349"/>
                        </a:cubicBezTo>
                        <a:cubicBezTo>
                          <a:pt x="359" y="348"/>
                          <a:pt x="361" y="350"/>
                          <a:pt x="361" y="348"/>
                        </a:cubicBezTo>
                        <a:cubicBezTo>
                          <a:pt x="358" y="345"/>
                          <a:pt x="357" y="340"/>
                          <a:pt x="356" y="335"/>
                        </a:cubicBezTo>
                        <a:cubicBezTo>
                          <a:pt x="359" y="327"/>
                          <a:pt x="372" y="335"/>
                          <a:pt x="377" y="329"/>
                        </a:cubicBezTo>
                        <a:cubicBezTo>
                          <a:pt x="375" y="332"/>
                          <a:pt x="373" y="335"/>
                          <a:pt x="373" y="341"/>
                        </a:cubicBezTo>
                        <a:cubicBezTo>
                          <a:pt x="377" y="344"/>
                          <a:pt x="379" y="349"/>
                          <a:pt x="381" y="354"/>
                        </a:cubicBezTo>
                        <a:cubicBezTo>
                          <a:pt x="393" y="352"/>
                          <a:pt x="407" y="356"/>
                          <a:pt x="416" y="351"/>
                        </a:cubicBezTo>
                        <a:cubicBezTo>
                          <a:pt x="422" y="362"/>
                          <a:pt x="414" y="372"/>
                          <a:pt x="410" y="379"/>
                        </a:cubicBezTo>
                        <a:cubicBezTo>
                          <a:pt x="409" y="378"/>
                          <a:pt x="407" y="378"/>
                          <a:pt x="406" y="377"/>
                        </a:cubicBezTo>
                        <a:cubicBezTo>
                          <a:pt x="403" y="380"/>
                          <a:pt x="398" y="379"/>
                          <a:pt x="394" y="379"/>
                        </a:cubicBezTo>
                        <a:cubicBezTo>
                          <a:pt x="391" y="380"/>
                          <a:pt x="389" y="382"/>
                          <a:pt x="386" y="382"/>
                        </a:cubicBezTo>
                        <a:cubicBezTo>
                          <a:pt x="373" y="383"/>
                          <a:pt x="360" y="374"/>
                          <a:pt x="348" y="373"/>
                        </a:cubicBezTo>
                        <a:cubicBezTo>
                          <a:pt x="345" y="375"/>
                          <a:pt x="342" y="376"/>
                          <a:pt x="340" y="377"/>
                        </a:cubicBezTo>
                        <a:cubicBezTo>
                          <a:pt x="340" y="381"/>
                          <a:pt x="339" y="385"/>
                          <a:pt x="336" y="387"/>
                        </a:cubicBezTo>
                        <a:cubicBezTo>
                          <a:pt x="332" y="384"/>
                          <a:pt x="329" y="385"/>
                          <a:pt x="324" y="383"/>
                        </a:cubicBezTo>
                        <a:cubicBezTo>
                          <a:pt x="318" y="380"/>
                          <a:pt x="315" y="374"/>
                          <a:pt x="310" y="373"/>
                        </a:cubicBezTo>
                        <a:cubicBezTo>
                          <a:pt x="304" y="371"/>
                          <a:pt x="299" y="375"/>
                          <a:pt x="296" y="369"/>
                        </a:cubicBezTo>
                        <a:cubicBezTo>
                          <a:pt x="294" y="366"/>
                          <a:pt x="295" y="362"/>
                          <a:pt x="294" y="358"/>
                        </a:cubicBezTo>
                        <a:cubicBezTo>
                          <a:pt x="293" y="355"/>
                          <a:pt x="290" y="352"/>
                          <a:pt x="289" y="347"/>
                        </a:cubicBezTo>
                        <a:cubicBezTo>
                          <a:pt x="286" y="347"/>
                          <a:pt x="283" y="348"/>
                          <a:pt x="279" y="348"/>
                        </a:cubicBezTo>
                        <a:cubicBezTo>
                          <a:pt x="273" y="348"/>
                          <a:pt x="267" y="346"/>
                          <a:pt x="260" y="345"/>
                        </a:cubicBezTo>
                        <a:cubicBezTo>
                          <a:pt x="253" y="344"/>
                          <a:pt x="243" y="344"/>
                          <a:pt x="238" y="346"/>
                        </a:cubicBezTo>
                        <a:cubicBezTo>
                          <a:pt x="234" y="346"/>
                          <a:pt x="231" y="349"/>
                          <a:pt x="228" y="349"/>
                        </a:cubicBezTo>
                        <a:cubicBezTo>
                          <a:pt x="224" y="348"/>
                          <a:pt x="221" y="341"/>
                          <a:pt x="218" y="342"/>
                        </a:cubicBezTo>
                        <a:cubicBezTo>
                          <a:pt x="215" y="342"/>
                          <a:pt x="211" y="348"/>
                          <a:pt x="208" y="350"/>
                        </a:cubicBezTo>
                        <a:cubicBezTo>
                          <a:pt x="206" y="351"/>
                          <a:pt x="203" y="350"/>
                          <a:pt x="201" y="351"/>
                        </a:cubicBezTo>
                        <a:cubicBezTo>
                          <a:pt x="198" y="352"/>
                          <a:pt x="196" y="354"/>
                          <a:pt x="193" y="354"/>
                        </a:cubicBezTo>
                        <a:cubicBezTo>
                          <a:pt x="192" y="355"/>
                          <a:pt x="194" y="355"/>
                          <a:pt x="194" y="357"/>
                        </a:cubicBezTo>
                        <a:cubicBezTo>
                          <a:pt x="191" y="361"/>
                          <a:pt x="188" y="366"/>
                          <a:pt x="183" y="369"/>
                        </a:cubicBezTo>
                        <a:cubicBezTo>
                          <a:pt x="178" y="373"/>
                          <a:pt x="171" y="374"/>
                          <a:pt x="165" y="377"/>
                        </a:cubicBezTo>
                        <a:cubicBezTo>
                          <a:pt x="157" y="381"/>
                          <a:pt x="151" y="390"/>
                          <a:pt x="149" y="400"/>
                        </a:cubicBezTo>
                        <a:cubicBezTo>
                          <a:pt x="147" y="406"/>
                          <a:pt x="146" y="413"/>
                          <a:pt x="145" y="421"/>
                        </a:cubicBezTo>
                        <a:cubicBezTo>
                          <a:pt x="137" y="429"/>
                          <a:pt x="146" y="438"/>
                          <a:pt x="143" y="449"/>
                        </a:cubicBezTo>
                        <a:cubicBezTo>
                          <a:pt x="147" y="456"/>
                          <a:pt x="153" y="458"/>
                          <a:pt x="156" y="465"/>
                        </a:cubicBezTo>
                        <a:cubicBezTo>
                          <a:pt x="158" y="468"/>
                          <a:pt x="157" y="472"/>
                          <a:pt x="158" y="477"/>
                        </a:cubicBezTo>
                        <a:cubicBezTo>
                          <a:pt x="160" y="481"/>
                          <a:pt x="164" y="485"/>
                          <a:pt x="167" y="488"/>
                        </a:cubicBezTo>
                        <a:cubicBezTo>
                          <a:pt x="171" y="492"/>
                          <a:pt x="174" y="496"/>
                          <a:pt x="178" y="498"/>
                        </a:cubicBezTo>
                        <a:cubicBezTo>
                          <a:pt x="186" y="502"/>
                          <a:pt x="196" y="502"/>
                          <a:pt x="206" y="504"/>
                        </a:cubicBezTo>
                        <a:cubicBezTo>
                          <a:pt x="213" y="505"/>
                          <a:pt x="217" y="508"/>
                          <a:pt x="225" y="508"/>
                        </a:cubicBezTo>
                        <a:cubicBezTo>
                          <a:pt x="230" y="507"/>
                          <a:pt x="236" y="505"/>
                          <a:pt x="241" y="505"/>
                        </a:cubicBezTo>
                        <a:cubicBezTo>
                          <a:pt x="244" y="506"/>
                          <a:pt x="247" y="509"/>
                          <a:pt x="251" y="510"/>
                        </a:cubicBezTo>
                        <a:cubicBezTo>
                          <a:pt x="255" y="516"/>
                          <a:pt x="263" y="518"/>
                          <a:pt x="274" y="518"/>
                        </a:cubicBezTo>
                        <a:cubicBezTo>
                          <a:pt x="276" y="520"/>
                          <a:pt x="279" y="522"/>
                          <a:pt x="281" y="525"/>
                        </a:cubicBezTo>
                        <a:cubicBezTo>
                          <a:pt x="277" y="530"/>
                          <a:pt x="273" y="536"/>
                          <a:pt x="273" y="543"/>
                        </a:cubicBezTo>
                        <a:cubicBezTo>
                          <a:pt x="285" y="554"/>
                          <a:pt x="294" y="568"/>
                          <a:pt x="305" y="580"/>
                        </a:cubicBezTo>
                        <a:cubicBezTo>
                          <a:pt x="302" y="583"/>
                          <a:pt x="301" y="586"/>
                          <a:pt x="301" y="592"/>
                        </a:cubicBezTo>
                        <a:cubicBezTo>
                          <a:pt x="299" y="593"/>
                          <a:pt x="296" y="594"/>
                          <a:pt x="295" y="596"/>
                        </a:cubicBezTo>
                        <a:cubicBezTo>
                          <a:pt x="294" y="600"/>
                          <a:pt x="296" y="606"/>
                          <a:pt x="293" y="610"/>
                        </a:cubicBezTo>
                        <a:cubicBezTo>
                          <a:pt x="296" y="616"/>
                          <a:pt x="304" y="619"/>
                          <a:pt x="307" y="625"/>
                        </a:cubicBezTo>
                        <a:cubicBezTo>
                          <a:pt x="309" y="628"/>
                          <a:pt x="309" y="631"/>
                          <a:pt x="311" y="634"/>
                        </a:cubicBezTo>
                        <a:cubicBezTo>
                          <a:pt x="315" y="639"/>
                          <a:pt x="323" y="644"/>
                          <a:pt x="330" y="647"/>
                        </a:cubicBezTo>
                        <a:cubicBezTo>
                          <a:pt x="330" y="648"/>
                          <a:pt x="330" y="649"/>
                          <a:pt x="330" y="650"/>
                        </a:cubicBezTo>
                        <a:cubicBezTo>
                          <a:pt x="331" y="651"/>
                          <a:pt x="332" y="651"/>
                          <a:pt x="333" y="651"/>
                        </a:cubicBezTo>
                        <a:cubicBezTo>
                          <a:pt x="225" y="649"/>
                          <a:pt x="131" y="592"/>
                          <a:pt x="77" y="507"/>
                        </a:cubicBezTo>
                        <a:close/>
                        <a:moveTo>
                          <a:pt x="365" y="650"/>
                        </a:moveTo>
                        <a:cubicBezTo>
                          <a:pt x="368" y="650"/>
                          <a:pt x="370" y="649"/>
                          <a:pt x="372" y="649"/>
                        </a:cubicBezTo>
                        <a:cubicBezTo>
                          <a:pt x="386" y="646"/>
                          <a:pt x="399" y="641"/>
                          <a:pt x="406" y="633"/>
                        </a:cubicBezTo>
                        <a:cubicBezTo>
                          <a:pt x="406" y="632"/>
                          <a:pt x="405" y="631"/>
                          <a:pt x="406" y="629"/>
                        </a:cubicBezTo>
                        <a:cubicBezTo>
                          <a:pt x="409" y="626"/>
                          <a:pt x="413" y="623"/>
                          <a:pt x="416" y="621"/>
                        </a:cubicBezTo>
                        <a:cubicBezTo>
                          <a:pt x="416" y="616"/>
                          <a:pt x="418" y="614"/>
                          <a:pt x="419" y="611"/>
                        </a:cubicBezTo>
                        <a:cubicBezTo>
                          <a:pt x="430" y="604"/>
                          <a:pt x="443" y="600"/>
                          <a:pt x="450" y="589"/>
                        </a:cubicBezTo>
                        <a:cubicBezTo>
                          <a:pt x="448" y="576"/>
                          <a:pt x="450" y="562"/>
                          <a:pt x="446" y="553"/>
                        </a:cubicBezTo>
                        <a:cubicBezTo>
                          <a:pt x="451" y="549"/>
                          <a:pt x="453" y="542"/>
                          <a:pt x="459" y="537"/>
                        </a:cubicBezTo>
                        <a:cubicBezTo>
                          <a:pt x="461" y="535"/>
                          <a:pt x="465" y="534"/>
                          <a:pt x="468" y="532"/>
                        </a:cubicBezTo>
                        <a:cubicBezTo>
                          <a:pt x="473" y="527"/>
                          <a:pt x="479" y="517"/>
                          <a:pt x="486" y="511"/>
                        </a:cubicBezTo>
                        <a:cubicBezTo>
                          <a:pt x="491" y="507"/>
                          <a:pt x="497" y="503"/>
                          <a:pt x="499" y="498"/>
                        </a:cubicBezTo>
                        <a:cubicBezTo>
                          <a:pt x="500" y="495"/>
                          <a:pt x="500" y="491"/>
                          <a:pt x="502" y="488"/>
                        </a:cubicBezTo>
                        <a:cubicBezTo>
                          <a:pt x="503" y="485"/>
                          <a:pt x="504" y="481"/>
                          <a:pt x="506" y="478"/>
                        </a:cubicBezTo>
                        <a:cubicBezTo>
                          <a:pt x="508" y="472"/>
                          <a:pt x="513" y="469"/>
                          <a:pt x="510" y="463"/>
                        </a:cubicBezTo>
                        <a:cubicBezTo>
                          <a:pt x="507" y="463"/>
                          <a:pt x="505" y="462"/>
                          <a:pt x="502" y="462"/>
                        </a:cubicBezTo>
                        <a:cubicBezTo>
                          <a:pt x="494" y="465"/>
                          <a:pt x="479" y="479"/>
                          <a:pt x="470" y="472"/>
                        </a:cubicBezTo>
                        <a:cubicBezTo>
                          <a:pt x="470" y="468"/>
                          <a:pt x="470" y="468"/>
                          <a:pt x="470" y="468"/>
                        </a:cubicBezTo>
                        <a:cubicBezTo>
                          <a:pt x="478" y="466"/>
                          <a:pt x="486" y="460"/>
                          <a:pt x="492" y="456"/>
                        </a:cubicBezTo>
                        <a:cubicBezTo>
                          <a:pt x="498" y="451"/>
                          <a:pt x="505" y="448"/>
                          <a:pt x="509" y="444"/>
                        </a:cubicBezTo>
                        <a:cubicBezTo>
                          <a:pt x="513" y="441"/>
                          <a:pt x="514" y="435"/>
                          <a:pt x="518" y="433"/>
                        </a:cubicBezTo>
                        <a:cubicBezTo>
                          <a:pt x="525" y="430"/>
                          <a:pt x="532" y="429"/>
                          <a:pt x="536" y="422"/>
                        </a:cubicBezTo>
                        <a:cubicBezTo>
                          <a:pt x="537" y="411"/>
                          <a:pt x="540" y="403"/>
                          <a:pt x="543" y="395"/>
                        </a:cubicBezTo>
                        <a:cubicBezTo>
                          <a:pt x="540" y="393"/>
                          <a:pt x="539" y="389"/>
                          <a:pt x="536" y="386"/>
                        </a:cubicBezTo>
                        <a:cubicBezTo>
                          <a:pt x="534" y="384"/>
                          <a:pt x="528" y="384"/>
                          <a:pt x="527" y="379"/>
                        </a:cubicBezTo>
                        <a:cubicBezTo>
                          <a:pt x="533" y="376"/>
                          <a:pt x="540" y="376"/>
                          <a:pt x="547" y="378"/>
                        </a:cubicBezTo>
                        <a:cubicBezTo>
                          <a:pt x="551" y="372"/>
                          <a:pt x="557" y="367"/>
                          <a:pt x="565" y="364"/>
                        </a:cubicBezTo>
                        <a:cubicBezTo>
                          <a:pt x="565" y="366"/>
                          <a:pt x="566" y="367"/>
                          <a:pt x="567" y="367"/>
                        </a:cubicBezTo>
                        <a:cubicBezTo>
                          <a:pt x="577" y="368"/>
                          <a:pt x="580" y="375"/>
                          <a:pt x="587" y="378"/>
                        </a:cubicBezTo>
                        <a:cubicBezTo>
                          <a:pt x="589" y="378"/>
                          <a:pt x="589" y="375"/>
                          <a:pt x="591" y="374"/>
                        </a:cubicBezTo>
                        <a:cubicBezTo>
                          <a:pt x="598" y="379"/>
                          <a:pt x="598" y="389"/>
                          <a:pt x="600" y="398"/>
                        </a:cubicBezTo>
                        <a:cubicBezTo>
                          <a:pt x="601" y="401"/>
                          <a:pt x="603" y="402"/>
                          <a:pt x="605" y="404"/>
                        </a:cubicBezTo>
                        <a:cubicBezTo>
                          <a:pt x="605" y="407"/>
                          <a:pt x="605" y="408"/>
                          <a:pt x="605" y="411"/>
                        </a:cubicBezTo>
                        <a:cubicBezTo>
                          <a:pt x="608" y="414"/>
                          <a:pt x="611" y="417"/>
                          <a:pt x="612" y="421"/>
                        </a:cubicBezTo>
                        <a:cubicBezTo>
                          <a:pt x="614" y="422"/>
                          <a:pt x="618" y="422"/>
                          <a:pt x="618" y="425"/>
                        </a:cubicBezTo>
                        <a:cubicBezTo>
                          <a:pt x="621" y="415"/>
                          <a:pt x="625" y="405"/>
                          <a:pt x="625" y="393"/>
                        </a:cubicBezTo>
                        <a:cubicBezTo>
                          <a:pt x="625" y="389"/>
                          <a:pt x="623" y="385"/>
                          <a:pt x="623" y="381"/>
                        </a:cubicBezTo>
                        <a:cubicBezTo>
                          <a:pt x="623" y="373"/>
                          <a:pt x="628" y="366"/>
                          <a:pt x="631" y="357"/>
                        </a:cubicBezTo>
                        <a:cubicBezTo>
                          <a:pt x="633" y="354"/>
                          <a:pt x="632" y="349"/>
                          <a:pt x="632" y="346"/>
                        </a:cubicBezTo>
                        <a:cubicBezTo>
                          <a:pt x="633" y="344"/>
                          <a:pt x="634" y="341"/>
                          <a:pt x="635" y="339"/>
                        </a:cubicBezTo>
                        <a:cubicBezTo>
                          <a:pt x="636" y="331"/>
                          <a:pt x="638" y="327"/>
                          <a:pt x="640" y="322"/>
                        </a:cubicBezTo>
                        <a:cubicBezTo>
                          <a:pt x="646" y="322"/>
                          <a:pt x="648" y="325"/>
                          <a:pt x="650" y="329"/>
                        </a:cubicBezTo>
                        <a:cubicBezTo>
                          <a:pt x="650" y="333"/>
                          <a:pt x="650" y="336"/>
                          <a:pt x="650" y="340"/>
                        </a:cubicBezTo>
                        <a:cubicBezTo>
                          <a:pt x="650" y="503"/>
                          <a:pt x="525" y="637"/>
                          <a:pt x="365" y="65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6168ED0F-30DA-4B37-9D7B-8065F68C40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794992" y="3347002"/>
                  <a:ext cx="323996" cy="165175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1A755D51-F51B-417A-9B00-8B1C226702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136409" y="4259655"/>
                  <a:ext cx="323996" cy="165175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BF1A4C43-ADE5-44F2-ACED-5F6E55DC5024}"/>
                    </a:ext>
                  </a:extLst>
                </p:cNvPr>
                <p:cNvGrpSpPr/>
                <p:nvPr/>
              </p:nvGrpSpPr>
              <p:grpSpPr>
                <a:xfrm>
                  <a:off x="5136409" y="2998197"/>
                  <a:ext cx="1982579" cy="1886689"/>
                  <a:chOff x="4709893" y="2565388"/>
                  <a:chExt cx="2835146" cy="2664766"/>
                </a:xfrm>
              </p:grpSpPr>
              <p:grpSp>
                <p:nvGrpSpPr>
                  <p:cNvPr id="12" name="Group 11">
                    <a:extLst>
                      <a:ext uri="{FF2B5EF4-FFF2-40B4-BE49-F238E27FC236}">
                        <a16:creationId xmlns:a16="http://schemas.microsoft.com/office/drawing/2014/main" id="{BDDB64BF-A9BF-4840-AF65-359D3E84523E}"/>
                      </a:ext>
                    </a:extLst>
                  </p:cNvPr>
                  <p:cNvGrpSpPr/>
                  <p:nvPr/>
                </p:nvGrpSpPr>
                <p:grpSpPr>
                  <a:xfrm>
                    <a:off x="4709893" y="3058041"/>
                    <a:ext cx="2835146" cy="1522329"/>
                    <a:chOff x="4709893" y="3058041"/>
                    <a:chExt cx="2835146" cy="1522329"/>
                  </a:xfrm>
                </p:grpSpPr>
                <p:cxnSp>
                  <p:nvCxnSpPr>
                    <p:cNvPr id="15" name="Straight Connector 14">
                      <a:extLst>
                        <a:ext uri="{FF2B5EF4-FFF2-40B4-BE49-F238E27FC236}">
                          <a16:creationId xmlns:a16="http://schemas.microsoft.com/office/drawing/2014/main" id="{F26AB0E2-0A04-43D1-9C76-D1F0CE84CF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7081715" y="4347075"/>
                      <a:ext cx="463324" cy="233295"/>
                    </a:xfrm>
                    <a:prstGeom prst="line">
                      <a:avLst/>
                    </a:prstGeom>
                    <a:ln w="12700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Straight Connector 15">
                      <a:extLst>
                        <a:ext uri="{FF2B5EF4-FFF2-40B4-BE49-F238E27FC236}">
                          <a16:creationId xmlns:a16="http://schemas.microsoft.com/office/drawing/2014/main" id="{93F65CEE-088A-4F86-8841-0ECEDD9EAD6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4709893" y="3058041"/>
                      <a:ext cx="463324" cy="233295"/>
                    </a:xfrm>
                    <a:prstGeom prst="line">
                      <a:avLst/>
                    </a:prstGeom>
                    <a:ln w="12700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979393D4-6D94-4489-9F9C-2C3264C42976}"/>
                      </a:ext>
                    </a:extLst>
                  </p:cNvPr>
                  <p:cNvCxnSpPr/>
                  <p:nvPr/>
                </p:nvCxnSpPr>
                <p:spPr>
                  <a:xfrm>
                    <a:off x="6096000" y="2565388"/>
                    <a:ext cx="0" cy="258355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>
                    <a:extLst>
                      <a:ext uri="{FF2B5EF4-FFF2-40B4-BE49-F238E27FC236}">
                        <a16:creationId xmlns:a16="http://schemas.microsoft.com/office/drawing/2014/main" id="{542F6633-5863-41E4-A484-B25928D4CE71}"/>
                      </a:ext>
                    </a:extLst>
                  </p:cNvPr>
                  <p:cNvCxnSpPr/>
                  <p:nvPr/>
                </p:nvCxnSpPr>
                <p:spPr>
                  <a:xfrm>
                    <a:off x="6096000" y="4971799"/>
                    <a:ext cx="0" cy="258355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Freeform 7">
                  <a:extLst>
                    <a:ext uri="{FF2B5EF4-FFF2-40B4-BE49-F238E27FC236}">
                      <a16:creationId xmlns:a16="http://schemas.microsoft.com/office/drawing/2014/main" id="{B72CDFCD-C0CC-48EB-B998-09C48DC8EE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20126" y="1993841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lumMod val="75000"/>
                      </a:schemeClr>
                    </a:gs>
                    <a:gs pos="99000">
                      <a:schemeClr val="accent1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26" name="Freeform 7">
                  <a:extLst>
                    <a:ext uri="{FF2B5EF4-FFF2-40B4-BE49-F238E27FC236}">
                      <a16:creationId xmlns:a16="http://schemas.microsoft.com/office/drawing/2014/main" id="{CB3FA53F-73FE-4CEE-A201-BDF12E846A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87229" y="2724029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99000">
                      <a:schemeClr val="accent2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33" name="Freeform 7">
                  <a:extLst>
                    <a:ext uri="{FF2B5EF4-FFF2-40B4-BE49-F238E27FC236}">
                      <a16:creationId xmlns:a16="http://schemas.microsoft.com/office/drawing/2014/main" id="{A4B8EF99-FF8B-45B0-9FC1-89A942A88D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4586" y="4184407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99000">
                      <a:schemeClr val="accent3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40" name="Freeform 7">
                  <a:extLst>
                    <a:ext uri="{FF2B5EF4-FFF2-40B4-BE49-F238E27FC236}">
                      <a16:creationId xmlns:a16="http://schemas.microsoft.com/office/drawing/2014/main" id="{AA523217-036E-41DF-B65F-30D64C16AE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20126" y="4914596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>
                        <a:lumMod val="75000"/>
                      </a:schemeClr>
                    </a:gs>
                    <a:gs pos="99000">
                      <a:schemeClr val="accent4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 dirty="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47" name="Freeform 7">
                  <a:extLst>
                    <a:ext uri="{FF2B5EF4-FFF2-40B4-BE49-F238E27FC236}">
                      <a16:creationId xmlns:a16="http://schemas.microsoft.com/office/drawing/2014/main" id="{7712B757-B16D-4E90-A6A2-99A30F197B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6969" y="4184407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99000">
                      <a:schemeClr val="accent5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54" name="Freeform 7">
                  <a:extLst>
                    <a:ext uri="{FF2B5EF4-FFF2-40B4-BE49-F238E27FC236}">
                      <a16:creationId xmlns:a16="http://schemas.microsoft.com/office/drawing/2014/main" id="{9C6DAAD5-AD10-4E7C-A690-824750EDD9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5752" y="2724030"/>
                  <a:ext cx="1265789" cy="669785"/>
                </a:xfrm>
                <a:custGeom>
                  <a:avLst/>
                  <a:gdLst>
                    <a:gd name="T0" fmla="*/ 405 w 405"/>
                    <a:gd name="T1" fmla="*/ 147 h 212"/>
                    <a:gd name="T2" fmla="*/ 350 w 405"/>
                    <a:gd name="T3" fmla="*/ 82 h 212"/>
                    <a:gd name="T4" fmla="*/ 262 w 405"/>
                    <a:gd name="T5" fmla="*/ 0 h 212"/>
                    <a:gd name="T6" fmla="*/ 186 w 405"/>
                    <a:gd name="T7" fmla="*/ 43 h 212"/>
                    <a:gd name="T8" fmla="*/ 151 w 405"/>
                    <a:gd name="T9" fmla="*/ 33 h 212"/>
                    <a:gd name="T10" fmla="*/ 90 w 405"/>
                    <a:gd name="T11" fmla="*/ 73 h 212"/>
                    <a:gd name="T12" fmla="*/ 87 w 405"/>
                    <a:gd name="T13" fmla="*/ 73 h 212"/>
                    <a:gd name="T14" fmla="*/ 53 w 405"/>
                    <a:gd name="T15" fmla="*/ 107 h 212"/>
                    <a:gd name="T16" fmla="*/ 53 w 405"/>
                    <a:gd name="T17" fmla="*/ 107 h 212"/>
                    <a:gd name="T18" fmla="*/ 0 w 405"/>
                    <a:gd name="T19" fmla="*/ 159 h 212"/>
                    <a:gd name="T20" fmla="*/ 53 w 405"/>
                    <a:gd name="T21" fmla="*/ 212 h 212"/>
                    <a:gd name="T22" fmla="*/ 347 w 405"/>
                    <a:gd name="T23" fmla="*/ 212 h 212"/>
                    <a:gd name="T24" fmla="*/ 347 w 405"/>
                    <a:gd name="T25" fmla="*/ 212 h 212"/>
                    <a:gd name="T26" fmla="*/ 405 w 405"/>
                    <a:gd name="T27" fmla="*/ 147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05" h="212">
                      <a:moveTo>
                        <a:pt x="405" y="147"/>
                      </a:moveTo>
                      <a:cubicBezTo>
                        <a:pt x="405" y="114"/>
                        <a:pt x="381" y="87"/>
                        <a:pt x="350" y="82"/>
                      </a:cubicBezTo>
                      <a:cubicBezTo>
                        <a:pt x="347" y="36"/>
                        <a:pt x="309" y="0"/>
                        <a:pt x="262" y="0"/>
                      </a:cubicBezTo>
                      <a:cubicBezTo>
                        <a:pt x="229" y="0"/>
                        <a:pt x="201" y="17"/>
                        <a:pt x="186" y="43"/>
                      </a:cubicBezTo>
                      <a:cubicBezTo>
                        <a:pt x="176" y="37"/>
                        <a:pt x="164" y="33"/>
                        <a:pt x="151" y="33"/>
                      </a:cubicBezTo>
                      <a:cubicBezTo>
                        <a:pt x="124" y="33"/>
                        <a:pt x="100" y="50"/>
                        <a:pt x="90" y="73"/>
                      </a:cubicBezTo>
                      <a:cubicBezTo>
                        <a:pt x="89" y="73"/>
                        <a:pt x="88" y="73"/>
                        <a:pt x="87" y="73"/>
                      </a:cubicBezTo>
                      <a:cubicBezTo>
                        <a:pt x="69" y="73"/>
                        <a:pt x="54" y="88"/>
                        <a:pt x="53" y="107"/>
                      </a:cubicBezTo>
                      <a:cubicBezTo>
                        <a:pt x="53" y="107"/>
                        <a:pt x="53" y="107"/>
                        <a:pt x="53" y="107"/>
                      </a:cubicBezTo>
                      <a:cubicBezTo>
                        <a:pt x="24" y="107"/>
                        <a:pt x="0" y="130"/>
                        <a:pt x="0" y="159"/>
                      </a:cubicBezTo>
                      <a:cubicBezTo>
                        <a:pt x="0" y="188"/>
                        <a:pt x="24" y="212"/>
                        <a:pt x="53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47" y="212"/>
                        <a:pt x="347" y="212"/>
                        <a:pt x="347" y="212"/>
                      </a:cubicBezTo>
                      <a:cubicBezTo>
                        <a:pt x="379" y="208"/>
                        <a:pt x="405" y="181"/>
                        <a:pt x="405" y="14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99000">
                      <a:schemeClr val="accent6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444500" dist="63500" dir="8100000" algn="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vert="horz" wrap="square" lIns="60960" tIns="30480" rIns="60960" bIns="3048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>
                    <a:solidFill>
                      <a:schemeClr val="accent1"/>
                    </a:solidFill>
                  </a:endParaRPr>
                </a:p>
              </p:txBody>
            </p:sp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D6C81FCB-D084-4288-AA85-557491AC01B9}"/>
                    </a:ext>
                  </a:extLst>
                </p:cNvPr>
                <p:cNvGrpSpPr/>
                <p:nvPr/>
              </p:nvGrpSpPr>
              <p:grpSpPr>
                <a:xfrm>
                  <a:off x="7583783" y="3868326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88" name="Oval 87">
                    <a:extLst>
                      <a:ext uri="{FF2B5EF4-FFF2-40B4-BE49-F238E27FC236}">
                        <a16:creationId xmlns:a16="http://schemas.microsoft.com/office/drawing/2014/main" id="{3A688159-762D-40D4-AF79-100C883382B3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9" name="Group 88">
                    <a:extLst>
                      <a:ext uri="{FF2B5EF4-FFF2-40B4-BE49-F238E27FC236}">
                        <a16:creationId xmlns:a16="http://schemas.microsoft.com/office/drawing/2014/main" id="{CBB63689-672A-4CB3-9977-F15794885240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90" name="Freeform 9">
                      <a:extLst>
                        <a:ext uri="{FF2B5EF4-FFF2-40B4-BE49-F238E27FC236}">
                          <a16:creationId xmlns:a16="http://schemas.microsoft.com/office/drawing/2014/main" id="{06A0E1DE-D98B-4095-A40E-78EC4E76802B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" name="Freeform 10">
                      <a:extLst>
                        <a:ext uri="{FF2B5EF4-FFF2-40B4-BE49-F238E27FC236}">
                          <a16:creationId xmlns:a16="http://schemas.microsoft.com/office/drawing/2014/main" id="{D56B15FC-12B1-4D2C-97E4-DF60D3F91A6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B9A3D676-782B-4E05-9B7D-F14FD061566E}"/>
                    </a:ext>
                  </a:extLst>
                </p:cNvPr>
                <p:cNvGrpSpPr/>
                <p:nvPr/>
              </p:nvGrpSpPr>
              <p:grpSpPr>
                <a:xfrm>
                  <a:off x="4488360" y="3868326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AAA95DDC-E174-48E2-A32D-5387C23B739F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336D15D2-10E6-4EC1-B1A6-42F239F5C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86" name="Freeform 9">
                      <a:extLst>
                        <a:ext uri="{FF2B5EF4-FFF2-40B4-BE49-F238E27FC236}">
                          <a16:creationId xmlns:a16="http://schemas.microsoft.com/office/drawing/2014/main" id="{F808A322-B29B-4B1A-A2A8-0CEA36C2C7A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" name="Freeform 10">
                      <a:extLst>
                        <a:ext uri="{FF2B5EF4-FFF2-40B4-BE49-F238E27FC236}">
                          <a16:creationId xmlns:a16="http://schemas.microsoft.com/office/drawing/2014/main" id="{D58FEAA2-686E-4D16-ADD7-A0BD03DCA228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2C266AA1-9C0E-478B-881C-387207992BEF}"/>
                    </a:ext>
                  </a:extLst>
                </p:cNvPr>
                <p:cNvGrpSpPr/>
                <p:nvPr/>
              </p:nvGrpSpPr>
              <p:grpSpPr>
                <a:xfrm>
                  <a:off x="6970716" y="2619298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5CB70A4B-B612-47B7-8043-D969A21CFD15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81" name="Group 80">
                    <a:extLst>
                      <a:ext uri="{FF2B5EF4-FFF2-40B4-BE49-F238E27FC236}">
                        <a16:creationId xmlns:a16="http://schemas.microsoft.com/office/drawing/2014/main" id="{AB5636CB-9D5D-4942-9C4D-1D9C23421F34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82" name="Freeform 9">
                      <a:extLst>
                        <a:ext uri="{FF2B5EF4-FFF2-40B4-BE49-F238E27FC236}">
                          <a16:creationId xmlns:a16="http://schemas.microsoft.com/office/drawing/2014/main" id="{559BB9B3-E877-48E8-ACE5-3A2B5DD937C7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" name="Freeform 10">
                      <a:extLst>
                        <a:ext uri="{FF2B5EF4-FFF2-40B4-BE49-F238E27FC236}">
                          <a16:creationId xmlns:a16="http://schemas.microsoft.com/office/drawing/2014/main" id="{2C03B7BB-E8F7-42FD-A2AD-441ACBB71A36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D97ACBAB-9107-4CEB-A372-E58D51C30401}"/>
                    </a:ext>
                  </a:extLst>
                </p:cNvPr>
                <p:cNvGrpSpPr/>
                <p:nvPr/>
              </p:nvGrpSpPr>
              <p:grpSpPr>
                <a:xfrm>
                  <a:off x="5101427" y="5117354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76" name="Oval 75">
                    <a:extLst>
                      <a:ext uri="{FF2B5EF4-FFF2-40B4-BE49-F238E27FC236}">
                        <a16:creationId xmlns:a16="http://schemas.microsoft.com/office/drawing/2014/main" id="{0C715177-E800-45C9-9CDB-2B0C885B54AF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77" name="Group 76">
                    <a:extLst>
                      <a:ext uri="{FF2B5EF4-FFF2-40B4-BE49-F238E27FC236}">
                        <a16:creationId xmlns:a16="http://schemas.microsoft.com/office/drawing/2014/main" id="{3E2938C2-27E9-4CD3-B9B0-07E703BE841D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78" name="Freeform 9">
                      <a:extLst>
                        <a:ext uri="{FF2B5EF4-FFF2-40B4-BE49-F238E27FC236}">
                          <a16:creationId xmlns:a16="http://schemas.microsoft.com/office/drawing/2014/main" id="{7751AD80-31FA-4210-8F7D-03D7FE789FD4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9" name="Freeform 10">
                      <a:extLst>
                        <a:ext uri="{FF2B5EF4-FFF2-40B4-BE49-F238E27FC236}">
                          <a16:creationId xmlns:a16="http://schemas.microsoft.com/office/drawing/2014/main" id="{A628CC65-DC2A-4B94-BC12-522FEEAA6C83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B44C84EF-4D12-49F0-8DD1-1DABD4189D91}"/>
                    </a:ext>
                  </a:extLst>
                </p:cNvPr>
                <p:cNvGrpSpPr/>
                <p:nvPr/>
              </p:nvGrpSpPr>
              <p:grpSpPr>
                <a:xfrm>
                  <a:off x="6988988" y="5103120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C2BA3BC-0FE2-492F-8E8C-204D050EA0BA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4961B5E7-8050-4AB2-8D5F-0469AA0D4FC1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74" name="Freeform 9">
                      <a:extLst>
                        <a:ext uri="{FF2B5EF4-FFF2-40B4-BE49-F238E27FC236}">
                          <a16:creationId xmlns:a16="http://schemas.microsoft.com/office/drawing/2014/main" id="{36886406-FA70-4BB1-B01D-A88FE4587CF5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5" name="Freeform 10">
                      <a:extLst>
                        <a:ext uri="{FF2B5EF4-FFF2-40B4-BE49-F238E27FC236}">
                          <a16:creationId xmlns:a16="http://schemas.microsoft.com/office/drawing/2014/main" id="{2DC1B6D7-AD68-4F3A-A022-926E622F4BB2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7" name="Group 66">
                  <a:extLst>
                    <a:ext uri="{FF2B5EF4-FFF2-40B4-BE49-F238E27FC236}">
                      <a16:creationId xmlns:a16="http://schemas.microsoft.com/office/drawing/2014/main" id="{2F18D74A-DC9A-495B-A1CF-E0F8560B2E01}"/>
                    </a:ext>
                  </a:extLst>
                </p:cNvPr>
                <p:cNvGrpSpPr/>
                <p:nvPr/>
              </p:nvGrpSpPr>
              <p:grpSpPr>
                <a:xfrm>
                  <a:off x="5083155" y="2633532"/>
                  <a:ext cx="139246" cy="140984"/>
                  <a:chOff x="10405402" y="4378867"/>
                  <a:chExt cx="503104" cy="503104"/>
                </a:xfrm>
              </p:grpSpPr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C12273A0-2DA3-4396-8012-08A058832808}"/>
                      </a:ext>
                    </a:extLst>
                  </p:cNvPr>
                  <p:cNvSpPr/>
                  <p:nvPr/>
                </p:nvSpPr>
                <p:spPr>
                  <a:xfrm>
                    <a:off x="10405402" y="4378867"/>
                    <a:ext cx="503104" cy="503104"/>
                  </a:xfrm>
                  <a:prstGeom prst="ellipse">
                    <a:avLst/>
                  </a:prstGeom>
                  <a:solidFill>
                    <a:srgbClr val="FDFDFD"/>
                  </a:solidFill>
                  <a:ln w="254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9" name="Group 68">
                    <a:extLst>
                      <a:ext uri="{FF2B5EF4-FFF2-40B4-BE49-F238E27FC236}">
                        <a16:creationId xmlns:a16="http://schemas.microsoft.com/office/drawing/2014/main" id="{FE89EE3E-64C0-4EAB-8250-CE97C78EC017}"/>
                      </a:ext>
                    </a:extLst>
                  </p:cNvPr>
                  <p:cNvGrpSpPr/>
                  <p:nvPr/>
                </p:nvGrpSpPr>
                <p:grpSpPr>
                  <a:xfrm>
                    <a:off x="10541133" y="4475763"/>
                    <a:ext cx="231642" cy="309312"/>
                    <a:chOff x="754063" y="1211263"/>
                    <a:chExt cx="269875" cy="360363"/>
                  </a:xfrm>
                  <a:solidFill>
                    <a:schemeClr val="bg1">
                      <a:lumMod val="75000"/>
                    </a:schemeClr>
                  </a:solidFill>
                </p:grpSpPr>
                <p:sp>
                  <p:nvSpPr>
                    <p:cNvPr id="70" name="Freeform 9">
                      <a:extLst>
                        <a:ext uri="{FF2B5EF4-FFF2-40B4-BE49-F238E27FC236}">
                          <a16:creationId xmlns:a16="http://schemas.microsoft.com/office/drawing/2014/main" id="{CF480F31-C0C8-43D1-8EB1-C084B057DA32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54063" y="1211263"/>
                      <a:ext cx="269875" cy="360363"/>
                    </a:xfrm>
                    <a:custGeom>
                      <a:avLst/>
                      <a:gdLst/>
                      <a:ahLst/>
                      <a:cxnLst>
                        <a:cxn ang="0">
                          <a:pos x="80" y="50"/>
                        </a:cxn>
                        <a:cxn ang="0">
                          <a:pos x="80" y="35"/>
                        </a:cxn>
                        <a:cxn ang="0">
                          <a:pos x="46" y="0"/>
                        </a:cxn>
                        <a:cxn ang="0">
                          <a:pos x="11" y="35"/>
                        </a:cxn>
                        <a:cxn ang="0">
                          <a:pos x="11" y="50"/>
                        </a:cxn>
                        <a:cxn ang="0">
                          <a:pos x="0" y="61"/>
                        </a:cxn>
                        <a:cxn ang="0">
                          <a:pos x="0" y="88"/>
                        </a:cxn>
                        <a:cxn ang="0">
                          <a:pos x="34" y="123"/>
                        </a:cxn>
                        <a:cxn ang="0">
                          <a:pos x="57" y="123"/>
                        </a:cxn>
                        <a:cxn ang="0">
                          <a:pos x="92" y="88"/>
                        </a:cxn>
                        <a:cxn ang="0">
                          <a:pos x="92" y="61"/>
                        </a:cxn>
                        <a:cxn ang="0">
                          <a:pos x="80" y="50"/>
                        </a:cxn>
                        <a:cxn ang="0">
                          <a:pos x="19" y="35"/>
                        </a:cxn>
                        <a:cxn ang="0">
                          <a:pos x="46" y="8"/>
                        </a:cxn>
                        <a:cxn ang="0">
                          <a:pos x="73" y="35"/>
                        </a:cxn>
                        <a:cxn ang="0">
                          <a:pos x="73" y="50"/>
                        </a:cxn>
                        <a:cxn ang="0">
                          <a:pos x="65" y="50"/>
                        </a:cxn>
                        <a:cxn ang="0">
                          <a:pos x="65" y="35"/>
                        </a:cxn>
                        <a:cxn ang="0">
                          <a:pos x="46" y="15"/>
                        </a:cxn>
                        <a:cxn ang="0">
                          <a:pos x="27" y="35"/>
                        </a:cxn>
                        <a:cxn ang="0">
                          <a:pos x="27" y="50"/>
                        </a:cxn>
                        <a:cxn ang="0">
                          <a:pos x="19" y="50"/>
                        </a:cxn>
                        <a:cxn ang="0">
                          <a:pos x="19" y="35"/>
                        </a:cxn>
                        <a:cxn ang="0">
                          <a:pos x="61" y="35"/>
                        </a:cxn>
                        <a:cxn ang="0">
                          <a:pos x="61" y="50"/>
                        </a:cxn>
                        <a:cxn ang="0">
                          <a:pos x="31" y="50"/>
                        </a:cxn>
                        <a:cxn ang="0">
                          <a:pos x="31" y="35"/>
                        </a:cxn>
                        <a:cxn ang="0">
                          <a:pos x="46" y="19"/>
                        </a:cxn>
                        <a:cxn ang="0">
                          <a:pos x="61" y="35"/>
                        </a:cxn>
                        <a:cxn ang="0">
                          <a:pos x="84" y="73"/>
                        </a:cxn>
                        <a:cxn ang="0">
                          <a:pos x="84" y="88"/>
                        </a:cxn>
                        <a:cxn ang="0">
                          <a:pos x="57" y="115"/>
                        </a:cxn>
                        <a:cxn ang="0">
                          <a:pos x="34" y="115"/>
                        </a:cxn>
                        <a:cxn ang="0">
                          <a:pos x="8" y="88"/>
                        </a:cxn>
                        <a:cxn ang="0">
                          <a:pos x="8" y="61"/>
                        </a:cxn>
                        <a:cxn ang="0">
                          <a:pos x="11" y="58"/>
                        </a:cxn>
                        <a:cxn ang="0">
                          <a:pos x="80" y="58"/>
                        </a:cxn>
                        <a:cxn ang="0">
                          <a:pos x="84" y="61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  <a:cxn ang="0">
                          <a:pos x="84" y="73"/>
                        </a:cxn>
                      </a:cxnLst>
                      <a:rect l="0" t="0" r="r" b="b"/>
                      <a:pathLst>
                        <a:path w="92" h="123">
                          <a:moveTo>
                            <a:pt x="80" y="50"/>
                          </a:moveTo>
                          <a:cubicBezTo>
                            <a:pt x="80" y="35"/>
                            <a:pt x="80" y="35"/>
                            <a:pt x="80" y="35"/>
                          </a:cubicBezTo>
                          <a:cubicBezTo>
                            <a:pt x="80" y="16"/>
                            <a:pt x="65" y="0"/>
                            <a:pt x="46" y="0"/>
                          </a:cubicBezTo>
                          <a:cubicBezTo>
                            <a:pt x="27" y="0"/>
                            <a:pt x="11" y="16"/>
                            <a:pt x="11" y="35"/>
                          </a:cubicBezTo>
                          <a:cubicBezTo>
                            <a:pt x="11" y="50"/>
                            <a:pt x="11" y="50"/>
                            <a:pt x="11" y="50"/>
                          </a:cubicBezTo>
                          <a:cubicBezTo>
                            <a:pt x="5" y="50"/>
                            <a:pt x="0" y="55"/>
                            <a:pt x="0" y="61"/>
                          </a:cubicBezTo>
                          <a:cubicBezTo>
                            <a:pt x="0" y="88"/>
                            <a:pt x="0" y="88"/>
                            <a:pt x="0" y="88"/>
                          </a:cubicBezTo>
                          <a:cubicBezTo>
                            <a:pt x="0" y="107"/>
                            <a:pt x="15" y="123"/>
                            <a:pt x="34" y="123"/>
                          </a:cubicBezTo>
                          <a:cubicBezTo>
                            <a:pt x="57" y="123"/>
                            <a:pt x="57" y="123"/>
                            <a:pt x="57" y="123"/>
                          </a:cubicBezTo>
                          <a:cubicBezTo>
                            <a:pt x="76" y="123"/>
                            <a:pt x="92" y="107"/>
                            <a:pt x="92" y="88"/>
                          </a:cubicBezTo>
                          <a:cubicBezTo>
                            <a:pt x="92" y="61"/>
                            <a:pt x="92" y="61"/>
                            <a:pt x="92" y="61"/>
                          </a:cubicBezTo>
                          <a:cubicBezTo>
                            <a:pt x="92" y="55"/>
                            <a:pt x="87" y="50"/>
                            <a:pt x="80" y="50"/>
                          </a:cubicBezTo>
                          <a:close/>
                          <a:moveTo>
                            <a:pt x="19" y="35"/>
                          </a:moveTo>
                          <a:cubicBezTo>
                            <a:pt x="19" y="20"/>
                            <a:pt x="31" y="8"/>
                            <a:pt x="46" y="8"/>
                          </a:cubicBezTo>
                          <a:cubicBezTo>
                            <a:pt x="61" y="8"/>
                            <a:pt x="73" y="20"/>
                            <a:pt x="73" y="35"/>
                          </a:cubicBezTo>
                          <a:cubicBezTo>
                            <a:pt x="73" y="50"/>
                            <a:pt x="73" y="50"/>
                            <a:pt x="73" y="50"/>
                          </a:cubicBezTo>
                          <a:cubicBezTo>
                            <a:pt x="65" y="50"/>
                            <a:pt x="65" y="50"/>
                            <a:pt x="65" y="50"/>
                          </a:cubicBezTo>
                          <a:cubicBezTo>
                            <a:pt x="65" y="35"/>
                            <a:pt x="65" y="35"/>
                            <a:pt x="65" y="35"/>
                          </a:cubicBezTo>
                          <a:cubicBezTo>
                            <a:pt x="65" y="24"/>
                            <a:pt x="56" y="15"/>
                            <a:pt x="46" y="15"/>
                          </a:cubicBezTo>
                          <a:cubicBezTo>
                            <a:pt x="35" y="15"/>
                            <a:pt x="27" y="24"/>
                            <a:pt x="27" y="35"/>
                          </a:cubicBezTo>
                          <a:cubicBezTo>
                            <a:pt x="27" y="50"/>
                            <a:pt x="27" y="50"/>
                            <a:pt x="27" y="50"/>
                          </a:cubicBezTo>
                          <a:cubicBezTo>
                            <a:pt x="19" y="50"/>
                            <a:pt x="19" y="50"/>
                            <a:pt x="19" y="50"/>
                          </a:cubicBezTo>
                          <a:lnTo>
                            <a:pt x="19" y="35"/>
                          </a:lnTo>
                          <a:close/>
                          <a:moveTo>
                            <a:pt x="61" y="35"/>
                          </a:moveTo>
                          <a:cubicBezTo>
                            <a:pt x="61" y="50"/>
                            <a:pt x="61" y="50"/>
                            <a:pt x="61" y="50"/>
                          </a:cubicBezTo>
                          <a:cubicBezTo>
                            <a:pt x="31" y="50"/>
                            <a:pt x="31" y="50"/>
                            <a:pt x="31" y="50"/>
                          </a:cubicBezTo>
                          <a:cubicBezTo>
                            <a:pt x="31" y="35"/>
                            <a:pt x="31" y="35"/>
                            <a:pt x="31" y="35"/>
                          </a:cubicBezTo>
                          <a:cubicBezTo>
                            <a:pt x="31" y="26"/>
                            <a:pt x="37" y="19"/>
                            <a:pt x="46" y="19"/>
                          </a:cubicBezTo>
                          <a:cubicBezTo>
                            <a:pt x="54" y="19"/>
                            <a:pt x="61" y="26"/>
                            <a:pt x="61" y="35"/>
                          </a:cubicBezTo>
                          <a:close/>
                          <a:moveTo>
                            <a:pt x="84" y="73"/>
                          </a:moveTo>
                          <a:cubicBezTo>
                            <a:pt x="84" y="88"/>
                            <a:pt x="84" y="88"/>
                            <a:pt x="84" y="88"/>
                          </a:cubicBezTo>
                          <a:cubicBezTo>
                            <a:pt x="84" y="103"/>
                            <a:pt x="72" y="115"/>
                            <a:pt x="57" y="115"/>
                          </a:cubicBezTo>
                          <a:cubicBezTo>
                            <a:pt x="34" y="115"/>
                            <a:pt x="34" y="115"/>
                            <a:pt x="34" y="115"/>
                          </a:cubicBezTo>
                          <a:cubicBezTo>
                            <a:pt x="20" y="115"/>
                            <a:pt x="8" y="103"/>
                            <a:pt x="8" y="88"/>
                          </a:cubicBezTo>
                          <a:cubicBezTo>
                            <a:pt x="8" y="61"/>
                            <a:pt x="8" y="61"/>
                            <a:pt x="8" y="61"/>
                          </a:cubicBezTo>
                          <a:cubicBezTo>
                            <a:pt x="8" y="59"/>
                            <a:pt x="9" y="58"/>
                            <a:pt x="11" y="58"/>
                          </a:cubicBezTo>
                          <a:cubicBezTo>
                            <a:pt x="80" y="58"/>
                            <a:pt x="80" y="58"/>
                            <a:pt x="80" y="58"/>
                          </a:cubicBezTo>
                          <a:cubicBezTo>
                            <a:pt x="83" y="58"/>
                            <a:pt x="84" y="59"/>
                            <a:pt x="84" y="61"/>
                          </a:cubicBezTo>
                          <a:lnTo>
                            <a:pt x="84" y="73"/>
                          </a:lnTo>
                          <a:close/>
                          <a:moveTo>
                            <a:pt x="84" y="73"/>
                          </a:moveTo>
                          <a:cubicBezTo>
                            <a:pt x="84" y="73"/>
                            <a:pt x="84" y="73"/>
                            <a:pt x="84" y="73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Freeform 10">
                      <a:extLst>
                        <a:ext uri="{FF2B5EF4-FFF2-40B4-BE49-F238E27FC236}">
                          <a16:creationId xmlns:a16="http://schemas.microsoft.com/office/drawing/2014/main" id="{BE4E2964-38BB-4CE5-B518-B771D6295599}"/>
                        </a:ext>
                      </a:extLst>
                    </p:cNvPr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5188" y="1425576"/>
                      <a:ext cx="47625" cy="66675"/>
                    </a:xfrm>
                    <a:custGeom>
                      <a:avLst/>
                      <a:gdLst/>
                      <a:ahLst/>
                      <a:cxnLst>
                        <a:cxn ang="0">
                          <a:pos x="8" y="0"/>
                        </a:cxn>
                        <a:cxn ang="0">
                          <a:pos x="0" y="8"/>
                        </a:cxn>
                        <a:cxn ang="0">
                          <a:pos x="3" y="18"/>
                        </a:cxn>
                        <a:cxn ang="0">
                          <a:pos x="8" y="23"/>
                        </a:cxn>
                        <a:cxn ang="0">
                          <a:pos x="13" y="18"/>
                        </a:cxn>
                        <a:cxn ang="0">
                          <a:pos x="16" y="8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  <a:cxn ang="0">
                          <a:pos x="8" y="0"/>
                        </a:cxn>
                      </a:cxnLst>
                      <a:rect l="0" t="0" r="r" b="b"/>
                      <a:pathLst>
                        <a:path w="16" h="23">
                          <a:moveTo>
                            <a:pt x="8" y="0"/>
                          </a:move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10"/>
                            <a:pt x="1" y="14"/>
                            <a:pt x="3" y="18"/>
                          </a:cubicBezTo>
                          <a:cubicBezTo>
                            <a:pt x="4" y="21"/>
                            <a:pt x="5" y="23"/>
                            <a:pt x="8" y="23"/>
                          </a:cubicBezTo>
                          <a:cubicBezTo>
                            <a:pt x="11" y="23"/>
                            <a:pt x="12" y="21"/>
                            <a:pt x="13" y="18"/>
                          </a:cubicBezTo>
                          <a:cubicBezTo>
                            <a:pt x="14" y="14"/>
                            <a:pt x="16" y="10"/>
                            <a:pt x="16" y="8"/>
                          </a:cubicBezTo>
                          <a:cubicBezTo>
                            <a:pt x="16" y="3"/>
                            <a:pt x="12" y="0"/>
                            <a:pt x="8" y="0"/>
                          </a:cubicBezTo>
                          <a:close/>
                          <a:moveTo>
                            <a:pt x="8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</a:path>
                      </a:pathLst>
                    </a:custGeom>
                    <a:grp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98" name="Graphic 2">
                  <a:extLst>
                    <a:ext uri="{FF2B5EF4-FFF2-40B4-BE49-F238E27FC236}">
                      <a16:creationId xmlns:a16="http://schemas.microsoft.com/office/drawing/2014/main" id="{2C001115-22F2-4CAC-95EB-97BF210AABE4}"/>
                    </a:ext>
                  </a:extLst>
                </p:cNvPr>
                <p:cNvGrpSpPr/>
                <p:nvPr/>
              </p:nvGrpSpPr>
              <p:grpSpPr>
                <a:xfrm flipH="1">
                  <a:off x="7630035" y="4504653"/>
                  <a:ext cx="176312" cy="164216"/>
                  <a:chOff x="9803562" y="1740892"/>
                  <a:chExt cx="419725" cy="386114"/>
                </a:xfrm>
                <a:solidFill>
                  <a:schemeClr val="bg1"/>
                </a:solidFill>
              </p:grpSpPr>
              <p:sp>
                <p:nvSpPr>
                  <p:cNvPr id="99" name="Freeform: Shape 98">
                    <a:extLst>
                      <a:ext uri="{FF2B5EF4-FFF2-40B4-BE49-F238E27FC236}">
                        <a16:creationId xmlns:a16="http://schemas.microsoft.com/office/drawing/2014/main" id="{A0473B5F-4547-4CCB-B2DF-5E7C1D073910}"/>
                      </a:ext>
                    </a:extLst>
                  </p:cNvPr>
                  <p:cNvSpPr/>
                  <p:nvPr/>
                </p:nvSpPr>
                <p:spPr>
                  <a:xfrm>
                    <a:off x="9901181" y="1823910"/>
                    <a:ext cx="26233" cy="26233"/>
                  </a:xfrm>
                  <a:custGeom>
                    <a:avLst/>
                    <a:gdLst>
                      <a:gd name="connsiteX0" fmla="*/ 13461 w 26232"/>
                      <a:gd name="connsiteY0" fmla="*/ 26913 h 26232"/>
                      <a:gd name="connsiteX1" fmla="*/ 26921 w 26232"/>
                      <a:gd name="connsiteY1" fmla="*/ 13453 h 26232"/>
                      <a:gd name="connsiteX2" fmla="*/ 13461 w 26232"/>
                      <a:gd name="connsiteY2" fmla="*/ 0 h 26232"/>
                      <a:gd name="connsiteX3" fmla="*/ 0 w 26232"/>
                      <a:gd name="connsiteY3" fmla="*/ 13453 h 26232"/>
                      <a:gd name="connsiteX4" fmla="*/ 13461 w 26232"/>
                      <a:gd name="connsiteY4" fmla="*/ 26913 h 262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232" h="26232">
                        <a:moveTo>
                          <a:pt x="13461" y="26913"/>
                        </a:moveTo>
                        <a:cubicBezTo>
                          <a:pt x="20880" y="26913"/>
                          <a:pt x="26921" y="20880"/>
                          <a:pt x="26921" y="13453"/>
                        </a:cubicBezTo>
                        <a:cubicBezTo>
                          <a:pt x="26921" y="6034"/>
                          <a:pt x="20880" y="0"/>
                          <a:pt x="13461" y="0"/>
                        </a:cubicBezTo>
                        <a:cubicBezTo>
                          <a:pt x="6042" y="0"/>
                          <a:pt x="0" y="6034"/>
                          <a:pt x="0" y="13453"/>
                        </a:cubicBezTo>
                        <a:cubicBezTo>
                          <a:pt x="0" y="20880"/>
                          <a:pt x="6042" y="26913"/>
                          <a:pt x="13461" y="2691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Freeform: Shape 99">
                    <a:extLst>
                      <a:ext uri="{FF2B5EF4-FFF2-40B4-BE49-F238E27FC236}">
                        <a16:creationId xmlns:a16="http://schemas.microsoft.com/office/drawing/2014/main" id="{E630825D-E5CE-4234-9C6F-D554D1699213}"/>
                      </a:ext>
                    </a:extLst>
                  </p:cNvPr>
                  <p:cNvSpPr/>
                  <p:nvPr/>
                </p:nvSpPr>
                <p:spPr>
                  <a:xfrm>
                    <a:off x="9883252" y="1875417"/>
                    <a:ext cx="62303" cy="28692"/>
                  </a:xfrm>
                  <a:custGeom>
                    <a:avLst/>
                    <a:gdLst>
                      <a:gd name="connsiteX0" fmla="*/ 31389 w 62302"/>
                      <a:gd name="connsiteY0" fmla="*/ 0 h 28692"/>
                      <a:gd name="connsiteX1" fmla="*/ 0 w 62302"/>
                      <a:gd name="connsiteY1" fmla="*/ 28774 h 28692"/>
                      <a:gd name="connsiteX2" fmla="*/ 62778 w 62302"/>
                      <a:gd name="connsiteY2" fmla="*/ 28774 h 28692"/>
                      <a:gd name="connsiteX3" fmla="*/ 31389 w 62302"/>
                      <a:gd name="connsiteY3" fmla="*/ 0 h 2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2302" h="28692">
                        <a:moveTo>
                          <a:pt x="31389" y="0"/>
                        </a:moveTo>
                        <a:cubicBezTo>
                          <a:pt x="14936" y="0"/>
                          <a:pt x="1394" y="12674"/>
                          <a:pt x="0" y="28774"/>
                        </a:cubicBezTo>
                        <a:lnTo>
                          <a:pt x="62778" y="28774"/>
                        </a:lnTo>
                        <a:cubicBezTo>
                          <a:pt x="61385" y="12674"/>
                          <a:pt x="47842" y="0"/>
                          <a:pt x="31389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Freeform: Shape 100">
                    <a:extLst>
                      <a:ext uri="{FF2B5EF4-FFF2-40B4-BE49-F238E27FC236}">
                        <a16:creationId xmlns:a16="http://schemas.microsoft.com/office/drawing/2014/main" id="{95C3444F-0AF0-442E-BEFB-0FF59F8786C0}"/>
                      </a:ext>
                    </a:extLst>
                  </p:cNvPr>
                  <p:cNvSpPr/>
                  <p:nvPr/>
                </p:nvSpPr>
                <p:spPr>
                  <a:xfrm>
                    <a:off x="9803562" y="1740892"/>
                    <a:ext cx="419725" cy="220520"/>
                  </a:xfrm>
                  <a:custGeom>
                    <a:avLst/>
                    <a:gdLst>
                      <a:gd name="connsiteX0" fmla="*/ 407428 w 419725"/>
                      <a:gd name="connsiteY0" fmla="*/ 0 h 220519"/>
                      <a:gd name="connsiteX1" fmla="*/ 12297 w 419725"/>
                      <a:gd name="connsiteY1" fmla="*/ 0 h 220519"/>
                      <a:gd name="connsiteX2" fmla="*/ 0 w 419725"/>
                      <a:gd name="connsiteY2" fmla="*/ 12297 h 220519"/>
                      <a:gd name="connsiteX3" fmla="*/ 0 w 419725"/>
                      <a:gd name="connsiteY3" fmla="*/ 220938 h 220519"/>
                      <a:gd name="connsiteX4" fmla="*/ 419725 w 419725"/>
                      <a:gd name="connsiteY4" fmla="*/ 220938 h 220519"/>
                      <a:gd name="connsiteX5" fmla="*/ 419725 w 419725"/>
                      <a:gd name="connsiteY5" fmla="*/ 12297 h 220519"/>
                      <a:gd name="connsiteX6" fmla="*/ 407428 w 419725"/>
                      <a:gd name="connsiteY6" fmla="*/ 0 h 220519"/>
                      <a:gd name="connsiteX7" fmla="*/ 167177 w 419725"/>
                      <a:gd name="connsiteY7" fmla="*/ 175596 h 220519"/>
                      <a:gd name="connsiteX8" fmla="*/ 154880 w 419725"/>
                      <a:gd name="connsiteY8" fmla="*/ 187893 h 220519"/>
                      <a:gd name="connsiteX9" fmla="*/ 67279 w 419725"/>
                      <a:gd name="connsiteY9" fmla="*/ 187893 h 220519"/>
                      <a:gd name="connsiteX10" fmla="*/ 54982 w 419725"/>
                      <a:gd name="connsiteY10" fmla="*/ 175596 h 220519"/>
                      <a:gd name="connsiteX11" fmla="*/ 54982 w 419725"/>
                      <a:gd name="connsiteY11" fmla="*/ 166029 h 220519"/>
                      <a:gd name="connsiteX12" fmla="*/ 80469 w 419725"/>
                      <a:gd name="connsiteY12" fmla="*/ 119056 h 220519"/>
                      <a:gd name="connsiteX13" fmla="*/ 73026 w 419725"/>
                      <a:gd name="connsiteY13" fmla="*/ 96471 h 220519"/>
                      <a:gd name="connsiteX14" fmla="*/ 111080 w 419725"/>
                      <a:gd name="connsiteY14" fmla="*/ 58425 h 220519"/>
                      <a:gd name="connsiteX15" fmla="*/ 149134 w 419725"/>
                      <a:gd name="connsiteY15" fmla="*/ 96471 h 220519"/>
                      <a:gd name="connsiteX16" fmla="*/ 141690 w 419725"/>
                      <a:gd name="connsiteY16" fmla="*/ 119056 h 220519"/>
                      <a:gd name="connsiteX17" fmla="*/ 167177 w 419725"/>
                      <a:gd name="connsiteY17" fmla="*/ 166029 h 220519"/>
                      <a:gd name="connsiteX18" fmla="*/ 358242 w 419725"/>
                      <a:gd name="connsiteY18" fmla="*/ 183302 h 220519"/>
                      <a:gd name="connsiteX19" fmla="*/ 247474 w 419725"/>
                      <a:gd name="connsiteY19" fmla="*/ 183302 h 220519"/>
                      <a:gd name="connsiteX20" fmla="*/ 235177 w 419725"/>
                      <a:gd name="connsiteY20" fmla="*/ 171005 h 220519"/>
                      <a:gd name="connsiteX21" fmla="*/ 247474 w 419725"/>
                      <a:gd name="connsiteY21" fmla="*/ 158709 h 220519"/>
                      <a:gd name="connsiteX22" fmla="*/ 358242 w 419725"/>
                      <a:gd name="connsiteY22" fmla="*/ 158709 h 220519"/>
                      <a:gd name="connsiteX23" fmla="*/ 370538 w 419725"/>
                      <a:gd name="connsiteY23" fmla="*/ 171005 h 220519"/>
                      <a:gd name="connsiteX24" fmla="*/ 358242 w 419725"/>
                      <a:gd name="connsiteY24" fmla="*/ 183302 h 220519"/>
                      <a:gd name="connsiteX25" fmla="*/ 358242 w 419725"/>
                      <a:gd name="connsiteY25" fmla="*/ 134115 h 220519"/>
                      <a:gd name="connsiteX26" fmla="*/ 247474 w 419725"/>
                      <a:gd name="connsiteY26" fmla="*/ 134115 h 220519"/>
                      <a:gd name="connsiteX27" fmla="*/ 235177 w 419725"/>
                      <a:gd name="connsiteY27" fmla="*/ 121819 h 220519"/>
                      <a:gd name="connsiteX28" fmla="*/ 247474 w 419725"/>
                      <a:gd name="connsiteY28" fmla="*/ 109522 h 220519"/>
                      <a:gd name="connsiteX29" fmla="*/ 358242 w 419725"/>
                      <a:gd name="connsiteY29" fmla="*/ 109522 h 220519"/>
                      <a:gd name="connsiteX30" fmla="*/ 370538 w 419725"/>
                      <a:gd name="connsiteY30" fmla="*/ 121819 h 220519"/>
                      <a:gd name="connsiteX31" fmla="*/ 358242 w 419725"/>
                      <a:gd name="connsiteY31" fmla="*/ 134115 h 220519"/>
                      <a:gd name="connsiteX32" fmla="*/ 358242 w 419725"/>
                      <a:gd name="connsiteY32" fmla="*/ 84929 h 220519"/>
                      <a:gd name="connsiteX33" fmla="*/ 247474 w 419725"/>
                      <a:gd name="connsiteY33" fmla="*/ 84929 h 220519"/>
                      <a:gd name="connsiteX34" fmla="*/ 235177 w 419725"/>
                      <a:gd name="connsiteY34" fmla="*/ 72632 h 220519"/>
                      <a:gd name="connsiteX35" fmla="*/ 247474 w 419725"/>
                      <a:gd name="connsiteY35" fmla="*/ 60335 h 220519"/>
                      <a:gd name="connsiteX36" fmla="*/ 358242 w 419725"/>
                      <a:gd name="connsiteY36" fmla="*/ 60335 h 220519"/>
                      <a:gd name="connsiteX37" fmla="*/ 370538 w 419725"/>
                      <a:gd name="connsiteY37" fmla="*/ 72632 h 220519"/>
                      <a:gd name="connsiteX38" fmla="*/ 358242 w 419725"/>
                      <a:gd name="connsiteY38" fmla="*/ 84929 h 2205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419725" h="220519">
                        <a:moveTo>
                          <a:pt x="407428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220938"/>
                        </a:lnTo>
                        <a:lnTo>
                          <a:pt x="419725" y="220938"/>
                        </a:lnTo>
                        <a:lnTo>
                          <a:pt x="419725" y="12297"/>
                        </a:lnTo>
                        <a:cubicBezTo>
                          <a:pt x="419725" y="5509"/>
                          <a:pt x="414216" y="0"/>
                          <a:pt x="407428" y="0"/>
                        </a:cubicBezTo>
                        <a:close/>
                        <a:moveTo>
                          <a:pt x="167177" y="175596"/>
                        </a:moveTo>
                        <a:cubicBezTo>
                          <a:pt x="167177" y="182384"/>
                          <a:pt x="161676" y="187893"/>
                          <a:pt x="154880" y="187893"/>
                        </a:cubicBezTo>
                        <a:lnTo>
                          <a:pt x="67279" y="187893"/>
                        </a:lnTo>
                        <a:cubicBezTo>
                          <a:pt x="60483" y="187893"/>
                          <a:pt x="54982" y="182384"/>
                          <a:pt x="54982" y="175596"/>
                        </a:cubicBezTo>
                        <a:lnTo>
                          <a:pt x="54982" y="166029"/>
                        </a:lnTo>
                        <a:cubicBezTo>
                          <a:pt x="54982" y="146387"/>
                          <a:pt x="65131" y="129065"/>
                          <a:pt x="80469" y="119056"/>
                        </a:cubicBezTo>
                        <a:cubicBezTo>
                          <a:pt x="75796" y="112736"/>
                          <a:pt x="73026" y="104923"/>
                          <a:pt x="73026" y="96471"/>
                        </a:cubicBezTo>
                        <a:cubicBezTo>
                          <a:pt x="73026" y="75493"/>
                          <a:pt x="90102" y="58425"/>
                          <a:pt x="111080" y="58425"/>
                        </a:cubicBezTo>
                        <a:cubicBezTo>
                          <a:pt x="132058" y="58425"/>
                          <a:pt x="149134" y="75493"/>
                          <a:pt x="149134" y="96471"/>
                        </a:cubicBezTo>
                        <a:cubicBezTo>
                          <a:pt x="149134" y="104923"/>
                          <a:pt x="146363" y="112736"/>
                          <a:pt x="141690" y="119056"/>
                        </a:cubicBezTo>
                        <a:cubicBezTo>
                          <a:pt x="157028" y="129065"/>
                          <a:pt x="167177" y="146387"/>
                          <a:pt x="167177" y="166029"/>
                        </a:cubicBezTo>
                        <a:close/>
                        <a:moveTo>
                          <a:pt x="358242" y="183302"/>
                        </a:moveTo>
                        <a:lnTo>
                          <a:pt x="247474" y="183302"/>
                        </a:lnTo>
                        <a:cubicBezTo>
                          <a:pt x="240678" y="183302"/>
                          <a:pt x="235177" y="177793"/>
                          <a:pt x="235177" y="171005"/>
                        </a:cubicBezTo>
                        <a:cubicBezTo>
                          <a:pt x="235177" y="164209"/>
                          <a:pt x="240678" y="158709"/>
                          <a:pt x="247474" y="158709"/>
                        </a:cubicBezTo>
                        <a:lnTo>
                          <a:pt x="358242" y="158709"/>
                        </a:lnTo>
                        <a:cubicBezTo>
                          <a:pt x="365030" y="158709"/>
                          <a:pt x="370538" y="164209"/>
                          <a:pt x="370538" y="171005"/>
                        </a:cubicBezTo>
                        <a:cubicBezTo>
                          <a:pt x="370538" y="177793"/>
                          <a:pt x="365030" y="183302"/>
                          <a:pt x="358242" y="183302"/>
                        </a:cubicBezTo>
                        <a:close/>
                        <a:moveTo>
                          <a:pt x="358242" y="134115"/>
                        </a:moveTo>
                        <a:lnTo>
                          <a:pt x="247474" y="134115"/>
                        </a:lnTo>
                        <a:cubicBezTo>
                          <a:pt x="240678" y="134115"/>
                          <a:pt x="235177" y="128606"/>
                          <a:pt x="235177" y="121819"/>
                        </a:cubicBezTo>
                        <a:cubicBezTo>
                          <a:pt x="235177" y="115023"/>
                          <a:pt x="240678" y="109522"/>
                          <a:pt x="247474" y="109522"/>
                        </a:cubicBezTo>
                        <a:lnTo>
                          <a:pt x="358242" y="109522"/>
                        </a:lnTo>
                        <a:cubicBezTo>
                          <a:pt x="365030" y="109522"/>
                          <a:pt x="370538" y="115023"/>
                          <a:pt x="370538" y="121819"/>
                        </a:cubicBezTo>
                        <a:cubicBezTo>
                          <a:pt x="370538" y="128606"/>
                          <a:pt x="365030" y="134115"/>
                          <a:pt x="358242" y="134115"/>
                        </a:cubicBezTo>
                        <a:close/>
                        <a:moveTo>
                          <a:pt x="358242" y="84929"/>
                        </a:moveTo>
                        <a:lnTo>
                          <a:pt x="247474" y="84929"/>
                        </a:lnTo>
                        <a:cubicBezTo>
                          <a:pt x="240678" y="84929"/>
                          <a:pt x="235177" y="79420"/>
                          <a:pt x="235177" y="72632"/>
                        </a:cubicBezTo>
                        <a:cubicBezTo>
                          <a:pt x="235177" y="65836"/>
                          <a:pt x="240678" y="60335"/>
                          <a:pt x="247474" y="60335"/>
                        </a:cubicBezTo>
                        <a:lnTo>
                          <a:pt x="358242" y="60335"/>
                        </a:lnTo>
                        <a:cubicBezTo>
                          <a:pt x="365030" y="60335"/>
                          <a:pt x="370538" y="65836"/>
                          <a:pt x="370538" y="72632"/>
                        </a:cubicBezTo>
                        <a:cubicBezTo>
                          <a:pt x="370538" y="79420"/>
                          <a:pt x="365030" y="84929"/>
                          <a:pt x="358242" y="84929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2" name="Freeform: Shape 101">
                    <a:extLst>
                      <a:ext uri="{FF2B5EF4-FFF2-40B4-BE49-F238E27FC236}">
                        <a16:creationId xmlns:a16="http://schemas.microsoft.com/office/drawing/2014/main" id="{9FA6F500-09F0-4FA9-B093-5367826FE1DC}"/>
                      </a:ext>
                    </a:extLst>
                  </p:cNvPr>
                  <p:cNvSpPr/>
                  <p:nvPr/>
                </p:nvSpPr>
                <p:spPr>
                  <a:xfrm>
                    <a:off x="9803562" y="1986423"/>
                    <a:ext cx="419725" cy="141001"/>
                  </a:xfrm>
                  <a:custGeom>
                    <a:avLst/>
                    <a:gdLst>
                      <a:gd name="connsiteX0" fmla="*/ 0 w 419725"/>
                      <a:gd name="connsiteY0" fmla="*/ 30717 h 141001"/>
                      <a:gd name="connsiteX1" fmla="*/ 12297 w 419725"/>
                      <a:gd name="connsiteY1" fmla="*/ 43014 h 141001"/>
                      <a:gd name="connsiteX2" fmla="*/ 180019 w 419725"/>
                      <a:gd name="connsiteY2" fmla="*/ 43014 h 141001"/>
                      <a:gd name="connsiteX3" fmla="*/ 180019 w 419725"/>
                      <a:gd name="connsiteY3" fmla="*/ 92200 h 141001"/>
                      <a:gd name="connsiteX4" fmla="*/ 156331 w 419725"/>
                      <a:gd name="connsiteY4" fmla="*/ 92200 h 141001"/>
                      <a:gd name="connsiteX5" fmla="*/ 115039 w 419725"/>
                      <a:gd name="connsiteY5" fmla="*/ 133500 h 141001"/>
                      <a:gd name="connsiteX6" fmla="*/ 117351 w 419725"/>
                      <a:gd name="connsiteY6" fmla="*/ 139075 h 141001"/>
                      <a:gd name="connsiteX7" fmla="*/ 122925 w 419725"/>
                      <a:gd name="connsiteY7" fmla="*/ 141387 h 141001"/>
                      <a:gd name="connsiteX8" fmla="*/ 296800 w 419725"/>
                      <a:gd name="connsiteY8" fmla="*/ 141387 h 141001"/>
                      <a:gd name="connsiteX9" fmla="*/ 304686 w 419725"/>
                      <a:gd name="connsiteY9" fmla="*/ 133500 h 141001"/>
                      <a:gd name="connsiteX10" fmla="*/ 292594 w 419725"/>
                      <a:gd name="connsiteY10" fmla="*/ 104292 h 141001"/>
                      <a:gd name="connsiteX11" fmla="*/ 263394 w 419725"/>
                      <a:gd name="connsiteY11" fmla="*/ 92200 h 141001"/>
                      <a:gd name="connsiteX12" fmla="*/ 239706 w 419725"/>
                      <a:gd name="connsiteY12" fmla="*/ 92200 h 141001"/>
                      <a:gd name="connsiteX13" fmla="*/ 239706 w 419725"/>
                      <a:gd name="connsiteY13" fmla="*/ 43014 h 141001"/>
                      <a:gd name="connsiteX14" fmla="*/ 407428 w 419725"/>
                      <a:gd name="connsiteY14" fmla="*/ 43014 h 141001"/>
                      <a:gd name="connsiteX15" fmla="*/ 419725 w 419725"/>
                      <a:gd name="connsiteY15" fmla="*/ 30717 h 141001"/>
                      <a:gd name="connsiteX16" fmla="*/ 419725 w 419725"/>
                      <a:gd name="connsiteY16" fmla="*/ 0 h 141001"/>
                      <a:gd name="connsiteX17" fmla="*/ 0 w 419725"/>
                      <a:gd name="connsiteY17" fmla="*/ 0 h 141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19725" h="141001">
                        <a:moveTo>
                          <a:pt x="0" y="30717"/>
                        </a:moveTo>
                        <a:cubicBezTo>
                          <a:pt x="0" y="37505"/>
                          <a:pt x="5509" y="43014"/>
                          <a:pt x="12297" y="43014"/>
                        </a:cubicBezTo>
                        <a:lnTo>
                          <a:pt x="180019" y="43014"/>
                        </a:lnTo>
                        <a:lnTo>
                          <a:pt x="180019" y="92200"/>
                        </a:lnTo>
                        <a:lnTo>
                          <a:pt x="156331" y="92200"/>
                        </a:lnTo>
                        <a:cubicBezTo>
                          <a:pt x="133525" y="92200"/>
                          <a:pt x="115039" y="110686"/>
                          <a:pt x="115039" y="133500"/>
                        </a:cubicBezTo>
                        <a:cubicBezTo>
                          <a:pt x="115039" y="135681"/>
                          <a:pt x="115924" y="137648"/>
                          <a:pt x="117351" y="139075"/>
                        </a:cubicBezTo>
                        <a:cubicBezTo>
                          <a:pt x="118777" y="140501"/>
                          <a:pt x="120753" y="141387"/>
                          <a:pt x="122925" y="141387"/>
                        </a:cubicBezTo>
                        <a:lnTo>
                          <a:pt x="296800" y="141387"/>
                        </a:lnTo>
                        <a:cubicBezTo>
                          <a:pt x="301153" y="141387"/>
                          <a:pt x="304686" y="137853"/>
                          <a:pt x="304686" y="133500"/>
                        </a:cubicBezTo>
                        <a:cubicBezTo>
                          <a:pt x="304686" y="122089"/>
                          <a:pt x="300062" y="111768"/>
                          <a:pt x="292594" y="104292"/>
                        </a:cubicBezTo>
                        <a:cubicBezTo>
                          <a:pt x="285118" y="96824"/>
                          <a:pt x="274797" y="92200"/>
                          <a:pt x="263394" y="92200"/>
                        </a:cubicBezTo>
                        <a:lnTo>
                          <a:pt x="239706" y="92200"/>
                        </a:lnTo>
                        <a:lnTo>
                          <a:pt x="239706" y="43014"/>
                        </a:lnTo>
                        <a:lnTo>
                          <a:pt x="407428" y="43014"/>
                        </a:lnTo>
                        <a:cubicBezTo>
                          <a:pt x="414216" y="43014"/>
                          <a:pt x="419725" y="37505"/>
                          <a:pt x="419725" y="30717"/>
                        </a:cubicBezTo>
                        <a:lnTo>
                          <a:pt x="419725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5" name="Graphic 14">
                  <a:extLst>
                    <a:ext uri="{FF2B5EF4-FFF2-40B4-BE49-F238E27FC236}">
                      <a16:creationId xmlns:a16="http://schemas.microsoft.com/office/drawing/2014/main" id="{8FBC63E6-110E-448D-B2F5-16883C7D0100}"/>
                    </a:ext>
                  </a:extLst>
                </p:cNvPr>
                <p:cNvSpPr/>
                <p:nvPr/>
              </p:nvSpPr>
              <p:spPr>
                <a:xfrm flipH="1">
                  <a:off x="6117213" y="5243438"/>
                  <a:ext cx="166554" cy="168632"/>
                </a:xfrm>
                <a:custGeom>
                  <a:avLst/>
                  <a:gdLst>
                    <a:gd name="connsiteX0" fmla="*/ 266895 w 419725"/>
                    <a:gd name="connsiteY0" fmla="*/ 0 h 419725"/>
                    <a:gd name="connsiteX1" fmla="*/ 114065 w 419725"/>
                    <a:gd name="connsiteY1" fmla="*/ 152823 h 419725"/>
                    <a:gd name="connsiteX2" fmla="*/ 150487 w 419725"/>
                    <a:gd name="connsiteY2" fmla="*/ 251851 h 419725"/>
                    <a:gd name="connsiteX3" fmla="*/ 126369 w 419725"/>
                    <a:gd name="connsiteY3" fmla="*/ 275977 h 419725"/>
                    <a:gd name="connsiteX4" fmla="*/ 117672 w 419725"/>
                    <a:gd name="connsiteY4" fmla="*/ 267271 h 419725"/>
                    <a:gd name="connsiteX5" fmla="*/ 100284 w 419725"/>
                    <a:gd name="connsiteY5" fmla="*/ 267271 h 419725"/>
                    <a:gd name="connsiteX6" fmla="*/ 3600 w 419725"/>
                    <a:gd name="connsiteY6" fmla="*/ 363956 h 419725"/>
                    <a:gd name="connsiteX7" fmla="*/ 3600 w 419725"/>
                    <a:gd name="connsiteY7" fmla="*/ 381343 h 419725"/>
                    <a:gd name="connsiteX8" fmla="*/ 38383 w 419725"/>
                    <a:gd name="connsiteY8" fmla="*/ 416126 h 419725"/>
                    <a:gd name="connsiteX9" fmla="*/ 55770 w 419725"/>
                    <a:gd name="connsiteY9" fmla="*/ 416126 h 419725"/>
                    <a:gd name="connsiteX10" fmla="*/ 152446 w 419725"/>
                    <a:gd name="connsiteY10" fmla="*/ 319442 h 419725"/>
                    <a:gd name="connsiteX11" fmla="*/ 152446 w 419725"/>
                    <a:gd name="connsiteY11" fmla="*/ 302054 h 419725"/>
                    <a:gd name="connsiteX12" fmla="*/ 143757 w 419725"/>
                    <a:gd name="connsiteY12" fmla="*/ 293365 h 419725"/>
                    <a:gd name="connsiteX13" fmla="*/ 167875 w 419725"/>
                    <a:gd name="connsiteY13" fmla="*/ 269239 h 419725"/>
                    <a:gd name="connsiteX14" fmla="*/ 266895 w 419725"/>
                    <a:gd name="connsiteY14" fmla="*/ 305661 h 419725"/>
                    <a:gd name="connsiteX15" fmla="*/ 419726 w 419725"/>
                    <a:gd name="connsiteY15" fmla="*/ 152823 h 419725"/>
                    <a:gd name="connsiteX16" fmla="*/ 266895 w 419725"/>
                    <a:gd name="connsiteY16" fmla="*/ 0 h 419725"/>
                    <a:gd name="connsiteX17" fmla="*/ 266895 w 419725"/>
                    <a:gd name="connsiteY17" fmla="*/ 73780 h 419725"/>
                    <a:gd name="connsiteX18" fmla="*/ 187844 w 419725"/>
                    <a:gd name="connsiteY18" fmla="*/ 152831 h 419725"/>
                    <a:gd name="connsiteX19" fmla="*/ 175548 w 419725"/>
                    <a:gd name="connsiteY19" fmla="*/ 165127 h 419725"/>
                    <a:gd name="connsiteX20" fmla="*/ 163251 w 419725"/>
                    <a:gd name="connsiteY20" fmla="*/ 152831 h 419725"/>
                    <a:gd name="connsiteX21" fmla="*/ 266895 w 419725"/>
                    <a:gd name="connsiteY21" fmla="*/ 49187 h 419725"/>
                    <a:gd name="connsiteX22" fmla="*/ 279192 w 419725"/>
                    <a:gd name="connsiteY22" fmla="*/ 61483 h 419725"/>
                    <a:gd name="connsiteX23" fmla="*/ 266895 w 419725"/>
                    <a:gd name="connsiteY23" fmla="*/ 73780 h 419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19725" h="419725">
                      <a:moveTo>
                        <a:pt x="266895" y="0"/>
                      </a:moveTo>
                      <a:cubicBezTo>
                        <a:pt x="182622" y="0"/>
                        <a:pt x="114065" y="68558"/>
                        <a:pt x="114065" y="152823"/>
                      </a:cubicBezTo>
                      <a:cubicBezTo>
                        <a:pt x="114065" y="189614"/>
                        <a:pt x="127066" y="224299"/>
                        <a:pt x="150487" y="251851"/>
                      </a:cubicBezTo>
                      <a:lnTo>
                        <a:pt x="126369" y="275977"/>
                      </a:lnTo>
                      <a:lnTo>
                        <a:pt x="117672" y="267271"/>
                      </a:lnTo>
                      <a:cubicBezTo>
                        <a:pt x="112868" y="262476"/>
                        <a:pt x="105080" y="262476"/>
                        <a:pt x="100284" y="267271"/>
                      </a:cubicBezTo>
                      <a:lnTo>
                        <a:pt x="3600" y="363956"/>
                      </a:lnTo>
                      <a:cubicBezTo>
                        <a:pt x="-1196" y="368751"/>
                        <a:pt x="-1204" y="376539"/>
                        <a:pt x="3600" y="381343"/>
                      </a:cubicBezTo>
                      <a:lnTo>
                        <a:pt x="38383" y="416126"/>
                      </a:lnTo>
                      <a:cubicBezTo>
                        <a:pt x="43187" y="420922"/>
                        <a:pt x="50966" y="420930"/>
                        <a:pt x="55770" y="416126"/>
                      </a:cubicBezTo>
                      <a:lnTo>
                        <a:pt x="152446" y="319442"/>
                      </a:lnTo>
                      <a:cubicBezTo>
                        <a:pt x="157250" y="314646"/>
                        <a:pt x="157250" y="306858"/>
                        <a:pt x="152446" y="302054"/>
                      </a:cubicBezTo>
                      <a:lnTo>
                        <a:pt x="143757" y="293365"/>
                      </a:lnTo>
                      <a:lnTo>
                        <a:pt x="167875" y="269239"/>
                      </a:lnTo>
                      <a:cubicBezTo>
                        <a:pt x="195493" y="292717"/>
                        <a:pt x="230202" y="305661"/>
                        <a:pt x="266895" y="305661"/>
                      </a:cubicBezTo>
                      <a:cubicBezTo>
                        <a:pt x="351168" y="305661"/>
                        <a:pt x="419726" y="237104"/>
                        <a:pt x="419726" y="152823"/>
                      </a:cubicBezTo>
                      <a:cubicBezTo>
                        <a:pt x="419726" y="68558"/>
                        <a:pt x="351168" y="0"/>
                        <a:pt x="266895" y="0"/>
                      </a:cubicBezTo>
                      <a:close/>
                      <a:moveTo>
                        <a:pt x="266895" y="73780"/>
                      </a:moveTo>
                      <a:cubicBezTo>
                        <a:pt x="223308" y="73780"/>
                        <a:pt x="187844" y="109243"/>
                        <a:pt x="187844" y="152831"/>
                      </a:cubicBezTo>
                      <a:cubicBezTo>
                        <a:pt x="187844" y="159618"/>
                        <a:pt x="182335" y="165127"/>
                        <a:pt x="175548" y="165127"/>
                      </a:cubicBezTo>
                      <a:cubicBezTo>
                        <a:pt x="168752" y="165127"/>
                        <a:pt x="163251" y="159618"/>
                        <a:pt x="163251" y="152831"/>
                      </a:cubicBezTo>
                      <a:cubicBezTo>
                        <a:pt x="163251" y="95684"/>
                        <a:pt x="209749" y="49187"/>
                        <a:pt x="266895" y="49187"/>
                      </a:cubicBezTo>
                      <a:cubicBezTo>
                        <a:pt x="273683" y="49187"/>
                        <a:pt x="279192" y="54695"/>
                        <a:pt x="279192" y="61483"/>
                      </a:cubicBezTo>
                      <a:cubicBezTo>
                        <a:pt x="279192" y="68271"/>
                        <a:pt x="273683" y="73780"/>
                        <a:pt x="266895" y="737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grpSp>
              <p:nvGrpSpPr>
                <p:cNvPr id="108" name="Graphic 94">
                  <a:extLst>
                    <a:ext uri="{FF2B5EF4-FFF2-40B4-BE49-F238E27FC236}">
                      <a16:creationId xmlns:a16="http://schemas.microsoft.com/office/drawing/2014/main" id="{00F5236F-F00B-46F4-BE7D-F30C073121C5}"/>
                    </a:ext>
                  </a:extLst>
                </p:cNvPr>
                <p:cNvGrpSpPr/>
                <p:nvPr/>
              </p:nvGrpSpPr>
              <p:grpSpPr>
                <a:xfrm flipH="1">
                  <a:off x="4352361" y="3037354"/>
                  <a:ext cx="194770" cy="196815"/>
                  <a:chOff x="2083633" y="256705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109" name="Freeform: Shape 108">
                    <a:extLst>
                      <a:ext uri="{FF2B5EF4-FFF2-40B4-BE49-F238E27FC236}">
                        <a16:creationId xmlns:a16="http://schemas.microsoft.com/office/drawing/2014/main" id="{BA8A7031-DE80-4085-96A7-D4DB197F24B7}"/>
                      </a:ext>
                    </a:extLst>
                  </p:cNvPr>
                  <p:cNvSpPr/>
                  <p:nvPr/>
                </p:nvSpPr>
                <p:spPr>
                  <a:xfrm>
                    <a:off x="2083633" y="306563"/>
                    <a:ext cx="196746" cy="306596"/>
                  </a:xfrm>
                  <a:custGeom>
                    <a:avLst/>
                    <a:gdLst>
                      <a:gd name="connsiteX0" fmla="*/ 184933 w 196746"/>
                      <a:gd name="connsiteY0" fmla="*/ 0 h 306595"/>
                      <a:gd name="connsiteX1" fmla="*/ 0 w 196746"/>
                      <a:gd name="connsiteY1" fmla="*/ 184931 h 306595"/>
                      <a:gd name="connsiteX2" fmla="*/ 45752 w 196746"/>
                      <a:gd name="connsiteY2" fmla="*/ 306723 h 306595"/>
                      <a:gd name="connsiteX3" fmla="*/ 197230 w 196746"/>
                      <a:gd name="connsiteY3" fmla="*/ 155247 h 306595"/>
                      <a:gd name="connsiteX4" fmla="*/ 197230 w 196746"/>
                      <a:gd name="connsiteY4" fmla="*/ 12297 h 306595"/>
                      <a:gd name="connsiteX5" fmla="*/ 184933 w 196746"/>
                      <a:gd name="connsiteY5" fmla="*/ 0 h 306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96746" h="306595">
                        <a:moveTo>
                          <a:pt x="184933" y="0"/>
                        </a:moveTo>
                        <a:cubicBezTo>
                          <a:pt x="82724" y="0"/>
                          <a:pt x="0" y="82706"/>
                          <a:pt x="0" y="184931"/>
                        </a:cubicBezTo>
                        <a:cubicBezTo>
                          <a:pt x="0" y="230214"/>
                          <a:pt x="16158" y="273007"/>
                          <a:pt x="45752" y="306723"/>
                        </a:cubicBezTo>
                        <a:cubicBezTo>
                          <a:pt x="46755" y="305720"/>
                          <a:pt x="195756" y="156721"/>
                          <a:pt x="197230" y="155247"/>
                        </a:cubicBezTo>
                        <a:cubicBezTo>
                          <a:pt x="197230" y="137621"/>
                          <a:pt x="197230" y="30114"/>
                          <a:pt x="197230" y="12297"/>
                        </a:cubicBezTo>
                        <a:cubicBezTo>
                          <a:pt x="197230" y="5509"/>
                          <a:pt x="191721" y="0"/>
                          <a:pt x="184933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Freeform: Shape 109">
                    <a:extLst>
                      <a:ext uri="{FF2B5EF4-FFF2-40B4-BE49-F238E27FC236}">
                        <a16:creationId xmlns:a16="http://schemas.microsoft.com/office/drawing/2014/main" id="{9DA3B5F6-0546-45AC-8F0F-7AA0D3093EAD}"/>
                      </a:ext>
                    </a:extLst>
                  </p:cNvPr>
                  <p:cNvSpPr/>
                  <p:nvPr/>
                </p:nvSpPr>
                <p:spPr>
                  <a:xfrm>
                    <a:off x="2146780" y="503848"/>
                    <a:ext cx="126245" cy="172153"/>
                  </a:xfrm>
                  <a:custGeom>
                    <a:avLst/>
                    <a:gdLst>
                      <a:gd name="connsiteX0" fmla="*/ 126819 w 126245"/>
                      <a:gd name="connsiteY0" fmla="*/ 172502 h 172152"/>
                      <a:gd name="connsiteX1" fmla="*/ 126819 w 126245"/>
                      <a:gd name="connsiteY1" fmla="*/ 0 h 172152"/>
                      <a:gd name="connsiteX2" fmla="*/ 0 w 126245"/>
                      <a:gd name="connsiteY2" fmla="*/ 126825 h 172152"/>
                      <a:gd name="connsiteX3" fmla="*/ 126819 w 126245"/>
                      <a:gd name="connsiteY3" fmla="*/ 172502 h 1721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6245" h="172152">
                        <a:moveTo>
                          <a:pt x="126819" y="172502"/>
                        </a:moveTo>
                        <a:lnTo>
                          <a:pt x="126819" y="0"/>
                        </a:lnTo>
                        <a:lnTo>
                          <a:pt x="0" y="126825"/>
                        </a:lnTo>
                        <a:cubicBezTo>
                          <a:pt x="35933" y="158363"/>
                          <a:pt x="81336" y="173842"/>
                          <a:pt x="126819" y="172502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1" name="Freeform: Shape 110">
                    <a:extLst>
                      <a:ext uri="{FF2B5EF4-FFF2-40B4-BE49-F238E27FC236}">
                        <a16:creationId xmlns:a16="http://schemas.microsoft.com/office/drawing/2014/main" id="{FDC7A33B-C37C-490B-8013-62780901EA13}"/>
                      </a:ext>
                    </a:extLst>
                  </p:cNvPr>
                  <p:cNvSpPr/>
                  <p:nvPr/>
                </p:nvSpPr>
                <p:spPr>
                  <a:xfrm>
                    <a:off x="2298193" y="479197"/>
                    <a:ext cx="154938" cy="194287"/>
                  </a:xfrm>
                  <a:custGeom>
                    <a:avLst/>
                    <a:gdLst>
                      <a:gd name="connsiteX0" fmla="*/ 143010 w 154937"/>
                      <a:gd name="connsiteY0" fmla="*/ 0 h 194286"/>
                      <a:gd name="connsiteX1" fmla="*/ 57 w 154937"/>
                      <a:gd name="connsiteY1" fmla="*/ 0 h 194286"/>
                      <a:gd name="connsiteX2" fmla="*/ 0 w 154937"/>
                      <a:gd name="connsiteY2" fmla="*/ 194874 h 194286"/>
                      <a:gd name="connsiteX3" fmla="*/ 101136 w 154937"/>
                      <a:gd name="connsiteY3" fmla="*/ 143065 h 194286"/>
                      <a:gd name="connsiteX4" fmla="*/ 155306 w 154937"/>
                      <a:gd name="connsiteY4" fmla="*/ 12296 h 194286"/>
                      <a:gd name="connsiteX5" fmla="*/ 143010 w 154937"/>
                      <a:gd name="connsiteY5" fmla="*/ 0 h 1942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4937" h="194286">
                        <a:moveTo>
                          <a:pt x="143010" y="0"/>
                        </a:moveTo>
                        <a:lnTo>
                          <a:pt x="57" y="0"/>
                        </a:lnTo>
                        <a:lnTo>
                          <a:pt x="0" y="194874"/>
                        </a:lnTo>
                        <a:cubicBezTo>
                          <a:pt x="38000" y="188803"/>
                          <a:pt x="73231" y="170983"/>
                          <a:pt x="101136" y="143065"/>
                        </a:cubicBezTo>
                        <a:cubicBezTo>
                          <a:pt x="136066" y="108135"/>
                          <a:pt x="155306" y="61695"/>
                          <a:pt x="155306" y="12296"/>
                        </a:cubicBezTo>
                        <a:cubicBezTo>
                          <a:pt x="155306" y="5509"/>
                          <a:pt x="149798" y="0"/>
                          <a:pt x="143010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12" name="Freeform: Shape 111">
                    <a:extLst>
                      <a:ext uri="{FF2B5EF4-FFF2-40B4-BE49-F238E27FC236}">
                        <a16:creationId xmlns:a16="http://schemas.microsoft.com/office/drawing/2014/main" id="{141BCA0A-2880-4B1A-92F9-389C06950E55}"/>
                      </a:ext>
                    </a:extLst>
                  </p:cNvPr>
                  <p:cNvSpPr/>
                  <p:nvPr/>
                </p:nvSpPr>
                <p:spPr>
                  <a:xfrm>
                    <a:off x="2306127" y="256705"/>
                    <a:ext cx="196746" cy="196746"/>
                  </a:xfrm>
                  <a:custGeom>
                    <a:avLst/>
                    <a:gdLst>
                      <a:gd name="connsiteX0" fmla="*/ 143060 w 196746"/>
                      <a:gd name="connsiteY0" fmla="*/ 54170 h 196746"/>
                      <a:gd name="connsiteX1" fmla="*/ 12297 w 196746"/>
                      <a:gd name="connsiteY1" fmla="*/ 0 h 196746"/>
                      <a:gd name="connsiteX2" fmla="*/ 0 w 196746"/>
                      <a:gd name="connsiteY2" fmla="*/ 12297 h 196746"/>
                      <a:gd name="connsiteX3" fmla="*/ 0 w 196746"/>
                      <a:gd name="connsiteY3" fmla="*/ 184931 h 196746"/>
                      <a:gd name="connsiteX4" fmla="*/ 12297 w 196746"/>
                      <a:gd name="connsiteY4" fmla="*/ 197227 h 196746"/>
                      <a:gd name="connsiteX5" fmla="*/ 184935 w 196746"/>
                      <a:gd name="connsiteY5" fmla="*/ 197227 h 196746"/>
                      <a:gd name="connsiteX6" fmla="*/ 197231 w 196746"/>
                      <a:gd name="connsiteY6" fmla="*/ 184931 h 196746"/>
                      <a:gd name="connsiteX7" fmla="*/ 143060 w 196746"/>
                      <a:gd name="connsiteY7" fmla="*/ 54170 h 1967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6746" h="196746">
                        <a:moveTo>
                          <a:pt x="143060" y="54170"/>
                        </a:moveTo>
                        <a:cubicBezTo>
                          <a:pt x="108129" y="19240"/>
                          <a:pt x="61689" y="0"/>
                          <a:pt x="12297" y="0"/>
                        </a:cubicBezTo>
                        <a:cubicBezTo>
                          <a:pt x="5501" y="0"/>
                          <a:pt x="0" y="5509"/>
                          <a:pt x="0" y="12297"/>
                        </a:cubicBezTo>
                        <a:lnTo>
                          <a:pt x="0" y="184931"/>
                        </a:lnTo>
                        <a:cubicBezTo>
                          <a:pt x="0" y="191704"/>
                          <a:pt x="5479" y="197227"/>
                          <a:pt x="12297" y="197227"/>
                        </a:cubicBezTo>
                        <a:lnTo>
                          <a:pt x="184935" y="197227"/>
                        </a:lnTo>
                        <a:cubicBezTo>
                          <a:pt x="191723" y="197227"/>
                          <a:pt x="197231" y="191727"/>
                          <a:pt x="197231" y="184931"/>
                        </a:cubicBezTo>
                        <a:cubicBezTo>
                          <a:pt x="197231" y="135539"/>
                          <a:pt x="177991" y="89100"/>
                          <a:pt x="143060" y="5417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5" name="Graphic 12">
                  <a:extLst>
                    <a:ext uri="{FF2B5EF4-FFF2-40B4-BE49-F238E27FC236}">
                      <a16:creationId xmlns:a16="http://schemas.microsoft.com/office/drawing/2014/main" id="{EA0D9D1B-C7D6-48A6-A0EC-F21FB60815C9}"/>
                    </a:ext>
                  </a:extLst>
                </p:cNvPr>
                <p:cNvGrpSpPr/>
                <p:nvPr/>
              </p:nvGrpSpPr>
              <p:grpSpPr>
                <a:xfrm flipH="1">
                  <a:off x="6114848" y="2305809"/>
                  <a:ext cx="145816" cy="147485"/>
                  <a:chOff x="6640645" y="1724489"/>
                  <a:chExt cx="419675" cy="419246"/>
                </a:xfrm>
                <a:solidFill>
                  <a:schemeClr val="bg1"/>
                </a:solidFill>
              </p:grpSpPr>
              <p:sp>
                <p:nvSpPr>
                  <p:cNvPr id="116" name="Freeform: Shape 115">
                    <a:extLst>
                      <a:ext uri="{FF2B5EF4-FFF2-40B4-BE49-F238E27FC236}">
                        <a16:creationId xmlns:a16="http://schemas.microsoft.com/office/drawing/2014/main" id="{8122E29F-B8C8-46CA-BB0F-01CB6E133295}"/>
                      </a:ext>
                    </a:extLst>
                  </p:cNvPr>
                  <p:cNvSpPr/>
                  <p:nvPr/>
                </p:nvSpPr>
                <p:spPr>
                  <a:xfrm>
                    <a:off x="6864900" y="1724489"/>
                    <a:ext cx="195420" cy="202250"/>
                  </a:xfrm>
                  <a:custGeom>
                    <a:avLst/>
                    <a:gdLst>
                      <a:gd name="connsiteX0" fmla="*/ 245654 w 249211"/>
                      <a:gd name="connsiteY0" fmla="*/ 176761 h 249211"/>
                      <a:gd name="connsiteX1" fmla="*/ 223446 w 249211"/>
                      <a:gd name="connsiteY1" fmla="*/ 198985 h 249211"/>
                      <a:gd name="connsiteX2" fmla="*/ 133779 w 249211"/>
                      <a:gd name="connsiteY2" fmla="*/ 211716 h 249211"/>
                      <a:gd name="connsiteX3" fmla="*/ 96250 w 249211"/>
                      <a:gd name="connsiteY3" fmla="*/ 249246 h 249211"/>
                      <a:gd name="connsiteX4" fmla="*/ 95963 w 249211"/>
                      <a:gd name="connsiteY4" fmla="*/ 248672 h 249211"/>
                      <a:gd name="connsiteX5" fmla="*/ 42358 w 249211"/>
                      <a:gd name="connsiteY5" fmla="*/ 183418 h 249211"/>
                      <a:gd name="connsiteX6" fmla="*/ 0 w 249211"/>
                      <a:gd name="connsiteY6" fmla="*/ 153020 h 249211"/>
                      <a:gd name="connsiteX7" fmla="*/ 37546 w 249211"/>
                      <a:gd name="connsiteY7" fmla="*/ 115475 h 249211"/>
                      <a:gd name="connsiteX8" fmla="*/ 50269 w 249211"/>
                      <a:gd name="connsiteY8" fmla="*/ 25816 h 249211"/>
                      <a:gd name="connsiteX9" fmla="*/ 72493 w 249211"/>
                      <a:gd name="connsiteY9" fmla="*/ 3600 h 249211"/>
                      <a:gd name="connsiteX10" fmla="*/ 89880 w 249211"/>
                      <a:gd name="connsiteY10" fmla="*/ 3600 h 249211"/>
                      <a:gd name="connsiteX11" fmla="*/ 245654 w 249211"/>
                      <a:gd name="connsiteY11" fmla="*/ 159374 h 249211"/>
                      <a:gd name="connsiteX12" fmla="*/ 245654 w 249211"/>
                      <a:gd name="connsiteY12" fmla="*/ 176761 h 2492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49211" h="249211">
                        <a:moveTo>
                          <a:pt x="245654" y="176761"/>
                        </a:moveTo>
                        <a:lnTo>
                          <a:pt x="223446" y="198985"/>
                        </a:lnTo>
                        <a:cubicBezTo>
                          <a:pt x="199779" y="222636"/>
                          <a:pt x="162996" y="227833"/>
                          <a:pt x="133779" y="211716"/>
                        </a:cubicBezTo>
                        <a:lnTo>
                          <a:pt x="96250" y="249246"/>
                        </a:lnTo>
                        <a:cubicBezTo>
                          <a:pt x="96151" y="249057"/>
                          <a:pt x="96061" y="248860"/>
                          <a:pt x="95963" y="248672"/>
                        </a:cubicBezTo>
                        <a:cubicBezTo>
                          <a:pt x="82073" y="220862"/>
                          <a:pt x="66849" y="207909"/>
                          <a:pt x="42358" y="183418"/>
                        </a:cubicBezTo>
                        <a:cubicBezTo>
                          <a:pt x="26907" y="167966"/>
                          <a:pt x="7916" y="156317"/>
                          <a:pt x="0" y="153020"/>
                        </a:cubicBezTo>
                        <a:lnTo>
                          <a:pt x="37546" y="115475"/>
                        </a:lnTo>
                        <a:cubicBezTo>
                          <a:pt x="21421" y="86291"/>
                          <a:pt x="26610" y="49483"/>
                          <a:pt x="50269" y="25816"/>
                        </a:cubicBezTo>
                        <a:lnTo>
                          <a:pt x="72493" y="3600"/>
                        </a:lnTo>
                        <a:cubicBezTo>
                          <a:pt x="77297" y="-1204"/>
                          <a:pt x="85084" y="-1196"/>
                          <a:pt x="89880" y="3600"/>
                        </a:cubicBezTo>
                        <a:lnTo>
                          <a:pt x="245654" y="159374"/>
                        </a:lnTo>
                        <a:cubicBezTo>
                          <a:pt x="250458" y="164177"/>
                          <a:pt x="250458" y="171965"/>
                          <a:pt x="245654" y="17676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7" name="Freeform: Shape 116">
                    <a:extLst>
                      <a:ext uri="{FF2B5EF4-FFF2-40B4-BE49-F238E27FC236}">
                        <a16:creationId xmlns:a16="http://schemas.microsoft.com/office/drawing/2014/main" id="{F1930C95-4620-4CFC-8C9D-46B381E067A0}"/>
                      </a:ext>
                    </a:extLst>
                  </p:cNvPr>
                  <p:cNvSpPr/>
                  <p:nvPr/>
                </p:nvSpPr>
                <p:spPr>
                  <a:xfrm>
                    <a:off x="6644861" y="2050351"/>
                    <a:ext cx="89356" cy="89356"/>
                  </a:xfrm>
                  <a:custGeom>
                    <a:avLst/>
                    <a:gdLst>
                      <a:gd name="connsiteX0" fmla="*/ 89647 w 89355"/>
                      <a:gd name="connsiteY0" fmla="*/ 17387 h 89355"/>
                      <a:gd name="connsiteX1" fmla="*/ 20999 w 89355"/>
                      <a:gd name="connsiteY1" fmla="*/ 86035 h 89355"/>
                      <a:gd name="connsiteX2" fmla="*/ 12301 w 89355"/>
                      <a:gd name="connsiteY2" fmla="*/ 89642 h 89355"/>
                      <a:gd name="connsiteX3" fmla="*/ 3603 w 89355"/>
                      <a:gd name="connsiteY3" fmla="*/ 86035 h 89355"/>
                      <a:gd name="connsiteX4" fmla="*/ 3603 w 89355"/>
                      <a:gd name="connsiteY4" fmla="*/ 68648 h 89355"/>
                      <a:gd name="connsiteX5" fmla="*/ 72259 w 89355"/>
                      <a:gd name="connsiteY5" fmla="*/ 0 h 893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9355" h="89355">
                        <a:moveTo>
                          <a:pt x="89647" y="17387"/>
                        </a:moveTo>
                        <a:lnTo>
                          <a:pt x="20999" y="86035"/>
                        </a:lnTo>
                        <a:cubicBezTo>
                          <a:pt x="18597" y="88437"/>
                          <a:pt x="15449" y="89642"/>
                          <a:pt x="12301" y="89642"/>
                        </a:cubicBezTo>
                        <a:cubicBezTo>
                          <a:pt x="9153" y="89642"/>
                          <a:pt x="6005" y="88437"/>
                          <a:pt x="3603" y="86035"/>
                        </a:cubicBezTo>
                        <a:cubicBezTo>
                          <a:pt x="-1201" y="81232"/>
                          <a:pt x="-1201" y="73452"/>
                          <a:pt x="3603" y="68648"/>
                        </a:cubicBezTo>
                        <a:lnTo>
                          <a:pt x="72259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1E634321-253B-4471-A5CD-FA3CD3B22AA9}"/>
                      </a:ext>
                    </a:extLst>
                  </p:cNvPr>
                  <p:cNvSpPr/>
                  <p:nvPr/>
                </p:nvSpPr>
                <p:spPr>
                  <a:xfrm>
                    <a:off x="6640645" y="1885506"/>
                    <a:ext cx="258229" cy="258229"/>
                  </a:xfrm>
                  <a:custGeom>
                    <a:avLst/>
                    <a:gdLst>
                      <a:gd name="connsiteX0" fmla="*/ 258646 w 258229"/>
                      <a:gd name="connsiteY0" fmla="*/ 159188 h 258229"/>
                      <a:gd name="connsiteX1" fmla="*/ 218911 w 258229"/>
                      <a:gd name="connsiteY1" fmla="*/ 255110 h 258229"/>
                      <a:gd name="connsiteX2" fmla="*/ 201515 w 258229"/>
                      <a:gd name="connsiteY2" fmla="*/ 255110 h 258229"/>
                      <a:gd name="connsiteX3" fmla="*/ 3597 w 258229"/>
                      <a:gd name="connsiteY3" fmla="*/ 57183 h 258229"/>
                      <a:gd name="connsiteX4" fmla="*/ 3597 w 258229"/>
                      <a:gd name="connsiteY4" fmla="*/ 39796 h 258229"/>
                      <a:gd name="connsiteX5" fmla="*/ 160059 w 258229"/>
                      <a:gd name="connsiteY5" fmla="*/ 14284 h 258229"/>
                      <a:gd name="connsiteX6" fmla="*/ 218911 w 258229"/>
                      <a:gd name="connsiteY6" fmla="*/ 63266 h 258229"/>
                      <a:gd name="connsiteX7" fmla="*/ 258646 w 258229"/>
                      <a:gd name="connsiteY7" fmla="*/ 159188 h 2582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8229" h="258229">
                        <a:moveTo>
                          <a:pt x="258646" y="159188"/>
                        </a:moveTo>
                        <a:cubicBezTo>
                          <a:pt x="258629" y="194751"/>
                          <a:pt x="245023" y="228980"/>
                          <a:pt x="218911" y="255110"/>
                        </a:cubicBezTo>
                        <a:cubicBezTo>
                          <a:pt x="214137" y="259884"/>
                          <a:pt x="206351" y="259928"/>
                          <a:pt x="201515" y="255110"/>
                        </a:cubicBezTo>
                        <a:lnTo>
                          <a:pt x="3597" y="57183"/>
                        </a:lnTo>
                        <a:cubicBezTo>
                          <a:pt x="-1189" y="52397"/>
                          <a:pt x="-1209" y="44602"/>
                          <a:pt x="3597" y="39796"/>
                        </a:cubicBezTo>
                        <a:cubicBezTo>
                          <a:pt x="44922" y="-1529"/>
                          <a:pt x="107799" y="-11784"/>
                          <a:pt x="160059" y="14284"/>
                        </a:cubicBezTo>
                        <a:cubicBezTo>
                          <a:pt x="183785" y="26133"/>
                          <a:pt x="194326" y="38689"/>
                          <a:pt x="218911" y="63266"/>
                        </a:cubicBezTo>
                        <a:cubicBezTo>
                          <a:pt x="244534" y="88889"/>
                          <a:pt x="258646" y="123226"/>
                          <a:pt x="258646" y="159188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21" name="Graphic 39">
                  <a:extLst>
                    <a:ext uri="{FF2B5EF4-FFF2-40B4-BE49-F238E27FC236}">
                      <a16:creationId xmlns:a16="http://schemas.microsoft.com/office/drawing/2014/main" id="{ACDEC60F-BC79-48EC-B137-9FD433EBE9EB}"/>
                    </a:ext>
                  </a:extLst>
                </p:cNvPr>
                <p:cNvGrpSpPr/>
                <p:nvPr/>
              </p:nvGrpSpPr>
              <p:grpSpPr>
                <a:xfrm flipH="1">
                  <a:off x="4467816" y="4535875"/>
                  <a:ext cx="161431" cy="163124"/>
                  <a:chOff x="5306516" y="1725739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122" name="Freeform: Shape 121">
                    <a:extLst>
                      <a:ext uri="{FF2B5EF4-FFF2-40B4-BE49-F238E27FC236}">
                        <a16:creationId xmlns:a16="http://schemas.microsoft.com/office/drawing/2014/main" id="{4079ADD0-14FE-4514-8F2F-CCBC7AF99411}"/>
                      </a:ext>
                    </a:extLst>
                  </p:cNvPr>
                  <p:cNvSpPr/>
                  <p:nvPr/>
                </p:nvSpPr>
                <p:spPr>
                  <a:xfrm>
                    <a:off x="5371373" y="1878194"/>
                    <a:ext cx="201665" cy="201665"/>
                  </a:xfrm>
                  <a:custGeom>
                    <a:avLst/>
                    <a:gdLst>
                      <a:gd name="connsiteX0" fmla="*/ 64620 w 201664"/>
                      <a:gd name="connsiteY0" fmla="*/ 193721 h 201664"/>
                      <a:gd name="connsiteX1" fmla="*/ 12928 w 201664"/>
                      <a:gd name="connsiteY1" fmla="*/ 202259 h 201664"/>
                      <a:gd name="connsiteX2" fmla="*/ 153 w 201664"/>
                      <a:gd name="connsiteY2" fmla="*/ 189484 h 201664"/>
                      <a:gd name="connsiteX3" fmla="*/ 8691 w 201664"/>
                      <a:gd name="connsiteY3" fmla="*/ 137793 h 201664"/>
                      <a:gd name="connsiteX4" fmla="*/ 17778 w 201664"/>
                      <a:gd name="connsiteY4" fmla="*/ 133340 h 201664"/>
                      <a:gd name="connsiteX5" fmla="*/ 28610 w 201664"/>
                      <a:gd name="connsiteY5" fmla="*/ 133738 h 201664"/>
                      <a:gd name="connsiteX6" fmla="*/ 28679 w 201664"/>
                      <a:gd name="connsiteY6" fmla="*/ 133704 h 201664"/>
                      <a:gd name="connsiteX7" fmla="*/ 197428 w 201664"/>
                      <a:gd name="connsiteY7" fmla="*/ 658 h 201664"/>
                      <a:gd name="connsiteX8" fmla="*/ 201753 w 201664"/>
                      <a:gd name="connsiteY8" fmla="*/ 4983 h 201664"/>
                      <a:gd name="connsiteX9" fmla="*/ 68270 w 201664"/>
                      <a:gd name="connsiteY9" fmla="*/ 174944 h 201664"/>
                      <a:gd name="connsiteX10" fmla="*/ 69074 w 201664"/>
                      <a:gd name="connsiteY10" fmla="*/ 184638 h 201664"/>
                      <a:gd name="connsiteX11" fmla="*/ 64620 w 201664"/>
                      <a:gd name="connsiteY11" fmla="*/ 193721 h 201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01664" h="201664">
                        <a:moveTo>
                          <a:pt x="64620" y="193721"/>
                        </a:moveTo>
                        <a:lnTo>
                          <a:pt x="12928" y="202259"/>
                        </a:lnTo>
                        <a:cubicBezTo>
                          <a:pt x="5418" y="203500"/>
                          <a:pt x="-1088" y="196994"/>
                          <a:pt x="153" y="189484"/>
                        </a:cubicBezTo>
                        <a:lnTo>
                          <a:pt x="8691" y="137793"/>
                        </a:lnTo>
                        <a:cubicBezTo>
                          <a:pt x="9387" y="133581"/>
                          <a:pt x="14071" y="131223"/>
                          <a:pt x="17778" y="133340"/>
                        </a:cubicBezTo>
                        <a:cubicBezTo>
                          <a:pt x="20694" y="135004"/>
                          <a:pt x="24205" y="135677"/>
                          <a:pt x="28610" y="133738"/>
                        </a:cubicBezTo>
                        <a:cubicBezTo>
                          <a:pt x="28636" y="133730"/>
                          <a:pt x="28662" y="133721"/>
                          <a:pt x="28679" y="133704"/>
                        </a:cubicBezTo>
                        <a:cubicBezTo>
                          <a:pt x="30671" y="132878"/>
                          <a:pt x="45184" y="115919"/>
                          <a:pt x="197428" y="658"/>
                        </a:cubicBezTo>
                        <a:cubicBezTo>
                          <a:pt x="200288" y="-1506"/>
                          <a:pt x="203918" y="2124"/>
                          <a:pt x="201753" y="4983"/>
                        </a:cubicBezTo>
                        <a:cubicBezTo>
                          <a:pt x="85709" y="158230"/>
                          <a:pt x="69188" y="171910"/>
                          <a:pt x="68270" y="174944"/>
                        </a:cubicBezTo>
                        <a:cubicBezTo>
                          <a:pt x="67019" y="179006"/>
                          <a:pt x="67593" y="182034"/>
                          <a:pt x="69074" y="184638"/>
                        </a:cubicBezTo>
                        <a:cubicBezTo>
                          <a:pt x="71182" y="188348"/>
                          <a:pt x="68830" y="193026"/>
                          <a:pt x="64620" y="1937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3" name="Freeform: Shape 122">
                    <a:extLst>
                      <a:ext uri="{FF2B5EF4-FFF2-40B4-BE49-F238E27FC236}">
                        <a16:creationId xmlns:a16="http://schemas.microsoft.com/office/drawing/2014/main" id="{637B7FB4-3D34-4C60-A791-4C4605D780FE}"/>
                      </a:ext>
                    </a:extLst>
                  </p:cNvPr>
                  <p:cNvSpPr/>
                  <p:nvPr/>
                </p:nvSpPr>
                <p:spPr>
                  <a:xfrm>
                    <a:off x="5306516" y="1725739"/>
                    <a:ext cx="419725" cy="418905"/>
                  </a:xfrm>
                  <a:custGeom>
                    <a:avLst/>
                    <a:gdLst>
                      <a:gd name="connsiteX0" fmla="*/ 419194 w 419725"/>
                      <a:gd name="connsiteY0" fmla="*/ 11221 h 418905"/>
                      <a:gd name="connsiteX1" fmla="*/ 272302 w 419725"/>
                      <a:gd name="connsiteY1" fmla="*/ 409937 h 418905"/>
                      <a:gd name="connsiteX2" fmla="*/ 247701 w 419725"/>
                      <a:gd name="connsiteY2" fmla="*/ 415340 h 418905"/>
                      <a:gd name="connsiteX3" fmla="*/ 171795 w 419725"/>
                      <a:gd name="connsiteY3" fmla="*/ 339435 h 418905"/>
                      <a:gd name="connsiteX4" fmla="*/ 170427 w 419725"/>
                      <a:gd name="connsiteY4" fmla="*/ 319548 h 418905"/>
                      <a:gd name="connsiteX5" fmla="*/ 333066 w 419725"/>
                      <a:gd name="connsiteY5" fmla="*/ 104712 h 418905"/>
                      <a:gd name="connsiteX6" fmla="*/ 315014 w 419725"/>
                      <a:gd name="connsiteY6" fmla="*/ 86660 h 418905"/>
                      <a:gd name="connsiteX7" fmla="*/ 100178 w 419725"/>
                      <a:gd name="connsiteY7" fmla="*/ 249300 h 418905"/>
                      <a:gd name="connsiteX8" fmla="*/ 80290 w 419725"/>
                      <a:gd name="connsiteY8" fmla="*/ 247931 h 418905"/>
                      <a:gd name="connsiteX9" fmla="*/ 4385 w 419725"/>
                      <a:gd name="connsiteY9" fmla="*/ 172025 h 418905"/>
                      <a:gd name="connsiteX10" fmla="*/ 9788 w 419725"/>
                      <a:gd name="connsiteY10" fmla="*/ 147424 h 418905"/>
                      <a:gd name="connsiteX11" fmla="*/ 408505 w 419725"/>
                      <a:gd name="connsiteY11" fmla="*/ 531 h 418905"/>
                      <a:gd name="connsiteX12" fmla="*/ 419194 w 419725"/>
                      <a:gd name="connsiteY12" fmla="*/ 11221 h 4189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419725" h="418905">
                        <a:moveTo>
                          <a:pt x="419194" y="11221"/>
                        </a:moveTo>
                        <a:lnTo>
                          <a:pt x="272302" y="409937"/>
                        </a:lnTo>
                        <a:cubicBezTo>
                          <a:pt x="268530" y="420175"/>
                          <a:pt x="255416" y="423056"/>
                          <a:pt x="247701" y="415340"/>
                        </a:cubicBezTo>
                        <a:lnTo>
                          <a:pt x="171795" y="339435"/>
                        </a:lnTo>
                        <a:cubicBezTo>
                          <a:pt x="166438" y="334077"/>
                          <a:pt x="165853" y="325589"/>
                          <a:pt x="170427" y="319548"/>
                        </a:cubicBezTo>
                        <a:lnTo>
                          <a:pt x="333066" y="104712"/>
                        </a:lnTo>
                        <a:cubicBezTo>
                          <a:pt x="342279" y="92379"/>
                          <a:pt x="326544" y="77987"/>
                          <a:pt x="315014" y="86660"/>
                        </a:cubicBezTo>
                        <a:lnTo>
                          <a:pt x="100178" y="249300"/>
                        </a:lnTo>
                        <a:cubicBezTo>
                          <a:pt x="94137" y="253873"/>
                          <a:pt x="85648" y="253289"/>
                          <a:pt x="80290" y="247931"/>
                        </a:cubicBezTo>
                        <a:lnTo>
                          <a:pt x="4385" y="172025"/>
                        </a:lnTo>
                        <a:cubicBezTo>
                          <a:pt x="-3331" y="164309"/>
                          <a:pt x="-450" y="151195"/>
                          <a:pt x="9788" y="147424"/>
                        </a:cubicBezTo>
                        <a:lnTo>
                          <a:pt x="408505" y="531"/>
                        </a:lnTo>
                        <a:cubicBezTo>
                          <a:pt x="415169" y="-1924"/>
                          <a:pt x="421650" y="4556"/>
                          <a:pt x="419194" y="11221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26" name="Graphic 40">
                  <a:extLst>
                    <a:ext uri="{FF2B5EF4-FFF2-40B4-BE49-F238E27FC236}">
                      <a16:creationId xmlns:a16="http://schemas.microsoft.com/office/drawing/2014/main" id="{AEFCBCEF-84D0-466A-98FB-2B35C711EBA4}"/>
                    </a:ext>
                  </a:extLst>
                </p:cNvPr>
                <p:cNvGrpSpPr/>
                <p:nvPr/>
              </p:nvGrpSpPr>
              <p:grpSpPr>
                <a:xfrm flipH="1">
                  <a:off x="7793133" y="3025479"/>
                  <a:ext cx="122354" cy="170504"/>
                  <a:chOff x="4074593" y="1724490"/>
                  <a:chExt cx="304956" cy="419725"/>
                </a:xfrm>
                <a:solidFill>
                  <a:schemeClr val="bg1"/>
                </a:solidFill>
              </p:grpSpPr>
              <p:sp>
                <p:nvSpPr>
                  <p:cNvPr id="127" name="Freeform: Shape 126">
                    <a:extLst>
                      <a:ext uri="{FF2B5EF4-FFF2-40B4-BE49-F238E27FC236}">
                        <a16:creationId xmlns:a16="http://schemas.microsoft.com/office/drawing/2014/main" id="{0E25B080-1B62-4E79-9051-4E56A4335911}"/>
                      </a:ext>
                    </a:extLst>
                  </p:cNvPr>
                  <p:cNvSpPr/>
                  <p:nvPr/>
                </p:nvSpPr>
                <p:spPr>
                  <a:xfrm>
                    <a:off x="4074593" y="1922056"/>
                    <a:ext cx="304956" cy="222159"/>
                  </a:xfrm>
                  <a:custGeom>
                    <a:avLst/>
                    <a:gdLst>
                      <a:gd name="connsiteX0" fmla="*/ 292971 w 304956"/>
                      <a:gd name="connsiteY0" fmla="*/ 0 h 222159"/>
                      <a:gd name="connsiteX1" fmla="*/ 12297 w 304956"/>
                      <a:gd name="connsiteY1" fmla="*/ 0 h 222159"/>
                      <a:gd name="connsiteX2" fmla="*/ 0 w 304956"/>
                      <a:gd name="connsiteY2" fmla="*/ 12297 h 222159"/>
                      <a:gd name="connsiteX3" fmla="*/ 0 w 304956"/>
                      <a:gd name="connsiteY3" fmla="*/ 141690 h 222159"/>
                      <a:gd name="connsiteX4" fmla="*/ 80477 w 304956"/>
                      <a:gd name="connsiteY4" fmla="*/ 222159 h 222159"/>
                      <a:gd name="connsiteX5" fmla="*/ 224799 w 304956"/>
                      <a:gd name="connsiteY5" fmla="*/ 222159 h 222159"/>
                      <a:gd name="connsiteX6" fmla="*/ 305268 w 304956"/>
                      <a:gd name="connsiteY6" fmla="*/ 141690 h 222159"/>
                      <a:gd name="connsiteX7" fmla="*/ 305268 w 304956"/>
                      <a:gd name="connsiteY7" fmla="*/ 12297 h 222159"/>
                      <a:gd name="connsiteX8" fmla="*/ 292971 w 304956"/>
                      <a:gd name="connsiteY8" fmla="*/ 0 h 222159"/>
                      <a:gd name="connsiteX9" fmla="*/ 171735 w 304956"/>
                      <a:gd name="connsiteY9" fmla="*/ 104275 h 222159"/>
                      <a:gd name="connsiteX10" fmla="*/ 164931 w 304956"/>
                      <a:gd name="connsiteY10" fmla="*/ 104275 h 222159"/>
                      <a:gd name="connsiteX11" fmla="*/ 164931 w 304956"/>
                      <a:gd name="connsiteY11" fmla="*/ 130180 h 222159"/>
                      <a:gd name="connsiteX12" fmla="*/ 152634 w 304956"/>
                      <a:gd name="connsiteY12" fmla="*/ 142477 h 222159"/>
                      <a:gd name="connsiteX13" fmla="*/ 140337 w 304956"/>
                      <a:gd name="connsiteY13" fmla="*/ 130180 h 222159"/>
                      <a:gd name="connsiteX14" fmla="*/ 140337 w 304956"/>
                      <a:gd name="connsiteY14" fmla="*/ 104275 h 222159"/>
                      <a:gd name="connsiteX15" fmla="*/ 133533 w 304956"/>
                      <a:gd name="connsiteY15" fmla="*/ 104275 h 222159"/>
                      <a:gd name="connsiteX16" fmla="*/ 121237 w 304956"/>
                      <a:gd name="connsiteY16" fmla="*/ 91979 h 222159"/>
                      <a:gd name="connsiteX17" fmla="*/ 133533 w 304956"/>
                      <a:gd name="connsiteY17" fmla="*/ 79682 h 222159"/>
                      <a:gd name="connsiteX18" fmla="*/ 171735 w 304956"/>
                      <a:gd name="connsiteY18" fmla="*/ 79682 h 222159"/>
                      <a:gd name="connsiteX19" fmla="*/ 184031 w 304956"/>
                      <a:gd name="connsiteY19" fmla="*/ 91979 h 222159"/>
                      <a:gd name="connsiteX20" fmla="*/ 171735 w 304956"/>
                      <a:gd name="connsiteY20" fmla="*/ 104275 h 2221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304956" h="222159">
                        <a:moveTo>
                          <a:pt x="292971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141690"/>
                        </a:lnTo>
                        <a:cubicBezTo>
                          <a:pt x="0" y="186056"/>
                          <a:pt x="36103" y="222159"/>
                          <a:pt x="80477" y="222159"/>
                        </a:cubicBezTo>
                        <a:lnTo>
                          <a:pt x="224799" y="222159"/>
                        </a:lnTo>
                        <a:cubicBezTo>
                          <a:pt x="269165" y="222159"/>
                          <a:pt x="305268" y="186056"/>
                          <a:pt x="305268" y="141690"/>
                        </a:cubicBezTo>
                        <a:lnTo>
                          <a:pt x="305268" y="12297"/>
                        </a:lnTo>
                        <a:cubicBezTo>
                          <a:pt x="305268" y="5509"/>
                          <a:pt x="299759" y="0"/>
                          <a:pt x="292971" y="0"/>
                        </a:cubicBezTo>
                        <a:close/>
                        <a:moveTo>
                          <a:pt x="171735" y="104275"/>
                        </a:moveTo>
                        <a:lnTo>
                          <a:pt x="164931" y="104275"/>
                        </a:lnTo>
                        <a:lnTo>
                          <a:pt x="164931" y="130180"/>
                        </a:lnTo>
                        <a:cubicBezTo>
                          <a:pt x="164931" y="136976"/>
                          <a:pt x="159422" y="142477"/>
                          <a:pt x="152634" y="142477"/>
                        </a:cubicBezTo>
                        <a:cubicBezTo>
                          <a:pt x="145846" y="142477"/>
                          <a:pt x="140337" y="136976"/>
                          <a:pt x="140337" y="130180"/>
                        </a:cubicBezTo>
                        <a:lnTo>
                          <a:pt x="140337" y="104275"/>
                        </a:lnTo>
                        <a:lnTo>
                          <a:pt x="133533" y="104275"/>
                        </a:lnTo>
                        <a:cubicBezTo>
                          <a:pt x="126737" y="104275"/>
                          <a:pt x="121237" y="98767"/>
                          <a:pt x="121237" y="91979"/>
                        </a:cubicBezTo>
                        <a:cubicBezTo>
                          <a:pt x="121237" y="85183"/>
                          <a:pt x="126737" y="79682"/>
                          <a:pt x="133533" y="79682"/>
                        </a:cubicBezTo>
                        <a:lnTo>
                          <a:pt x="171735" y="79682"/>
                        </a:lnTo>
                        <a:cubicBezTo>
                          <a:pt x="178531" y="79682"/>
                          <a:pt x="184031" y="85183"/>
                          <a:pt x="184031" y="91979"/>
                        </a:cubicBezTo>
                        <a:cubicBezTo>
                          <a:pt x="184031" y="98767"/>
                          <a:pt x="178531" y="104275"/>
                          <a:pt x="171735" y="104275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Freeform: Shape 127">
                    <a:extLst>
                      <a:ext uri="{FF2B5EF4-FFF2-40B4-BE49-F238E27FC236}">
                        <a16:creationId xmlns:a16="http://schemas.microsoft.com/office/drawing/2014/main" id="{062B90B2-81B4-4E25-ACAB-DA51E892A82F}"/>
                      </a:ext>
                    </a:extLst>
                  </p:cNvPr>
                  <p:cNvSpPr/>
                  <p:nvPr/>
                </p:nvSpPr>
                <p:spPr>
                  <a:xfrm>
                    <a:off x="4099186" y="1724490"/>
                    <a:ext cx="255770" cy="172973"/>
                  </a:xfrm>
                  <a:custGeom>
                    <a:avLst/>
                    <a:gdLst>
                      <a:gd name="connsiteX0" fmla="*/ 128041 w 255769"/>
                      <a:gd name="connsiteY0" fmla="*/ 0 h 172972"/>
                      <a:gd name="connsiteX1" fmla="*/ 0 w 255769"/>
                      <a:gd name="connsiteY1" fmla="*/ 128041 h 172972"/>
                      <a:gd name="connsiteX2" fmla="*/ 0 w 255769"/>
                      <a:gd name="connsiteY2" fmla="*/ 172973 h 172972"/>
                      <a:gd name="connsiteX3" fmla="*/ 24593 w 255769"/>
                      <a:gd name="connsiteY3" fmla="*/ 172973 h 172972"/>
                      <a:gd name="connsiteX4" fmla="*/ 24593 w 255769"/>
                      <a:gd name="connsiteY4" fmla="*/ 128041 h 172972"/>
                      <a:gd name="connsiteX5" fmla="*/ 128041 w 255769"/>
                      <a:gd name="connsiteY5" fmla="*/ 24593 h 172972"/>
                      <a:gd name="connsiteX6" fmla="*/ 231488 w 255769"/>
                      <a:gd name="connsiteY6" fmla="*/ 128041 h 172972"/>
                      <a:gd name="connsiteX7" fmla="*/ 231488 w 255769"/>
                      <a:gd name="connsiteY7" fmla="*/ 172973 h 172972"/>
                      <a:gd name="connsiteX8" fmla="*/ 256081 w 255769"/>
                      <a:gd name="connsiteY8" fmla="*/ 172973 h 172972"/>
                      <a:gd name="connsiteX9" fmla="*/ 256081 w 255769"/>
                      <a:gd name="connsiteY9" fmla="*/ 128041 h 172972"/>
                      <a:gd name="connsiteX10" fmla="*/ 128041 w 255769"/>
                      <a:gd name="connsiteY10" fmla="*/ 0 h 1729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5769" h="172972">
                        <a:moveTo>
                          <a:pt x="128041" y="0"/>
                        </a:moveTo>
                        <a:cubicBezTo>
                          <a:pt x="57442" y="0"/>
                          <a:pt x="0" y="57442"/>
                          <a:pt x="0" y="128041"/>
                        </a:cubicBezTo>
                        <a:lnTo>
                          <a:pt x="0" y="172973"/>
                        </a:lnTo>
                        <a:lnTo>
                          <a:pt x="24593" y="172973"/>
                        </a:lnTo>
                        <a:lnTo>
                          <a:pt x="24593" y="128041"/>
                        </a:lnTo>
                        <a:cubicBezTo>
                          <a:pt x="24593" y="71001"/>
                          <a:pt x="71001" y="24593"/>
                          <a:pt x="128041" y="24593"/>
                        </a:cubicBezTo>
                        <a:cubicBezTo>
                          <a:pt x="185081" y="24593"/>
                          <a:pt x="231488" y="71001"/>
                          <a:pt x="231488" y="128041"/>
                        </a:cubicBezTo>
                        <a:lnTo>
                          <a:pt x="231488" y="172973"/>
                        </a:lnTo>
                        <a:lnTo>
                          <a:pt x="256081" y="172973"/>
                        </a:lnTo>
                        <a:lnTo>
                          <a:pt x="256081" y="128041"/>
                        </a:lnTo>
                        <a:cubicBezTo>
                          <a:pt x="256081" y="57442"/>
                          <a:pt x="198640" y="0"/>
                          <a:pt x="128041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724BEE76-37E4-4C13-95F8-482CB970924A}"/>
                  </a:ext>
                </a:extLst>
              </p:cNvPr>
              <p:cNvGrpSpPr/>
              <p:nvPr/>
            </p:nvGrpSpPr>
            <p:grpSpPr>
              <a:xfrm>
                <a:off x="1764817" y="2531113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3E044903-D4D0-4BD2-878A-7472EE4E7366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6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6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1F581143-24D4-497C-A437-1FC3E5F9A396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95B4A793-4E59-43B5-A84B-FF27671F9F22}"/>
                  </a:ext>
                </a:extLst>
              </p:cNvPr>
              <p:cNvGrpSpPr/>
              <p:nvPr/>
            </p:nvGrpSpPr>
            <p:grpSpPr>
              <a:xfrm>
                <a:off x="1953314" y="4173058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02B4069F-7FEC-470D-B18B-12C567E017E6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5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5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EC3CCF61-AB8D-427C-AC6B-BFAE098614F0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6488DB3-DE2F-411A-AE91-945C99DC7993}"/>
                  </a:ext>
                </a:extLst>
              </p:cNvPr>
              <p:cNvGrpSpPr/>
              <p:nvPr/>
            </p:nvGrpSpPr>
            <p:grpSpPr>
              <a:xfrm>
                <a:off x="3827889" y="5434675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23F6004A-A7AC-4550-8C38-577E6C276FA9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4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4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08F7D182-B614-45ED-8068-C272C51407D2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E144143F-FF20-422A-9114-19E093F46EA8}"/>
                  </a:ext>
                </a:extLst>
              </p:cNvPr>
              <p:cNvGrpSpPr/>
              <p:nvPr/>
            </p:nvGrpSpPr>
            <p:grpSpPr>
              <a:xfrm>
                <a:off x="8615531" y="3709936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AC6C2DA3-F273-403C-B53F-98A6CCC7217E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3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3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A6F860C6-1F49-4BC3-BCE3-24A4845592F2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C892A5DB-C0B7-46E1-BED2-868E7886264F}"/>
                  </a:ext>
                </a:extLst>
              </p:cNvPr>
              <p:cNvGrpSpPr/>
              <p:nvPr/>
            </p:nvGrpSpPr>
            <p:grpSpPr>
              <a:xfrm>
                <a:off x="8789357" y="2102628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DB20FCD4-22DD-45FE-BEE3-77A58070BA42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2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2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A2B59F01-3C66-4A36-948D-6079E1587ED0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A38D3DDE-D2BC-4CC5-B5F7-8CC455E7A6B8}"/>
                  </a:ext>
                </a:extLst>
              </p:cNvPr>
              <p:cNvGrpSpPr/>
              <p:nvPr/>
            </p:nvGrpSpPr>
            <p:grpSpPr>
              <a:xfrm>
                <a:off x="6798278" y="1069667"/>
                <a:ext cx="1696782" cy="1003879"/>
                <a:chOff x="1882174" y="2531113"/>
                <a:chExt cx="1696782" cy="1003879"/>
              </a:xfrm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44E3D61-72C9-4B86-8B24-C8AC10D0BC3C}"/>
                    </a:ext>
                  </a:extLst>
                </p:cNvPr>
                <p:cNvSpPr/>
                <p:nvPr/>
              </p:nvSpPr>
              <p:spPr>
                <a:xfrm>
                  <a:off x="1934649" y="2531113"/>
                  <a:ext cx="161327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accent1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Your Text</a:t>
                  </a:r>
                  <a:r>
                    <a:rPr lang="en-US" sz="1400" b="1" dirty="0">
                      <a:solidFill>
                        <a:schemeClr val="accent1"/>
                      </a:solidFill>
                      <a:ea typeface="Segoe UI" panose="020B0502040204020203" pitchFamily="34" charset="0"/>
                      <a:cs typeface="Segoe UI" panose="020B0502040204020203" pitchFamily="34" charset="0"/>
                    </a:rPr>
                    <a:t> Here</a:t>
                  </a:r>
                </a:p>
              </p:txBody>
            </p:sp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0A901ACF-B7C0-40FA-8CA6-0A05CD4AC69C}"/>
                    </a:ext>
                  </a:extLst>
                </p:cNvPr>
                <p:cNvSpPr txBox="1"/>
                <p:nvPr/>
              </p:nvSpPr>
              <p:spPr>
                <a:xfrm>
                  <a:off x="1882174" y="2867437"/>
                  <a:ext cx="1696782" cy="66755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endParaRPr lang="en-US" sz="1400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80419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18C10CFB-CBEE-41CA-AC01-A7A4DAF5C89E}"/>
              </a:ext>
            </a:extLst>
          </p:cNvPr>
          <p:cNvGrpSpPr/>
          <p:nvPr/>
        </p:nvGrpSpPr>
        <p:grpSpPr>
          <a:xfrm>
            <a:off x="717882" y="317332"/>
            <a:ext cx="10515600" cy="5579477"/>
            <a:chOff x="544972" y="371475"/>
            <a:chExt cx="10515600" cy="5579477"/>
          </a:xfrm>
        </p:grpSpPr>
        <p:sp>
          <p:nvSpPr>
            <p:cNvPr id="2" name="Trapezoid 1">
              <a:extLst>
                <a:ext uri="{FF2B5EF4-FFF2-40B4-BE49-F238E27FC236}">
                  <a16:creationId xmlns:a16="http://schemas.microsoft.com/office/drawing/2014/main" id="{EACC7E28-A034-4ACB-BCC7-6EA785A40969}"/>
                </a:ext>
              </a:extLst>
            </p:cNvPr>
            <p:cNvSpPr/>
            <p:nvPr/>
          </p:nvSpPr>
          <p:spPr>
            <a:xfrm rot="16200000">
              <a:off x="3810002" y="533399"/>
              <a:ext cx="2324098" cy="6438900"/>
            </a:xfrm>
            <a:prstGeom prst="trapezoid">
              <a:avLst>
                <a:gd name="adj" fmla="val 42213"/>
              </a:avLst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itle 17">
              <a:extLst>
                <a:ext uri="{FF2B5EF4-FFF2-40B4-BE49-F238E27FC236}">
                  <a16:creationId xmlns:a16="http://schemas.microsoft.com/office/drawing/2014/main" id="{6F520B4C-2ADD-4708-8C7D-48C0786D35A7}"/>
                </a:ext>
              </a:extLst>
            </p:cNvPr>
            <p:cNvSpPr txBox="1">
              <a:spLocks/>
            </p:cNvSpPr>
            <p:nvPr/>
          </p:nvSpPr>
          <p:spPr>
            <a:xfrm>
              <a:off x="544972" y="371475"/>
              <a:ext cx="10515600" cy="676275"/>
            </a:xfrm>
            <a:prstGeom prst="rect">
              <a:avLst/>
            </a:prstGeom>
          </p:spPr>
          <p:txBody>
            <a:bodyPr>
              <a:normAutofit lnSpcReduction="1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D916331-18AE-4C24-B1A9-1B317EE98454}"/>
                </a:ext>
              </a:extLst>
            </p:cNvPr>
            <p:cNvGrpSpPr/>
            <p:nvPr/>
          </p:nvGrpSpPr>
          <p:grpSpPr>
            <a:xfrm>
              <a:off x="1721070" y="1630948"/>
              <a:ext cx="8749860" cy="4320004"/>
              <a:chOff x="914402" y="1403588"/>
              <a:chExt cx="8749860" cy="4320004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32974EE2-32AE-4F2F-BFD4-3871B52F1D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14402" y="3524596"/>
                <a:ext cx="7664333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E764C586-D91D-4FBB-B192-6CB675000ED1}"/>
                  </a:ext>
                </a:extLst>
              </p:cNvPr>
              <p:cNvCxnSpPr/>
              <p:nvPr/>
            </p:nvCxnSpPr>
            <p:spPr>
              <a:xfrm>
                <a:off x="930166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57CC0577-7326-4205-9213-906C881D4B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22284" y="5336628"/>
                <a:ext cx="874197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C5DF27F0-9156-4715-98CB-7E364124A248}"/>
                  </a:ext>
                </a:extLst>
              </p:cNvPr>
              <p:cNvSpPr/>
              <p:nvPr/>
            </p:nvSpPr>
            <p:spPr>
              <a:xfrm>
                <a:off x="6267796" y="2377440"/>
                <a:ext cx="2294313" cy="229431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406400" dist="38100" dir="5400000" algn="t" rotWithShape="0">
                  <a:schemeClr val="accent3">
                    <a:alpha val="3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5C8745EB-9122-44E0-AB16-0D92E7D159F2}"/>
                  </a:ext>
                </a:extLst>
              </p:cNvPr>
              <p:cNvSpPr/>
              <p:nvPr/>
            </p:nvSpPr>
            <p:spPr>
              <a:xfrm>
                <a:off x="4409903" y="2718262"/>
                <a:ext cx="1612669" cy="161266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06400" dist="38100" dir="5400000" algn="t" rotWithShape="0">
                  <a:schemeClr val="accent2">
                    <a:alpha val="3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0492898-7E1F-449F-9240-6643B6259B8E}"/>
                  </a:ext>
                </a:extLst>
              </p:cNvPr>
              <p:cNvSpPr/>
              <p:nvPr/>
            </p:nvSpPr>
            <p:spPr>
              <a:xfrm>
                <a:off x="2583181" y="3025832"/>
                <a:ext cx="997528" cy="99752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406400" dist="38100" dir="5400000" algn="t" rotWithShape="0">
                  <a:schemeClr val="accent1">
                    <a:alpha val="3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63D4725-B96C-460B-9DCF-BEE4CC7788C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34546" y="3524596"/>
                <a:ext cx="2294312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EC60A24-E3DE-495F-A737-D465C1A77F92}"/>
                  </a:ext>
                </a:extLst>
              </p:cNvPr>
              <p:cNvCxnSpPr/>
              <p:nvPr/>
            </p:nvCxnSpPr>
            <p:spPr>
              <a:xfrm>
                <a:off x="3080699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F98C47F4-7821-437F-B812-647D3D7428E9}"/>
                  </a:ext>
                </a:extLst>
              </p:cNvPr>
              <p:cNvCxnSpPr/>
              <p:nvPr/>
            </p:nvCxnSpPr>
            <p:spPr>
              <a:xfrm>
                <a:off x="5231232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B7196FC-84DE-42CC-BDF0-E8F60A0CCD34}"/>
                  </a:ext>
                </a:extLst>
              </p:cNvPr>
              <p:cNvCxnSpPr/>
              <p:nvPr/>
            </p:nvCxnSpPr>
            <p:spPr>
              <a:xfrm>
                <a:off x="7381766" y="1876097"/>
                <a:ext cx="0" cy="345264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BB981EB4-7EE5-4BF6-B9B6-1D862A50AB6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99808" y="3524596"/>
                <a:ext cx="964275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1B4876-9DE2-424B-85A1-C8E0AD9A1896}"/>
                  </a:ext>
                </a:extLst>
              </p:cNvPr>
              <p:cNvSpPr txBox="1"/>
              <p:nvPr/>
            </p:nvSpPr>
            <p:spPr>
              <a:xfrm>
                <a:off x="6826234" y="27519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17574FF0-556C-4BC4-91D9-4BE05ECD8F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528" y="3524596"/>
                <a:ext cx="1579418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88DFB68-D7A9-4FEB-A887-C9EBB7745E17}"/>
                  </a:ext>
                </a:extLst>
              </p:cNvPr>
              <p:cNvSpPr/>
              <p:nvPr/>
            </p:nvSpPr>
            <p:spPr>
              <a:xfrm>
                <a:off x="947651" y="2859578"/>
                <a:ext cx="6467302" cy="665018"/>
              </a:xfrm>
              <a:custGeom>
                <a:avLst/>
                <a:gdLst>
                  <a:gd name="connsiteX0" fmla="*/ 0 w 6467302"/>
                  <a:gd name="connsiteY0" fmla="*/ 665018 h 665018"/>
                  <a:gd name="connsiteX1" fmla="*/ 2144684 w 6467302"/>
                  <a:gd name="connsiteY1" fmla="*/ 349135 h 665018"/>
                  <a:gd name="connsiteX2" fmla="*/ 4305993 w 6467302"/>
                  <a:gd name="connsiteY2" fmla="*/ 266007 h 665018"/>
                  <a:gd name="connsiteX3" fmla="*/ 6467302 w 6467302"/>
                  <a:gd name="connsiteY3" fmla="*/ 0 h 665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67302" h="665018">
                    <a:moveTo>
                      <a:pt x="0" y="665018"/>
                    </a:moveTo>
                    <a:lnTo>
                      <a:pt x="2144684" y="349135"/>
                    </a:lnTo>
                    <a:lnTo>
                      <a:pt x="4305993" y="266007"/>
                    </a:lnTo>
                    <a:lnTo>
                      <a:pt x="6467302" y="0"/>
                    </a:lnTo>
                  </a:path>
                </a:pathLst>
              </a:custGeom>
              <a:noFill/>
              <a:ln w="19050">
                <a:solidFill>
                  <a:schemeClr val="bg2"/>
                </a:solidFill>
              </a:ln>
              <a:effectLst>
                <a:outerShdw blurRad="1524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211DED64-7AE4-40FD-9DF5-BDEFB3E41974}"/>
                  </a:ext>
                </a:extLst>
              </p:cNvPr>
              <p:cNvSpPr/>
              <p:nvPr/>
            </p:nvSpPr>
            <p:spPr>
              <a:xfrm>
                <a:off x="3839483" y="3176814"/>
                <a:ext cx="4085318" cy="742043"/>
              </a:xfrm>
              <a:custGeom>
                <a:avLst/>
                <a:gdLst>
                  <a:gd name="connsiteX0" fmla="*/ 58057 w 4165600"/>
                  <a:gd name="connsiteY0" fmla="*/ 0 h 754743"/>
                  <a:gd name="connsiteX1" fmla="*/ 0 w 4165600"/>
                  <a:gd name="connsiteY1" fmla="*/ 87086 h 754743"/>
                  <a:gd name="connsiteX2" fmla="*/ 246743 w 4165600"/>
                  <a:gd name="connsiteY2" fmla="*/ 362857 h 754743"/>
                  <a:gd name="connsiteX3" fmla="*/ 1480457 w 4165600"/>
                  <a:gd name="connsiteY3" fmla="*/ 754743 h 754743"/>
                  <a:gd name="connsiteX4" fmla="*/ 4165600 w 4165600"/>
                  <a:gd name="connsiteY4" fmla="*/ 14515 h 754743"/>
                  <a:gd name="connsiteX0" fmla="*/ 0 w 4107543"/>
                  <a:gd name="connsiteY0" fmla="*/ 0 h 754743"/>
                  <a:gd name="connsiteX1" fmla="*/ 188686 w 4107543"/>
                  <a:gd name="connsiteY1" fmla="*/ 362857 h 754743"/>
                  <a:gd name="connsiteX2" fmla="*/ 1422400 w 4107543"/>
                  <a:gd name="connsiteY2" fmla="*/ 754743 h 754743"/>
                  <a:gd name="connsiteX3" fmla="*/ 4107543 w 4107543"/>
                  <a:gd name="connsiteY3" fmla="*/ 14515 h 754743"/>
                  <a:gd name="connsiteX0" fmla="*/ 0 w 4085318"/>
                  <a:gd name="connsiteY0" fmla="*/ 0 h 742043"/>
                  <a:gd name="connsiteX1" fmla="*/ 166461 w 4085318"/>
                  <a:gd name="connsiteY1" fmla="*/ 350157 h 742043"/>
                  <a:gd name="connsiteX2" fmla="*/ 1400175 w 4085318"/>
                  <a:gd name="connsiteY2" fmla="*/ 742043 h 742043"/>
                  <a:gd name="connsiteX3" fmla="*/ 4085318 w 4085318"/>
                  <a:gd name="connsiteY3" fmla="*/ 1815 h 742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85318" h="742043">
                    <a:moveTo>
                      <a:pt x="0" y="0"/>
                    </a:moveTo>
                    <a:lnTo>
                      <a:pt x="166461" y="350157"/>
                    </a:lnTo>
                    <a:lnTo>
                      <a:pt x="1400175" y="742043"/>
                    </a:lnTo>
                    <a:lnTo>
                      <a:pt x="4085318" y="1815"/>
                    </a:lnTo>
                  </a:path>
                </a:pathLst>
              </a:custGeom>
              <a:noFill/>
              <a:ln w="19050">
                <a:solidFill>
                  <a:schemeClr val="bg2"/>
                </a:solidFill>
              </a:ln>
              <a:effectLst>
                <a:outerShdw blurRad="1524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433F486C-0D0C-4A3F-BBBF-216678BB38F8}"/>
                  </a:ext>
                </a:extLst>
              </p:cNvPr>
              <p:cNvSpPr/>
              <p:nvPr/>
            </p:nvSpPr>
            <p:spPr>
              <a:xfrm>
                <a:off x="3024373" y="3148254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3B2CC0F3-93E3-4C50-8D57-DC778BC73DE7}"/>
                  </a:ext>
                </a:extLst>
              </p:cNvPr>
              <p:cNvSpPr/>
              <p:nvPr/>
            </p:nvSpPr>
            <p:spPr>
              <a:xfrm>
                <a:off x="5158665" y="3082396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0B704AD-4B13-4DD5-AE20-6EB5AC741070}"/>
                  </a:ext>
                </a:extLst>
              </p:cNvPr>
              <p:cNvSpPr/>
              <p:nvPr/>
            </p:nvSpPr>
            <p:spPr>
              <a:xfrm>
                <a:off x="5158665" y="3851653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BEDC750-9408-405B-9BB4-7CA0BD12550B}"/>
                  </a:ext>
                </a:extLst>
              </p:cNvPr>
              <p:cNvSpPr/>
              <p:nvPr/>
            </p:nvSpPr>
            <p:spPr>
              <a:xfrm>
                <a:off x="7368465" y="2752196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0A693181-D7A9-4BD5-A8A5-B77C76FB0985}"/>
                  </a:ext>
                </a:extLst>
              </p:cNvPr>
              <p:cNvSpPr/>
              <p:nvPr/>
            </p:nvSpPr>
            <p:spPr>
              <a:xfrm>
                <a:off x="7836778" y="3120496"/>
                <a:ext cx="115144" cy="115144"/>
              </a:xfrm>
              <a:prstGeom prst="ellipse">
                <a:avLst/>
              </a:prstGeom>
              <a:solidFill>
                <a:schemeClr val="bg1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CD0D88F1-E21E-4027-9B45-11654CC27EC4}"/>
                  </a:ext>
                </a:extLst>
              </p:cNvPr>
              <p:cNvSpPr/>
              <p:nvPr/>
            </p:nvSpPr>
            <p:spPr>
              <a:xfrm>
                <a:off x="7313612" y="3067049"/>
                <a:ext cx="711200" cy="236537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AAF12050-3DDC-4C47-A6BE-B60B6FB6C6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59349" y="2758440"/>
                <a:ext cx="0" cy="378097"/>
              </a:xfrm>
              <a:prstGeom prst="straightConnector1">
                <a:avLst/>
              </a:prstGeom>
              <a:noFill/>
              <a:ln w="19050">
                <a:solidFill>
                  <a:schemeClr val="tx2"/>
                </a:solidFill>
                <a:headEnd type="triangle"/>
              </a:ln>
              <a:effectLst>
                <a:outerShdw blurRad="1524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3E13BD7E-1139-4F14-B561-C9DC4B3A0333}"/>
                  </a:ext>
                </a:extLst>
              </p:cNvPr>
              <p:cNvSpPr/>
              <p:nvPr/>
            </p:nvSpPr>
            <p:spPr>
              <a:xfrm>
                <a:off x="3924300" y="3444240"/>
                <a:ext cx="175260" cy="175260"/>
              </a:xfrm>
              <a:prstGeom prst="ellipse">
                <a:avLst/>
              </a:prstGeom>
              <a:solidFill>
                <a:schemeClr val="bg2"/>
              </a:solidFill>
              <a:ln w="41275">
                <a:solidFill>
                  <a:schemeClr val="accent4">
                    <a:alpha val="41000"/>
                  </a:schemeClr>
                </a:solidFill>
              </a:ln>
              <a:effectLst>
                <a:outerShdw blurRad="1016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id-ID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43288D3-5032-4E9C-A548-19AAA493D866}"/>
                  </a:ext>
                </a:extLst>
              </p:cNvPr>
              <p:cNvSpPr txBox="1"/>
              <p:nvPr/>
            </p:nvSpPr>
            <p:spPr>
              <a:xfrm>
                <a:off x="4151085" y="2772228"/>
                <a:ext cx="256802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r>
                  <a:rPr lang="id-ID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C2F49D0-8601-429D-9AEC-AEA7DDB1C916}"/>
                  </a:ext>
                </a:extLst>
              </p:cNvPr>
              <p:cNvSpPr txBox="1"/>
              <p:nvPr/>
            </p:nvSpPr>
            <p:spPr>
              <a:xfrm>
                <a:off x="4151085" y="3701143"/>
                <a:ext cx="256802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r>
                  <a:rPr lang="id-ID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B37466-CF3B-4F00-8F45-76E6464CB580}"/>
                  </a:ext>
                </a:extLst>
              </p:cNvPr>
              <p:cNvSpPr txBox="1"/>
              <p:nvPr/>
            </p:nvSpPr>
            <p:spPr>
              <a:xfrm>
                <a:off x="5020294" y="277222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A1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E681784-3C38-499B-9BF3-869C41AB3933}"/>
                  </a:ext>
                </a:extLst>
              </p:cNvPr>
              <p:cNvSpPr txBox="1"/>
              <p:nvPr/>
            </p:nvSpPr>
            <p:spPr>
              <a:xfrm>
                <a:off x="5020294" y="3999593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B1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93F332E-5EA6-4483-9622-5D03BDC4F10C}"/>
                  </a:ext>
                </a:extLst>
              </p:cNvPr>
              <p:cNvSpPr txBox="1"/>
              <p:nvPr/>
            </p:nvSpPr>
            <p:spPr>
              <a:xfrm>
                <a:off x="7443454" y="248774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A1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49E64C1-BDDF-4BE3-9BA4-4F3EE86F9820}"/>
                  </a:ext>
                </a:extLst>
              </p:cNvPr>
              <p:cNvSpPr txBox="1"/>
              <p:nvPr/>
            </p:nvSpPr>
            <p:spPr>
              <a:xfrm>
                <a:off x="8037814" y="3036933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B1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D4BBA7D-BBAD-4ACC-9D8E-5B8CF6E49E2A}"/>
                  </a:ext>
                </a:extLst>
              </p:cNvPr>
              <p:cNvSpPr txBox="1"/>
              <p:nvPr/>
            </p:nvSpPr>
            <p:spPr>
              <a:xfrm>
                <a:off x="6813534" y="39330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IV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906A030-3C35-466F-94D4-C25B4086D123}"/>
                  </a:ext>
                </a:extLst>
              </p:cNvPr>
              <p:cNvSpPr txBox="1"/>
              <p:nvPr/>
            </p:nvSpPr>
            <p:spPr>
              <a:xfrm>
                <a:off x="7575534" y="27519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II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2CC1AC8-EE22-4379-9A1F-3DF1565EF775}"/>
                  </a:ext>
                </a:extLst>
              </p:cNvPr>
              <p:cNvSpPr txBox="1"/>
              <p:nvPr/>
            </p:nvSpPr>
            <p:spPr>
              <a:xfrm>
                <a:off x="7562834" y="3933008"/>
                <a:ext cx="391886" cy="27699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cs typeface="Segoe UI Semibold" panose="020B0702040204020203" pitchFamily="34" charset="0"/>
                  </a:defRPr>
                </a:lvl1pPr>
              </a:lstStyle>
              <a:p>
                <a:pPr algn="ctr"/>
                <a:r>
                  <a:rPr lang="id-ID" dirty="0">
                    <a:solidFill>
                      <a:schemeClr val="bg1"/>
                    </a:solidFill>
                  </a:rPr>
                  <a:t>III</a:t>
                </a:r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92C6130F-B31D-445F-AEEB-4D7522DB39DE}"/>
                  </a:ext>
                </a:extLst>
              </p:cNvPr>
              <p:cNvGrpSpPr/>
              <p:nvPr/>
            </p:nvGrpSpPr>
            <p:grpSpPr>
              <a:xfrm>
                <a:off x="7391400" y="2177153"/>
                <a:ext cx="2129669" cy="374571"/>
                <a:chOff x="7391400" y="2177153"/>
                <a:chExt cx="2129669" cy="374571"/>
              </a:xfrm>
            </p:grpSpPr>
            <p:cxnSp>
              <p:nvCxnSpPr>
                <p:cNvPr id="55" name="Straight Arrow Connector 54">
                  <a:extLst>
                    <a:ext uri="{FF2B5EF4-FFF2-40B4-BE49-F238E27FC236}">
                      <a16:creationId xmlns:a16="http://schemas.microsoft.com/office/drawing/2014/main" id="{47BDAF28-DD71-4A9E-A804-985B7CC6D830}"/>
                    </a:ext>
                  </a:extLst>
                </p:cNvPr>
                <p:cNvCxnSpPr/>
                <p:nvPr/>
              </p:nvCxnSpPr>
              <p:spPr>
                <a:xfrm>
                  <a:off x="7391400" y="2362200"/>
                  <a:ext cx="1587500" cy="0"/>
                </a:xfrm>
                <a:prstGeom prst="straightConnector1">
                  <a:avLst/>
                </a:prstGeom>
                <a:ln>
                  <a:solidFill>
                    <a:schemeClr val="accent3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D69D3D5E-62AC-48AA-B95B-A159A6EC98B9}"/>
                    </a:ext>
                  </a:extLst>
                </p:cNvPr>
                <p:cNvSpPr txBox="1"/>
                <p:nvPr/>
              </p:nvSpPr>
              <p:spPr>
                <a:xfrm>
                  <a:off x="8567714" y="2177153"/>
                  <a:ext cx="953355" cy="37457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effectLst>
                  <a:outerShdw blurRad="3429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id-ID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Case</a:t>
                  </a:r>
                  <a:endParaRPr lang="en-US" sz="1600" b="1" dirty="0">
                    <a:solidFill>
                      <a:schemeClr val="bg1"/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438200E-D310-4CF5-BD15-CFA87791BEF3}"/>
                  </a:ext>
                </a:extLst>
              </p:cNvPr>
              <p:cNvSpPr txBox="1"/>
              <p:nvPr/>
            </p:nvSpPr>
            <p:spPr>
              <a:xfrm>
                <a:off x="923877" y="5385038"/>
                <a:ext cx="120972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r>
                  <a:rPr lang="id-ID" sz="1600" b="1" dirty="0">
                    <a:solidFill>
                      <a:schemeClr val="accent4"/>
                    </a:solidFill>
                    <a:cs typeface="Segoe UI" panose="020B0502040204020203" pitchFamily="34" charset="0"/>
                  </a:rPr>
                  <a:t>Present</a:t>
                </a:r>
                <a:endParaRPr lang="en-US" sz="1600" b="1" dirty="0">
                  <a:solidFill>
                    <a:schemeClr val="accent4"/>
                  </a:solidFill>
                  <a:cs typeface="Segoe UI" panose="020B0502040204020203" pitchFamily="34" charset="0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DFDD400-4549-47B6-85B2-DF11900B7DD3}"/>
                  </a:ext>
                </a:extLst>
              </p:cNvPr>
              <p:cNvSpPr txBox="1"/>
              <p:nvPr/>
            </p:nvSpPr>
            <p:spPr>
              <a:xfrm>
                <a:off x="2444249" y="5385038"/>
                <a:ext cx="120972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1"/>
                    </a:solidFill>
                    <a:cs typeface="Segoe UI" panose="020B0502040204020203" pitchFamily="34" charset="0"/>
                  </a:rPr>
                  <a:t>Short Time</a:t>
                </a:r>
                <a:endParaRPr lang="en-US" sz="1600" b="1" dirty="0">
                  <a:solidFill>
                    <a:schemeClr val="accent1"/>
                  </a:solidFill>
                  <a:cs typeface="Segoe UI" panose="020B0502040204020203" pitchFamily="34" charset="0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591E277-3E57-4A28-9A44-B54199C225EF}"/>
                  </a:ext>
                </a:extLst>
              </p:cNvPr>
              <p:cNvSpPr txBox="1"/>
              <p:nvPr/>
            </p:nvSpPr>
            <p:spPr>
              <a:xfrm>
                <a:off x="4153309" y="5385038"/>
                <a:ext cx="208783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2"/>
                    </a:solidFill>
                    <a:cs typeface="Segoe UI" panose="020B0502040204020203" pitchFamily="34" charset="0"/>
                  </a:rPr>
                  <a:t>Medium Time</a:t>
                </a:r>
                <a:endParaRPr lang="en-US" sz="1600" b="1" dirty="0">
                  <a:solidFill>
                    <a:schemeClr val="accent2"/>
                  </a:solidFill>
                  <a:cs typeface="Segoe UI" panose="020B0502040204020203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1A40C1-D02F-482E-A907-BA68181E81D9}"/>
                  </a:ext>
                </a:extLst>
              </p:cNvPr>
              <p:cNvSpPr txBox="1"/>
              <p:nvPr/>
            </p:nvSpPr>
            <p:spPr>
              <a:xfrm>
                <a:off x="6286909" y="5385038"/>
                <a:ext cx="208783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3"/>
                    </a:solidFill>
                    <a:cs typeface="Segoe UI" panose="020B0502040204020203" pitchFamily="34" charset="0"/>
                  </a:rPr>
                  <a:t>Long Time</a:t>
                </a:r>
                <a:endParaRPr lang="en-US" sz="1600" b="1" dirty="0">
                  <a:solidFill>
                    <a:schemeClr val="accent3"/>
                  </a:solidFill>
                  <a:cs typeface="Segoe UI" panose="020B0502040204020203" pitchFamily="34" charset="0"/>
                </a:endParaRPr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0CDD9BA-0690-4D60-AE30-784586A5CCE3}"/>
                  </a:ext>
                </a:extLst>
              </p:cNvPr>
              <p:cNvGrpSpPr/>
              <p:nvPr/>
            </p:nvGrpSpPr>
            <p:grpSpPr>
              <a:xfrm>
                <a:off x="1137737" y="4897764"/>
                <a:ext cx="1446711" cy="276999"/>
                <a:chOff x="3703138" y="6349157"/>
                <a:chExt cx="1660139" cy="317864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962544CC-DD49-4E9B-BE7D-DAF7B56196CE}"/>
                    </a:ext>
                  </a:extLst>
                </p:cNvPr>
                <p:cNvSpPr/>
                <p:nvPr/>
              </p:nvSpPr>
              <p:spPr>
                <a:xfrm>
                  <a:off x="3703138" y="6410114"/>
                  <a:ext cx="175260" cy="175260"/>
                </a:xfrm>
                <a:prstGeom prst="ellipse">
                  <a:avLst/>
                </a:prstGeom>
                <a:solidFill>
                  <a:schemeClr val="accent4"/>
                </a:solidFill>
                <a:ln w="41275">
                  <a:solidFill>
                    <a:schemeClr val="accent4">
                      <a:alpha val="41000"/>
                    </a:schemeClr>
                  </a:solidFill>
                </a:ln>
                <a:effectLst>
                  <a:outerShdw blurRad="1016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id-ID" sz="1400"/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B8F0AC55-84B6-454B-B616-2DE205300F09}"/>
                    </a:ext>
                  </a:extLst>
                </p:cNvPr>
                <p:cNvSpPr txBox="1"/>
                <p:nvPr/>
              </p:nvSpPr>
              <p:spPr>
                <a:xfrm>
                  <a:off x="3924705" y="6349157"/>
                  <a:ext cx="1438572" cy="317864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/>
                <a:p>
                  <a:r>
                    <a:rPr lang="id-ID" sz="1200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Decision Point</a:t>
                  </a:r>
                  <a:endParaRPr lang="en-US" sz="1200" dirty="0">
                    <a:solidFill>
                      <a:schemeClr val="bg1"/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BB1EFA27-7A62-4CC6-AEA2-5965E5E78BD6}"/>
                  </a:ext>
                </a:extLst>
              </p:cNvPr>
              <p:cNvGrpSpPr/>
              <p:nvPr/>
            </p:nvGrpSpPr>
            <p:grpSpPr>
              <a:xfrm>
                <a:off x="1225368" y="4610213"/>
                <a:ext cx="1170921" cy="276999"/>
                <a:chOff x="3790768" y="5826643"/>
                <a:chExt cx="1343662" cy="317863"/>
              </a:xfrm>
            </p:grpSpPr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25CC3E2C-B1DC-43EA-8EEB-B7BFE9A1A6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90768" y="5855667"/>
                  <a:ext cx="0" cy="239124"/>
                </a:xfrm>
                <a:prstGeom prst="straightConnector1">
                  <a:avLst/>
                </a:prstGeom>
                <a:noFill/>
                <a:ln w="19050">
                  <a:solidFill>
                    <a:schemeClr val="tx2"/>
                  </a:solidFill>
                  <a:headEnd type="triangle"/>
                </a:ln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D6B8F7E-E9C2-4C3F-A28D-B42FB25552B1}"/>
                    </a:ext>
                  </a:extLst>
                </p:cNvPr>
                <p:cNvSpPr txBox="1"/>
                <p:nvPr/>
              </p:nvSpPr>
              <p:spPr>
                <a:xfrm>
                  <a:off x="3924706" y="5826643"/>
                  <a:ext cx="1209724" cy="317863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/>
                <a:p>
                  <a:r>
                    <a:rPr lang="id-ID" sz="1200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Disturbance</a:t>
                  </a:r>
                  <a:endParaRPr lang="en-US" sz="1200" dirty="0">
                    <a:solidFill>
                      <a:schemeClr val="bg1"/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59434424-2107-4784-9BFA-AD4B77E7D574}"/>
                  </a:ext>
                </a:extLst>
              </p:cNvPr>
              <p:cNvGrpSpPr/>
              <p:nvPr/>
            </p:nvGrpSpPr>
            <p:grpSpPr>
              <a:xfrm>
                <a:off x="7391400" y="4501253"/>
                <a:ext cx="2129669" cy="374571"/>
                <a:chOff x="7391400" y="2177153"/>
                <a:chExt cx="2129669" cy="374571"/>
              </a:xfrm>
            </p:grpSpPr>
            <p:cxnSp>
              <p:nvCxnSpPr>
                <p:cNvPr id="49" name="Straight Arrow Connector 48">
                  <a:extLst>
                    <a:ext uri="{FF2B5EF4-FFF2-40B4-BE49-F238E27FC236}">
                      <a16:creationId xmlns:a16="http://schemas.microsoft.com/office/drawing/2014/main" id="{560895A4-2672-40AD-A5DA-A54BE85A716F}"/>
                    </a:ext>
                  </a:extLst>
                </p:cNvPr>
                <p:cNvCxnSpPr/>
                <p:nvPr/>
              </p:nvCxnSpPr>
              <p:spPr>
                <a:xfrm>
                  <a:off x="7391400" y="2362200"/>
                  <a:ext cx="1587500" cy="0"/>
                </a:xfrm>
                <a:prstGeom prst="straightConnector1">
                  <a:avLst/>
                </a:prstGeom>
                <a:ln>
                  <a:solidFill>
                    <a:schemeClr val="accent3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A92351D6-3A93-48BA-AEB0-6482B4DCCBA8}"/>
                    </a:ext>
                  </a:extLst>
                </p:cNvPr>
                <p:cNvSpPr txBox="1"/>
                <p:nvPr/>
              </p:nvSpPr>
              <p:spPr>
                <a:xfrm>
                  <a:off x="8567714" y="2177153"/>
                  <a:ext cx="953355" cy="37457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effectLst>
                  <a:outerShdw blurRad="3429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id-ID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Case</a:t>
                  </a:r>
                  <a:endParaRPr lang="en-US" sz="1600" b="1" dirty="0">
                    <a:solidFill>
                      <a:schemeClr val="bg1"/>
                    </a:solidFill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394E801-8DCE-40E4-91A3-5964527EE7B1}"/>
                  </a:ext>
                </a:extLst>
              </p:cNvPr>
              <p:cNvSpPr txBox="1"/>
              <p:nvPr/>
            </p:nvSpPr>
            <p:spPr>
              <a:xfrm>
                <a:off x="6286909" y="1403588"/>
                <a:ext cx="2087834" cy="338554"/>
              </a:xfrm>
              <a:prstGeom prst="rect">
                <a:avLst/>
              </a:prstGeom>
              <a:noFill/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d-ID" sz="1600" b="1" dirty="0">
                    <a:solidFill>
                      <a:schemeClr val="accent5"/>
                    </a:solidFill>
                    <a:cs typeface="Segoe UI" panose="020B0502040204020203" pitchFamily="34" charset="0"/>
                  </a:rPr>
                  <a:t>Trend Scenario</a:t>
                </a:r>
                <a:endParaRPr lang="en-US" sz="1600" b="1" dirty="0">
                  <a:solidFill>
                    <a:schemeClr val="accent5"/>
                  </a:solidFill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2C25D98-9185-449C-B01F-C826CABAB0C5}"/>
                </a:ext>
              </a:extLst>
            </p:cNvPr>
            <p:cNvSpPr txBox="1"/>
            <p:nvPr/>
          </p:nvSpPr>
          <p:spPr>
            <a:xfrm>
              <a:off x="1721070" y="2181840"/>
              <a:ext cx="1916463" cy="5921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  <a:cs typeface="Segoe UI Light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DB953FF-E056-4962-B5D5-21D6E33A6386}"/>
                </a:ext>
              </a:extLst>
            </p:cNvPr>
            <p:cNvSpPr txBox="1"/>
            <p:nvPr/>
          </p:nvSpPr>
          <p:spPr>
            <a:xfrm>
              <a:off x="3884301" y="2181840"/>
              <a:ext cx="1916463" cy="5921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  <a:cs typeface="Segoe UI Light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BBE052E-82F7-4B0F-A5B2-CAC14D7CA813}"/>
                </a:ext>
              </a:extLst>
            </p:cNvPr>
            <p:cNvSpPr txBox="1"/>
            <p:nvPr/>
          </p:nvSpPr>
          <p:spPr>
            <a:xfrm>
              <a:off x="6034834" y="2181840"/>
              <a:ext cx="1916463" cy="5921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  <a:cs typeface="Segoe UI Light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385E7BB-DD79-4BA0-86DD-2A4044D7298C}"/>
                </a:ext>
              </a:extLst>
            </p:cNvPr>
            <p:cNvSpPr txBox="1"/>
            <p:nvPr/>
          </p:nvSpPr>
          <p:spPr>
            <a:xfrm>
              <a:off x="1222511" y="718374"/>
              <a:ext cx="7419498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Scenario Analysis Diagram</a:t>
              </a:r>
              <a:endParaRPr lang="en-ID" sz="4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086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161">
            <a:extLst>
              <a:ext uri="{FF2B5EF4-FFF2-40B4-BE49-F238E27FC236}">
                <a16:creationId xmlns:a16="http://schemas.microsoft.com/office/drawing/2014/main" id="{69F8CED9-08FF-4FF7-9D5D-C99DF48C144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36451" y="2602335"/>
            <a:ext cx="206928" cy="269486"/>
          </a:xfrm>
          <a:custGeom>
            <a:avLst/>
            <a:gdLst>
              <a:gd name="T0" fmla="*/ 85229 w 472"/>
              <a:gd name="T1" fmla="*/ 0 h 619"/>
              <a:gd name="T2" fmla="*/ 85229 w 472"/>
              <a:gd name="T3" fmla="*/ 0 h 619"/>
              <a:gd name="T4" fmla="*/ 0 w 472"/>
              <a:gd name="T5" fmla="*/ 84260 h 619"/>
              <a:gd name="T6" fmla="*/ 85229 w 472"/>
              <a:gd name="T7" fmla="*/ 221586 h 619"/>
              <a:gd name="T8" fmla="*/ 170097 w 472"/>
              <a:gd name="T9" fmla="*/ 84260 h 619"/>
              <a:gd name="T10" fmla="*/ 85229 w 472"/>
              <a:gd name="T11" fmla="*/ 0 h 619"/>
              <a:gd name="T12" fmla="*/ 85229 w 472"/>
              <a:gd name="T13" fmla="*/ 200432 h 619"/>
              <a:gd name="T14" fmla="*/ 85229 w 472"/>
              <a:gd name="T15" fmla="*/ 200432 h 619"/>
              <a:gd name="T16" fmla="*/ 16251 w 472"/>
              <a:gd name="T17" fmla="*/ 84260 h 619"/>
              <a:gd name="T18" fmla="*/ 85229 w 472"/>
              <a:gd name="T19" fmla="*/ 10398 h 619"/>
              <a:gd name="T20" fmla="*/ 154207 w 472"/>
              <a:gd name="T21" fmla="*/ 84260 h 619"/>
              <a:gd name="T22" fmla="*/ 85229 w 472"/>
              <a:gd name="T23" fmla="*/ 200432 h 619"/>
              <a:gd name="T24" fmla="*/ 85229 w 472"/>
              <a:gd name="T25" fmla="*/ 47329 h 619"/>
              <a:gd name="T26" fmla="*/ 85229 w 472"/>
              <a:gd name="T27" fmla="*/ 47329 h 619"/>
              <a:gd name="T28" fmla="*/ 48032 w 472"/>
              <a:gd name="T29" fmla="*/ 84260 h 619"/>
              <a:gd name="T30" fmla="*/ 85229 w 472"/>
              <a:gd name="T31" fmla="*/ 115813 h 619"/>
              <a:gd name="T32" fmla="*/ 122426 w 472"/>
              <a:gd name="T33" fmla="*/ 84260 h 619"/>
              <a:gd name="T34" fmla="*/ 85229 w 472"/>
              <a:gd name="T35" fmla="*/ 47329 h 619"/>
              <a:gd name="T36" fmla="*/ 85229 w 472"/>
              <a:gd name="T37" fmla="*/ 105415 h 619"/>
              <a:gd name="T38" fmla="*/ 85229 w 472"/>
              <a:gd name="T39" fmla="*/ 105415 h 619"/>
              <a:gd name="T40" fmla="*/ 63922 w 472"/>
              <a:gd name="T41" fmla="*/ 84260 h 619"/>
              <a:gd name="T42" fmla="*/ 85229 w 472"/>
              <a:gd name="T43" fmla="*/ 63106 h 619"/>
              <a:gd name="T44" fmla="*/ 106536 w 472"/>
              <a:gd name="T45" fmla="*/ 84260 h 619"/>
              <a:gd name="T46" fmla="*/ 85229 w 472"/>
              <a:gd name="T47" fmla="*/ 105415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72" h="619">
                <a:moveTo>
                  <a:pt x="236" y="0"/>
                </a:moveTo>
                <a:lnTo>
                  <a:pt x="236" y="0"/>
                </a:lnTo>
                <a:cubicBezTo>
                  <a:pt x="104" y="0"/>
                  <a:pt x="0" y="103"/>
                  <a:pt x="0" y="235"/>
                </a:cubicBezTo>
                <a:cubicBezTo>
                  <a:pt x="0" y="323"/>
                  <a:pt x="192" y="618"/>
                  <a:pt x="236" y="618"/>
                </a:cubicBezTo>
                <a:cubicBezTo>
                  <a:pt x="280" y="618"/>
                  <a:pt x="471" y="323"/>
                  <a:pt x="471" y="235"/>
                </a:cubicBezTo>
                <a:cubicBezTo>
                  <a:pt x="471" y="103"/>
                  <a:pt x="368" y="0"/>
                  <a:pt x="236" y="0"/>
                </a:cubicBezTo>
                <a:close/>
                <a:moveTo>
                  <a:pt x="236" y="559"/>
                </a:moveTo>
                <a:lnTo>
                  <a:pt x="236" y="559"/>
                </a:lnTo>
                <a:cubicBezTo>
                  <a:pt x="207" y="559"/>
                  <a:pt x="45" y="309"/>
                  <a:pt x="45" y="235"/>
                </a:cubicBezTo>
                <a:cubicBezTo>
                  <a:pt x="45" y="117"/>
                  <a:pt x="133" y="29"/>
                  <a:pt x="236" y="29"/>
                </a:cubicBezTo>
                <a:cubicBezTo>
                  <a:pt x="339" y="29"/>
                  <a:pt x="427" y="117"/>
                  <a:pt x="427" y="235"/>
                </a:cubicBezTo>
                <a:cubicBezTo>
                  <a:pt x="427" y="309"/>
                  <a:pt x="266" y="559"/>
                  <a:pt x="236" y="559"/>
                </a:cubicBezTo>
                <a:close/>
                <a:moveTo>
                  <a:pt x="236" y="132"/>
                </a:moveTo>
                <a:lnTo>
                  <a:pt x="236" y="132"/>
                </a:lnTo>
                <a:cubicBezTo>
                  <a:pt x="177" y="132"/>
                  <a:pt x="133" y="176"/>
                  <a:pt x="133" y="235"/>
                </a:cubicBezTo>
                <a:cubicBezTo>
                  <a:pt x="133" y="279"/>
                  <a:pt x="177" y="323"/>
                  <a:pt x="236" y="323"/>
                </a:cubicBezTo>
                <a:cubicBezTo>
                  <a:pt x="295" y="323"/>
                  <a:pt x="339" y="279"/>
                  <a:pt x="339" y="235"/>
                </a:cubicBezTo>
                <a:cubicBezTo>
                  <a:pt x="339" y="176"/>
                  <a:pt x="295" y="132"/>
                  <a:pt x="236" y="132"/>
                </a:cubicBezTo>
                <a:close/>
                <a:moveTo>
                  <a:pt x="236" y="294"/>
                </a:moveTo>
                <a:lnTo>
                  <a:pt x="236" y="294"/>
                </a:lnTo>
                <a:cubicBezTo>
                  <a:pt x="207" y="294"/>
                  <a:pt x="177" y="264"/>
                  <a:pt x="177" y="235"/>
                </a:cubicBezTo>
                <a:cubicBezTo>
                  <a:pt x="177" y="191"/>
                  <a:pt x="207" y="176"/>
                  <a:pt x="236" y="176"/>
                </a:cubicBezTo>
                <a:cubicBezTo>
                  <a:pt x="266" y="176"/>
                  <a:pt x="295" y="191"/>
                  <a:pt x="295" y="235"/>
                </a:cubicBezTo>
                <a:cubicBezTo>
                  <a:pt x="295" y="264"/>
                  <a:pt x="266" y="294"/>
                  <a:pt x="236" y="2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76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A118458-FE4A-4F39-8BBC-59C10BCAF4E3}"/>
              </a:ext>
            </a:extLst>
          </p:cNvPr>
          <p:cNvGrpSpPr/>
          <p:nvPr/>
        </p:nvGrpSpPr>
        <p:grpSpPr>
          <a:xfrm>
            <a:off x="927801" y="805562"/>
            <a:ext cx="10207087" cy="5176138"/>
            <a:chOff x="992457" y="1021206"/>
            <a:chExt cx="10207087" cy="5176138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EDADCE6-FD1C-4632-97C2-D91BBD93705A}"/>
                </a:ext>
              </a:extLst>
            </p:cNvPr>
            <p:cNvSpPr txBox="1"/>
            <p:nvPr/>
          </p:nvSpPr>
          <p:spPr>
            <a:xfrm>
              <a:off x="1464683" y="1021206"/>
              <a:ext cx="939194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 Stage Accomplishments</a:t>
              </a:r>
              <a:r>
                <a:rPr lang="en-US" sz="1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Diagram</a:t>
              </a:r>
              <a:r>
                <a:rPr lang="en-US" sz="18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en-ID" sz="1800" dirty="0">
                <a:solidFill>
                  <a:schemeClr val="bg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DD4F081-5B22-48EB-B3C2-C65DFF51A4F1}"/>
                </a:ext>
              </a:extLst>
            </p:cNvPr>
            <p:cNvSpPr/>
            <p:nvPr/>
          </p:nvSpPr>
          <p:spPr>
            <a:xfrm>
              <a:off x="3121155" y="2319046"/>
              <a:ext cx="3280035" cy="69545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D5F6CDA1-6E4B-441A-A0D3-954848D1B442}"/>
                </a:ext>
              </a:extLst>
            </p:cNvPr>
            <p:cNvSpPr/>
            <p:nvPr/>
          </p:nvSpPr>
          <p:spPr>
            <a:xfrm rot="16200000" flipH="1">
              <a:off x="6148335" y="2438762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24C3461-BCF5-4FFD-B147-F7B6621572E4}"/>
                </a:ext>
              </a:extLst>
            </p:cNvPr>
            <p:cNvSpPr/>
            <p:nvPr/>
          </p:nvSpPr>
          <p:spPr>
            <a:xfrm rot="5400000">
              <a:off x="7495214" y="1414695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29F4DCA-EDA1-44DA-9FD3-990FB17878BA}"/>
                </a:ext>
              </a:extLst>
            </p:cNvPr>
            <p:cNvSpPr/>
            <p:nvPr/>
          </p:nvSpPr>
          <p:spPr>
            <a:xfrm>
              <a:off x="2966075" y="3125855"/>
              <a:ext cx="3974012" cy="6954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EBECDEE0-6CA9-4B0F-8A5D-D7A79209A45B}"/>
                </a:ext>
              </a:extLst>
            </p:cNvPr>
            <p:cNvSpPr/>
            <p:nvPr/>
          </p:nvSpPr>
          <p:spPr>
            <a:xfrm rot="16200000" flipH="1">
              <a:off x="6687231" y="324557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C9B155C-D232-4E34-AC22-5877F6E459F5}"/>
                </a:ext>
              </a:extLst>
            </p:cNvPr>
            <p:cNvSpPr/>
            <p:nvPr/>
          </p:nvSpPr>
          <p:spPr>
            <a:xfrm rot="5400000">
              <a:off x="8034110" y="222150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BBFBE4-AA3A-44C6-912D-4C3023F91E28}"/>
                </a:ext>
              </a:extLst>
            </p:cNvPr>
            <p:cNvSpPr/>
            <p:nvPr/>
          </p:nvSpPr>
          <p:spPr>
            <a:xfrm>
              <a:off x="2966074" y="3910465"/>
              <a:ext cx="4553983" cy="6954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6AD63F19-1CA4-4FB7-A73E-925DA89F84D8}"/>
                </a:ext>
              </a:extLst>
            </p:cNvPr>
            <p:cNvSpPr/>
            <p:nvPr/>
          </p:nvSpPr>
          <p:spPr>
            <a:xfrm rot="16200000" flipH="1">
              <a:off x="7267201" y="403018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4AE1E4D-8673-4CC2-B39A-F22067A91427}"/>
                </a:ext>
              </a:extLst>
            </p:cNvPr>
            <p:cNvSpPr/>
            <p:nvPr/>
          </p:nvSpPr>
          <p:spPr>
            <a:xfrm rot="5400000">
              <a:off x="8614080" y="300611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8315F3-98E6-47E6-8CB6-53BF5E1F0ACC}"/>
                </a:ext>
              </a:extLst>
            </p:cNvPr>
            <p:cNvSpPr/>
            <p:nvPr/>
          </p:nvSpPr>
          <p:spPr>
            <a:xfrm>
              <a:off x="2876465" y="4706175"/>
              <a:ext cx="5164122" cy="6954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EEF340D9-C182-4203-8124-0D907CBE34CA}"/>
                </a:ext>
              </a:extLst>
            </p:cNvPr>
            <p:cNvSpPr/>
            <p:nvPr/>
          </p:nvSpPr>
          <p:spPr>
            <a:xfrm rot="16200000" flipH="1">
              <a:off x="7787731" y="482589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613392-31A8-4EE7-A3F4-AC74940AD4E1}"/>
                </a:ext>
              </a:extLst>
            </p:cNvPr>
            <p:cNvSpPr/>
            <p:nvPr/>
          </p:nvSpPr>
          <p:spPr>
            <a:xfrm rot="5400000">
              <a:off x="9134610" y="380182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00B8C6-EF88-4259-AC15-FF886E551D5E}"/>
                </a:ext>
              </a:extLst>
            </p:cNvPr>
            <p:cNvSpPr/>
            <p:nvPr/>
          </p:nvSpPr>
          <p:spPr>
            <a:xfrm>
              <a:off x="3587495" y="5501885"/>
              <a:ext cx="5051428" cy="6954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37E59928-D4CD-418E-AECE-9278AB8823CC}"/>
                </a:ext>
              </a:extLst>
            </p:cNvPr>
            <p:cNvSpPr/>
            <p:nvPr/>
          </p:nvSpPr>
          <p:spPr>
            <a:xfrm rot="16200000" flipH="1">
              <a:off x="8386067" y="5621601"/>
              <a:ext cx="828675" cy="322812"/>
            </a:xfrm>
            <a:prstGeom prst="parallelogram">
              <a:avLst>
                <a:gd name="adj" fmla="val 42407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DFCBD2-9309-41A7-A98B-DCB8C6DE4EAF}"/>
                </a:ext>
              </a:extLst>
            </p:cNvPr>
            <p:cNvSpPr/>
            <p:nvPr/>
          </p:nvSpPr>
          <p:spPr>
            <a:xfrm rot="5400000">
              <a:off x="9732946" y="4597534"/>
              <a:ext cx="695463" cy="2237733"/>
            </a:xfrm>
            <a:custGeom>
              <a:avLst/>
              <a:gdLst>
                <a:gd name="connsiteX0" fmla="*/ 0 w 695463"/>
                <a:gd name="connsiteY0" fmla="*/ 2237733 h 2237733"/>
                <a:gd name="connsiteX1" fmla="*/ 0 w 695463"/>
                <a:gd name="connsiteY1" fmla="*/ 242040 h 2237733"/>
                <a:gd name="connsiteX2" fmla="*/ 5 w 695463"/>
                <a:gd name="connsiteY2" fmla="*/ 242040 h 2237733"/>
                <a:gd name="connsiteX3" fmla="*/ 347734 w 695463"/>
                <a:gd name="connsiteY3" fmla="*/ 0 h 2237733"/>
                <a:gd name="connsiteX4" fmla="*/ 695463 w 695463"/>
                <a:gd name="connsiteY4" fmla="*/ 242040 h 2237733"/>
                <a:gd name="connsiteX5" fmla="*/ 695460 w 695463"/>
                <a:gd name="connsiteY5" fmla="*/ 242040 h 2237733"/>
                <a:gd name="connsiteX6" fmla="*/ 695460 w 695463"/>
                <a:gd name="connsiteY6" fmla="*/ 2237733 h 2237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5463" h="2237733">
                  <a:moveTo>
                    <a:pt x="0" y="2237733"/>
                  </a:moveTo>
                  <a:lnTo>
                    <a:pt x="0" y="242040"/>
                  </a:lnTo>
                  <a:lnTo>
                    <a:pt x="5" y="242040"/>
                  </a:lnTo>
                  <a:lnTo>
                    <a:pt x="347734" y="0"/>
                  </a:lnTo>
                  <a:lnTo>
                    <a:pt x="695463" y="242040"/>
                  </a:lnTo>
                  <a:lnTo>
                    <a:pt x="695460" y="242040"/>
                  </a:lnTo>
                  <a:lnTo>
                    <a:pt x="695460" y="22377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F917BE2-950D-4920-B514-8D1EE956C66C}"/>
                </a:ext>
              </a:extLst>
            </p:cNvPr>
            <p:cNvGrpSpPr/>
            <p:nvPr/>
          </p:nvGrpSpPr>
          <p:grpSpPr>
            <a:xfrm>
              <a:off x="992457" y="2185829"/>
              <a:ext cx="3866809" cy="4011515"/>
              <a:chOff x="1468199" y="1914524"/>
              <a:chExt cx="3866809" cy="4011515"/>
            </a:xfrm>
            <a:effectLst>
              <a:outerShdw blurRad="381000" dist="38100" dir="8100000" algn="tr" rotWithShape="0">
                <a:prstClr val="black">
                  <a:alpha val="15000"/>
                </a:prstClr>
              </a:outerShdw>
            </a:effectLst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61A165E-8790-4673-8EDD-B7C06CCC5911}"/>
                  </a:ext>
                </a:extLst>
              </p:cNvPr>
              <p:cNvGrpSpPr/>
              <p:nvPr/>
            </p:nvGrpSpPr>
            <p:grpSpPr>
              <a:xfrm>
                <a:off x="1468199" y="2047741"/>
                <a:ext cx="3866809" cy="3878298"/>
                <a:chOff x="3424238" y="1277938"/>
                <a:chExt cx="5343525" cy="5359401"/>
              </a:xfrm>
            </p:grpSpPr>
            <p:sp>
              <p:nvSpPr>
                <p:cNvPr id="27" name="Freeform 5">
                  <a:extLst>
                    <a:ext uri="{FF2B5EF4-FFF2-40B4-BE49-F238E27FC236}">
                      <a16:creationId xmlns:a16="http://schemas.microsoft.com/office/drawing/2014/main" id="{7A2AE9A0-CB6D-4C2F-B28F-8161EB355E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89426" y="1277938"/>
                  <a:ext cx="3608388" cy="4643438"/>
                </a:xfrm>
                <a:custGeom>
                  <a:avLst/>
                  <a:gdLst>
                    <a:gd name="T0" fmla="*/ 1186 w 11367"/>
                    <a:gd name="T1" fmla="*/ 642 h 14624"/>
                    <a:gd name="T2" fmla="*/ 1350 w 11367"/>
                    <a:gd name="T3" fmla="*/ 1663 h 14624"/>
                    <a:gd name="T4" fmla="*/ 1571 w 11367"/>
                    <a:gd name="T5" fmla="*/ 2687 h 14624"/>
                    <a:gd name="T6" fmla="*/ 1860 w 11367"/>
                    <a:gd name="T7" fmla="*/ 3691 h 14624"/>
                    <a:gd name="T8" fmla="*/ 2224 w 11367"/>
                    <a:gd name="T9" fmla="*/ 4656 h 14624"/>
                    <a:gd name="T10" fmla="*/ 2671 w 11367"/>
                    <a:gd name="T11" fmla="*/ 5557 h 14624"/>
                    <a:gd name="T12" fmla="*/ 3132 w 11367"/>
                    <a:gd name="T13" fmla="*/ 6268 h 14624"/>
                    <a:gd name="T14" fmla="*/ 3314 w 11367"/>
                    <a:gd name="T15" fmla="*/ 6504 h 14624"/>
                    <a:gd name="T16" fmla="*/ 3455 w 11367"/>
                    <a:gd name="T17" fmla="*/ 6677 h 14624"/>
                    <a:gd name="T18" fmla="*/ 3549 w 11367"/>
                    <a:gd name="T19" fmla="*/ 6785 h 14624"/>
                    <a:gd name="T20" fmla="*/ 4436 w 11367"/>
                    <a:gd name="T21" fmla="*/ 7516 h 14624"/>
                    <a:gd name="T22" fmla="*/ 4444 w 11367"/>
                    <a:gd name="T23" fmla="*/ 7530 h 14624"/>
                    <a:gd name="T24" fmla="*/ 4845 w 11367"/>
                    <a:gd name="T25" fmla="*/ 12199 h 14624"/>
                    <a:gd name="T26" fmla="*/ 4790 w 11367"/>
                    <a:gd name="T27" fmla="*/ 12206 h 14624"/>
                    <a:gd name="T28" fmla="*/ 4739 w 11367"/>
                    <a:gd name="T29" fmla="*/ 12231 h 14624"/>
                    <a:gd name="T30" fmla="*/ 4727 w 11367"/>
                    <a:gd name="T31" fmla="*/ 12262 h 14624"/>
                    <a:gd name="T32" fmla="*/ 4713 w 11367"/>
                    <a:gd name="T33" fmla="*/ 12278 h 14624"/>
                    <a:gd name="T34" fmla="*/ 4621 w 11367"/>
                    <a:gd name="T35" fmla="*/ 12314 h 14624"/>
                    <a:gd name="T36" fmla="*/ 4463 w 11367"/>
                    <a:gd name="T37" fmla="*/ 12395 h 14624"/>
                    <a:gd name="T38" fmla="*/ 4206 w 11367"/>
                    <a:gd name="T39" fmla="*/ 12558 h 14624"/>
                    <a:gd name="T40" fmla="*/ 3964 w 11367"/>
                    <a:gd name="T41" fmla="*/ 12738 h 14624"/>
                    <a:gd name="T42" fmla="*/ 3735 w 11367"/>
                    <a:gd name="T43" fmla="*/ 12935 h 14624"/>
                    <a:gd name="T44" fmla="*/ 3434 w 11367"/>
                    <a:gd name="T45" fmla="*/ 13229 h 14624"/>
                    <a:gd name="T46" fmla="*/ 3070 w 11367"/>
                    <a:gd name="T47" fmla="*/ 13620 h 14624"/>
                    <a:gd name="T48" fmla="*/ 2812 w 11367"/>
                    <a:gd name="T49" fmla="*/ 13942 h 14624"/>
                    <a:gd name="T50" fmla="*/ 2527 w 11367"/>
                    <a:gd name="T51" fmla="*/ 14335 h 14624"/>
                    <a:gd name="T52" fmla="*/ 2403 w 11367"/>
                    <a:gd name="T53" fmla="*/ 14533 h 14624"/>
                    <a:gd name="T54" fmla="*/ 9024 w 11367"/>
                    <a:gd name="T55" fmla="*/ 14624 h 14624"/>
                    <a:gd name="T56" fmla="*/ 8937 w 11367"/>
                    <a:gd name="T57" fmla="*/ 14443 h 14624"/>
                    <a:gd name="T58" fmla="*/ 8792 w 11367"/>
                    <a:gd name="T59" fmla="*/ 14224 h 14624"/>
                    <a:gd name="T60" fmla="*/ 8611 w 11367"/>
                    <a:gd name="T61" fmla="*/ 13983 h 14624"/>
                    <a:gd name="T62" fmla="*/ 8255 w 11367"/>
                    <a:gd name="T63" fmla="*/ 13560 h 14624"/>
                    <a:gd name="T64" fmla="*/ 7924 w 11367"/>
                    <a:gd name="T65" fmla="*/ 13203 h 14624"/>
                    <a:gd name="T66" fmla="*/ 7588 w 11367"/>
                    <a:gd name="T67" fmla="*/ 12886 h 14624"/>
                    <a:gd name="T68" fmla="*/ 7248 w 11367"/>
                    <a:gd name="T69" fmla="*/ 12613 h 14624"/>
                    <a:gd name="T70" fmla="*/ 7052 w 11367"/>
                    <a:gd name="T71" fmla="*/ 12476 h 14624"/>
                    <a:gd name="T72" fmla="*/ 6853 w 11367"/>
                    <a:gd name="T73" fmla="*/ 12357 h 14624"/>
                    <a:gd name="T74" fmla="*/ 6746 w 11367"/>
                    <a:gd name="T75" fmla="*/ 12308 h 14624"/>
                    <a:gd name="T76" fmla="*/ 6664 w 11367"/>
                    <a:gd name="T77" fmla="*/ 12273 h 14624"/>
                    <a:gd name="T78" fmla="*/ 6657 w 11367"/>
                    <a:gd name="T79" fmla="*/ 12260 h 14624"/>
                    <a:gd name="T80" fmla="*/ 6652 w 11367"/>
                    <a:gd name="T81" fmla="*/ 12236 h 14624"/>
                    <a:gd name="T82" fmla="*/ 6566 w 11367"/>
                    <a:gd name="T83" fmla="*/ 7695 h 14624"/>
                    <a:gd name="T84" fmla="*/ 6804 w 11367"/>
                    <a:gd name="T85" fmla="*/ 7626 h 14624"/>
                    <a:gd name="T86" fmla="*/ 6932 w 11367"/>
                    <a:gd name="T87" fmla="*/ 7570 h 14624"/>
                    <a:gd name="T88" fmla="*/ 6949 w 11367"/>
                    <a:gd name="T89" fmla="*/ 7530 h 14624"/>
                    <a:gd name="T90" fmla="*/ 6944 w 11367"/>
                    <a:gd name="T91" fmla="*/ 7518 h 14624"/>
                    <a:gd name="T92" fmla="*/ 7095 w 11367"/>
                    <a:gd name="T93" fmla="*/ 7419 h 14624"/>
                    <a:gd name="T94" fmla="*/ 7579 w 11367"/>
                    <a:gd name="T95" fmla="*/ 7041 h 14624"/>
                    <a:gd name="T96" fmla="*/ 7677 w 11367"/>
                    <a:gd name="T97" fmla="*/ 6931 h 14624"/>
                    <a:gd name="T98" fmla="*/ 7906 w 11367"/>
                    <a:gd name="T99" fmla="*/ 6700 h 14624"/>
                    <a:gd name="T100" fmla="*/ 8050 w 11367"/>
                    <a:gd name="T101" fmla="*/ 6537 h 14624"/>
                    <a:gd name="T102" fmla="*/ 8244 w 11367"/>
                    <a:gd name="T103" fmla="*/ 6277 h 14624"/>
                    <a:gd name="T104" fmla="*/ 8718 w 11367"/>
                    <a:gd name="T105" fmla="*/ 5549 h 14624"/>
                    <a:gd name="T106" fmla="*/ 9162 w 11367"/>
                    <a:gd name="T107" fmla="*/ 4651 h 14624"/>
                    <a:gd name="T108" fmla="*/ 9525 w 11367"/>
                    <a:gd name="T109" fmla="*/ 3684 h 14624"/>
                    <a:gd name="T110" fmla="*/ 9813 w 11367"/>
                    <a:gd name="T111" fmla="*/ 2673 h 14624"/>
                    <a:gd name="T112" fmla="*/ 10034 w 11367"/>
                    <a:gd name="T113" fmla="*/ 1648 h 14624"/>
                    <a:gd name="T114" fmla="*/ 10197 w 11367"/>
                    <a:gd name="T115" fmla="*/ 633 h 14624"/>
                    <a:gd name="T116" fmla="*/ 11355 w 11367"/>
                    <a:gd name="T117" fmla="*/ 35 h 14624"/>
                    <a:gd name="T118" fmla="*/ 11327 w 11367"/>
                    <a:gd name="T119" fmla="*/ 2 h 14624"/>
                    <a:gd name="T120" fmla="*/ 16 w 11367"/>
                    <a:gd name="T121" fmla="*/ 20 h 146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1367" h="14624">
                      <a:moveTo>
                        <a:pt x="38" y="45"/>
                      </a:moveTo>
                      <a:lnTo>
                        <a:pt x="1114" y="40"/>
                      </a:lnTo>
                      <a:lnTo>
                        <a:pt x="1136" y="239"/>
                      </a:lnTo>
                      <a:lnTo>
                        <a:pt x="1161" y="440"/>
                      </a:lnTo>
                      <a:lnTo>
                        <a:pt x="1186" y="642"/>
                      </a:lnTo>
                      <a:lnTo>
                        <a:pt x="1215" y="845"/>
                      </a:lnTo>
                      <a:lnTo>
                        <a:pt x="1245" y="1049"/>
                      </a:lnTo>
                      <a:lnTo>
                        <a:pt x="1278" y="1253"/>
                      </a:lnTo>
                      <a:lnTo>
                        <a:pt x="1313" y="1458"/>
                      </a:lnTo>
                      <a:lnTo>
                        <a:pt x="1350" y="1663"/>
                      </a:lnTo>
                      <a:lnTo>
                        <a:pt x="1389" y="1868"/>
                      </a:lnTo>
                      <a:lnTo>
                        <a:pt x="1431" y="2073"/>
                      </a:lnTo>
                      <a:lnTo>
                        <a:pt x="1475" y="2278"/>
                      </a:lnTo>
                      <a:lnTo>
                        <a:pt x="1522" y="2482"/>
                      </a:lnTo>
                      <a:lnTo>
                        <a:pt x="1571" y="2687"/>
                      </a:lnTo>
                      <a:lnTo>
                        <a:pt x="1624" y="2890"/>
                      </a:lnTo>
                      <a:lnTo>
                        <a:pt x="1679" y="3092"/>
                      </a:lnTo>
                      <a:lnTo>
                        <a:pt x="1736" y="3294"/>
                      </a:lnTo>
                      <a:lnTo>
                        <a:pt x="1797" y="3493"/>
                      </a:lnTo>
                      <a:lnTo>
                        <a:pt x="1860" y="3691"/>
                      </a:lnTo>
                      <a:lnTo>
                        <a:pt x="1927" y="3889"/>
                      </a:lnTo>
                      <a:lnTo>
                        <a:pt x="1996" y="4084"/>
                      </a:lnTo>
                      <a:lnTo>
                        <a:pt x="2069" y="4277"/>
                      </a:lnTo>
                      <a:lnTo>
                        <a:pt x="2145" y="4467"/>
                      </a:lnTo>
                      <a:lnTo>
                        <a:pt x="2224" y="4656"/>
                      </a:lnTo>
                      <a:lnTo>
                        <a:pt x="2306" y="4841"/>
                      </a:lnTo>
                      <a:lnTo>
                        <a:pt x="2393" y="5025"/>
                      </a:lnTo>
                      <a:lnTo>
                        <a:pt x="2481" y="5205"/>
                      </a:lnTo>
                      <a:lnTo>
                        <a:pt x="2575" y="5383"/>
                      </a:lnTo>
                      <a:lnTo>
                        <a:pt x="2671" y="5557"/>
                      </a:lnTo>
                      <a:lnTo>
                        <a:pt x="2771" y="5727"/>
                      </a:lnTo>
                      <a:lnTo>
                        <a:pt x="2876" y="5893"/>
                      </a:lnTo>
                      <a:lnTo>
                        <a:pt x="2983" y="6057"/>
                      </a:lnTo>
                      <a:lnTo>
                        <a:pt x="3095" y="6216"/>
                      </a:lnTo>
                      <a:lnTo>
                        <a:pt x="3132" y="6268"/>
                      </a:lnTo>
                      <a:lnTo>
                        <a:pt x="3168" y="6317"/>
                      </a:lnTo>
                      <a:lnTo>
                        <a:pt x="3204" y="6365"/>
                      </a:lnTo>
                      <a:lnTo>
                        <a:pt x="3239" y="6411"/>
                      </a:lnTo>
                      <a:lnTo>
                        <a:pt x="3274" y="6458"/>
                      </a:lnTo>
                      <a:lnTo>
                        <a:pt x="3314" y="6504"/>
                      </a:lnTo>
                      <a:lnTo>
                        <a:pt x="3354" y="6553"/>
                      </a:lnTo>
                      <a:lnTo>
                        <a:pt x="3398" y="6603"/>
                      </a:lnTo>
                      <a:lnTo>
                        <a:pt x="3420" y="6631"/>
                      </a:lnTo>
                      <a:lnTo>
                        <a:pt x="3439" y="6655"/>
                      </a:lnTo>
                      <a:lnTo>
                        <a:pt x="3455" y="6677"/>
                      </a:lnTo>
                      <a:lnTo>
                        <a:pt x="3470" y="6697"/>
                      </a:lnTo>
                      <a:lnTo>
                        <a:pt x="3485" y="6718"/>
                      </a:lnTo>
                      <a:lnTo>
                        <a:pt x="3502" y="6739"/>
                      </a:lnTo>
                      <a:lnTo>
                        <a:pt x="3523" y="6760"/>
                      </a:lnTo>
                      <a:lnTo>
                        <a:pt x="3549" y="6785"/>
                      </a:lnTo>
                      <a:lnTo>
                        <a:pt x="4380" y="7479"/>
                      </a:lnTo>
                      <a:lnTo>
                        <a:pt x="4397" y="7492"/>
                      </a:lnTo>
                      <a:lnTo>
                        <a:pt x="4411" y="7502"/>
                      </a:lnTo>
                      <a:lnTo>
                        <a:pt x="4425" y="7509"/>
                      </a:lnTo>
                      <a:lnTo>
                        <a:pt x="4436" y="7516"/>
                      </a:lnTo>
                      <a:lnTo>
                        <a:pt x="4452" y="7522"/>
                      </a:lnTo>
                      <a:lnTo>
                        <a:pt x="4460" y="7525"/>
                      </a:lnTo>
                      <a:lnTo>
                        <a:pt x="4460" y="7525"/>
                      </a:lnTo>
                      <a:lnTo>
                        <a:pt x="4451" y="7527"/>
                      </a:lnTo>
                      <a:lnTo>
                        <a:pt x="4444" y="7530"/>
                      </a:lnTo>
                      <a:lnTo>
                        <a:pt x="4435" y="7533"/>
                      </a:lnTo>
                      <a:lnTo>
                        <a:pt x="4423" y="7538"/>
                      </a:lnTo>
                      <a:lnTo>
                        <a:pt x="4409" y="7544"/>
                      </a:lnTo>
                      <a:lnTo>
                        <a:pt x="4841" y="7709"/>
                      </a:lnTo>
                      <a:lnTo>
                        <a:pt x="4845" y="12199"/>
                      </a:lnTo>
                      <a:lnTo>
                        <a:pt x="4825" y="12200"/>
                      </a:lnTo>
                      <a:lnTo>
                        <a:pt x="4812" y="12201"/>
                      </a:lnTo>
                      <a:lnTo>
                        <a:pt x="4806" y="12201"/>
                      </a:lnTo>
                      <a:lnTo>
                        <a:pt x="4798" y="12203"/>
                      </a:lnTo>
                      <a:lnTo>
                        <a:pt x="4790" y="12206"/>
                      </a:lnTo>
                      <a:lnTo>
                        <a:pt x="4777" y="12211"/>
                      </a:lnTo>
                      <a:lnTo>
                        <a:pt x="4764" y="12217"/>
                      </a:lnTo>
                      <a:lnTo>
                        <a:pt x="4753" y="12222"/>
                      </a:lnTo>
                      <a:lnTo>
                        <a:pt x="4746" y="12226"/>
                      </a:lnTo>
                      <a:lnTo>
                        <a:pt x="4739" y="12231"/>
                      </a:lnTo>
                      <a:lnTo>
                        <a:pt x="4730" y="12239"/>
                      </a:lnTo>
                      <a:lnTo>
                        <a:pt x="4717" y="12250"/>
                      </a:lnTo>
                      <a:lnTo>
                        <a:pt x="4723" y="12255"/>
                      </a:lnTo>
                      <a:lnTo>
                        <a:pt x="4727" y="12260"/>
                      </a:lnTo>
                      <a:lnTo>
                        <a:pt x="4727" y="12262"/>
                      </a:lnTo>
                      <a:lnTo>
                        <a:pt x="4727" y="12264"/>
                      </a:lnTo>
                      <a:lnTo>
                        <a:pt x="4726" y="12266"/>
                      </a:lnTo>
                      <a:lnTo>
                        <a:pt x="4725" y="12269"/>
                      </a:lnTo>
                      <a:lnTo>
                        <a:pt x="4719" y="12273"/>
                      </a:lnTo>
                      <a:lnTo>
                        <a:pt x="4713" y="12278"/>
                      </a:lnTo>
                      <a:lnTo>
                        <a:pt x="4703" y="12282"/>
                      </a:lnTo>
                      <a:lnTo>
                        <a:pt x="4693" y="12287"/>
                      </a:lnTo>
                      <a:lnTo>
                        <a:pt x="4668" y="12296"/>
                      </a:lnTo>
                      <a:lnTo>
                        <a:pt x="4637" y="12308"/>
                      </a:lnTo>
                      <a:lnTo>
                        <a:pt x="4621" y="12314"/>
                      </a:lnTo>
                      <a:lnTo>
                        <a:pt x="4604" y="12320"/>
                      </a:lnTo>
                      <a:lnTo>
                        <a:pt x="4587" y="12329"/>
                      </a:lnTo>
                      <a:lnTo>
                        <a:pt x="4571" y="12336"/>
                      </a:lnTo>
                      <a:lnTo>
                        <a:pt x="4516" y="12366"/>
                      </a:lnTo>
                      <a:lnTo>
                        <a:pt x="4463" y="12395"/>
                      </a:lnTo>
                      <a:lnTo>
                        <a:pt x="4410" y="12426"/>
                      </a:lnTo>
                      <a:lnTo>
                        <a:pt x="4358" y="12457"/>
                      </a:lnTo>
                      <a:lnTo>
                        <a:pt x="4306" y="12490"/>
                      </a:lnTo>
                      <a:lnTo>
                        <a:pt x="4255" y="12523"/>
                      </a:lnTo>
                      <a:lnTo>
                        <a:pt x="4206" y="12558"/>
                      </a:lnTo>
                      <a:lnTo>
                        <a:pt x="4156" y="12592"/>
                      </a:lnTo>
                      <a:lnTo>
                        <a:pt x="4107" y="12627"/>
                      </a:lnTo>
                      <a:lnTo>
                        <a:pt x="4059" y="12664"/>
                      </a:lnTo>
                      <a:lnTo>
                        <a:pt x="4011" y="12701"/>
                      </a:lnTo>
                      <a:lnTo>
                        <a:pt x="3964" y="12738"/>
                      </a:lnTo>
                      <a:lnTo>
                        <a:pt x="3917" y="12777"/>
                      </a:lnTo>
                      <a:lnTo>
                        <a:pt x="3871" y="12815"/>
                      </a:lnTo>
                      <a:lnTo>
                        <a:pt x="3825" y="12855"/>
                      </a:lnTo>
                      <a:lnTo>
                        <a:pt x="3781" y="12894"/>
                      </a:lnTo>
                      <a:lnTo>
                        <a:pt x="3735" y="12935"/>
                      </a:lnTo>
                      <a:lnTo>
                        <a:pt x="3691" y="12975"/>
                      </a:lnTo>
                      <a:lnTo>
                        <a:pt x="3648" y="13017"/>
                      </a:lnTo>
                      <a:lnTo>
                        <a:pt x="3604" y="13059"/>
                      </a:lnTo>
                      <a:lnTo>
                        <a:pt x="3518" y="13143"/>
                      </a:lnTo>
                      <a:lnTo>
                        <a:pt x="3434" y="13229"/>
                      </a:lnTo>
                      <a:lnTo>
                        <a:pt x="3350" y="13315"/>
                      </a:lnTo>
                      <a:lnTo>
                        <a:pt x="3267" y="13403"/>
                      </a:lnTo>
                      <a:lnTo>
                        <a:pt x="3186" y="13491"/>
                      </a:lnTo>
                      <a:lnTo>
                        <a:pt x="3105" y="13579"/>
                      </a:lnTo>
                      <a:lnTo>
                        <a:pt x="3070" y="13620"/>
                      </a:lnTo>
                      <a:lnTo>
                        <a:pt x="3027" y="13670"/>
                      </a:lnTo>
                      <a:lnTo>
                        <a:pt x="2979" y="13729"/>
                      </a:lnTo>
                      <a:lnTo>
                        <a:pt x="2926" y="13794"/>
                      </a:lnTo>
                      <a:lnTo>
                        <a:pt x="2870" y="13866"/>
                      </a:lnTo>
                      <a:lnTo>
                        <a:pt x="2812" y="13942"/>
                      </a:lnTo>
                      <a:lnTo>
                        <a:pt x="2752" y="14020"/>
                      </a:lnTo>
                      <a:lnTo>
                        <a:pt x="2692" y="14100"/>
                      </a:lnTo>
                      <a:lnTo>
                        <a:pt x="2634" y="14180"/>
                      </a:lnTo>
                      <a:lnTo>
                        <a:pt x="2580" y="14259"/>
                      </a:lnTo>
                      <a:lnTo>
                        <a:pt x="2527" y="14335"/>
                      </a:lnTo>
                      <a:lnTo>
                        <a:pt x="2479" y="14407"/>
                      </a:lnTo>
                      <a:lnTo>
                        <a:pt x="2458" y="14441"/>
                      </a:lnTo>
                      <a:lnTo>
                        <a:pt x="2438" y="14472"/>
                      </a:lnTo>
                      <a:lnTo>
                        <a:pt x="2419" y="14503"/>
                      </a:lnTo>
                      <a:lnTo>
                        <a:pt x="2403" y="14533"/>
                      </a:lnTo>
                      <a:lnTo>
                        <a:pt x="2389" y="14559"/>
                      </a:lnTo>
                      <a:lnTo>
                        <a:pt x="2377" y="14583"/>
                      </a:lnTo>
                      <a:lnTo>
                        <a:pt x="2366" y="14605"/>
                      </a:lnTo>
                      <a:lnTo>
                        <a:pt x="2359" y="14624"/>
                      </a:lnTo>
                      <a:lnTo>
                        <a:pt x="9024" y="14624"/>
                      </a:lnTo>
                      <a:lnTo>
                        <a:pt x="9011" y="14592"/>
                      </a:lnTo>
                      <a:lnTo>
                        <a:pt x="8997" y="14558"/>
                      </a:lnTo>
                      <a:lnTo>
                        <a:pt x="8979" y="14521"/>
                      </a:lnTo>
                      <a:lnTo>
                        <a:pt x="8959" y="14483"/>
                      </a:lnTo>
                      <a:lnTo>
                        <a:pt x="8937" y="14443"/>
                      </a:lnTo>
                      <a:lnTo>
                        <a:pt x="8911" y="14402"/>
                      </a:lnTo>
                      <a:lnTo>
                        <a:pt x="8884" y="14359"/>
                      </a:lnTo>
                      <a:lnTo>
                        <a:pt x="8855" y="14314"/>
                      </a:lnTo>
                      <a:lnTo>
                        <a:pt x="8825" y="14269"/>
                      </a:lnTo>
                      <a:lnTo>
                        <a:pt x="8792" y="14224"/>
                      </a:lnTo>
                      <a:lnTo>
                        <a:pt x="8758" y="14176"/>
                      </a:lnTo>
                      <a:lnTo>
                        <a:pt x="8722" y="14129"/>
                      </a:lnTo>
                      <a:lnTo>
                        <a:pt x="8687" y="14080"/>
                      </a:lnTo>
                      <a:lnTo>
                        <a:pt x="8650" y="14033"/>
                      </a:lnTo>
                      <a:lnTo>
                        <a:pt x="8611" y="13983"/>
                      </a:lnTo>
                      <a:lnTo>
                        <a:pt x="8572" y="13934"/>
                      </a:lnTo>
                      <a:lnTo>
                        <a:pt x="8493" y="13837"/>
                      </a:lnTo>
                      <a:lnTo>
                        <a:pt x="8412" y="13742"/>
                      </a:lnTo>
                      <a:lnTo>
                        <a:pt x="8333" y="13650"/>
                      </a:lnTo>
                      <a:lnTo>
                        <a:pt x="8255" y="13560"/>
                      </a:lnTo>
                      <a:lnTo>
                        <a:pt x="8180" y="13476"/>
                      </a:lnTo>
                      <a:lnTo>
                        <a:pt x="8109" y="13397"/>
                      </a:lnTo>
                      <a:lnTo>
                        <a:pt x="8043" y="13327"/>
                      </a:lnTo>
                      <a:lnTo>
                        <a:pt x="7984" y="13265"/>
                      </a:lnTo>
                      <a:lnTo>
                        <a:pt x="7924" y="13203"/>
                      </a:lnTo>
                      <a:lnTo>
                        <a:pt x="7861" y="13140"/>
                      </a:lnTo>
                      <a:lnTo>
                        <a:pt x="7797" y="13077"/>
                      </a:lnTo>
                      <a:lnTo>
                        <a:pt x="7729" y="13012"/>
                      </a:lnTo>
                      <a:lnTo>
                        <a:pt x="7659" y="12949"/>
                      </a:lnTo>
                      <a:lnTo>
                        <a:pt x="7588" y="12886"/>
                      </a:lnTo>
                      <a:lnTo>
                        <a:pt x="7515" y="12822"/>
                      </a:lnTo>
                      <a:lnTo>
                        <a:pt x="7440" y="12760"/>
                      </a:lnTo>
                      <a:lnTo>
                        <a:pt x="7364" y="12700"/>
                      </a:lnTo>
                      <a:lnTo>
                        <a:pt x="7287" y="12641"/>
                      </a:lnTo>
                      <a:lnTo>
                        <a:pt x="7248" y="12613"/>
                      </a:lnTo>
                      <a:lnTo>
                        <a:pt x="7209" y="12584"/>
                      </a:lnTo>
                      <a:lnTo>
                        <a:pt x="7170" y="12556"/>
                      </a:lnTo>
                      <a:lnTo>
                        <a:pt x="7131" y="12528"/>
                      </a:lnTo>
                      <a:lnTo>
                        <a:pt x="7091" y="12502"/>
                      </a:lnTo>
                      <a:lnTo>
                        <a:pt x="7052" y="12476"/>
                      </a:lnTo>
                      <a:lnTo>
                        <a:pt x="7012" y="12451"/>
                      </a:lnTo>
                      <a:lnTo>
                        <a:pt x="6972" y="12427"/>
                      </a:lnTo>
                      <a:lnTo>
                        <a:pt x="6932" y="12403"/>
                      </a:lnTo>
                      <a:lnTo>
                        <a:pt x="6893" y="12379"/>
                      </a:lnTo>
                      <a:lnTo>
                        <a:pt x="6853" y="12357"/>
                      </a:lnTo>
                      <a:lnTo>
                        <a:pt x="6813" y="12336"/>
                      </a:lnTo>
                      <a:lnTo>
                        <a:pt x="6796" y="12329"/>
                      </a:lnTo>
                      <a:lnTo>
                        <a:pt x="6779" y="12320"/>
                      </a:lnTo>
                      <a:lnTo>
                        <a:pt x="6762" y="12314"/>
                      </a:lnTo>
                      <a:lnTo>
                        <a:pt x="6746" y="12308"/>
                      </a:lnTo>
                      <a:lnTo>
                        <a:pt x="6716" y="12296"/>
                      </a:lnTo>
                      <a:lnTo>
                        <a:pt x="6690" y="12287"/>
                      </a:lnTo>
                      <a:lnTo>
                        <a:pt x="6680" y="12282"/>
                      </a:lnTo>
                      <a:lnTo>
                        <a:pt x="6670" y="12278"/>
                      </a:lnTo>
                      <a:lnTo>
                        <a:pt x="6664" y="12273"/>
                      </a:lnTo>
                      <a:lnTo>
                        <a:pt x="6659" y="12269"/>
                      </a:lnTo>
                      <a:lnTo>
                        <a:pt x="6658" y="12266"/>
                      </a:lnTo>
                      <a:lnTo>
                        <a:pt x="6657" y="12264"/>
                      </a:lnTo>
                      <a:lnTo>
                        <a:pt x="6657" y="12262"/>
                      </a:lnTo>
                      <a:lnTo>
                        <a:pt x="6657" y="12260"/>
                      </a:lnTo>
                      <a:lnTo>
                        <a:pt x="6660" y="12255"/>
                      </a:lnTo>
                      <a:lnTo>
                        <a:pt x="6666" y="12250"/>
                      </a:lnTo>
                      <a:lnTo>
                        <a:pt x="6661" y="12244"/>
                      </a:lnTo>
                      <a:lnTo>
                        <a:pt x="6655" y="12238"/>
                      </a:lnTo>
                      <a:lnTo>
                        <a:pt x="6652" y="12236"/>
                      </a:lnTo>
                      <a:lnTo>
                        <a:pt x="6650" y="12235"/>
                      </a:lnTo>
                      <a:lnTo>
                        <a:pt x="6648" y="12234"/>
                      </a:lnTo>
                      <a:lnTo>
                        <a:pt x="6647" y="12235"/>
                      </a:lnTo>
                      <a:lnTo>
                        <a:pt x="6566" y="12159"/>
                      </a:lnTo>
                      <a:lnTo>
                        <a:pt x="6566" y="7695"/>
                      </a:lnTo>
                      <a:lnTo>
                        <a:pt x="6613" y="7683"/>
                      </a:lnTo>
                      <a:lnTo>
                        <a:pt x="6666" y="7669"/>
                      </a:lnTo>
                      <a:lnTo>
                        <a:pt x="6721" y="7653"/>
                      </a:lnTo>
                      <a:lnTo>
                        <a:pt x="6777" y="7635"/>
                      </a:lnTo>
                      <a:lnTo>
                        <a:pt x="6804" y="7626"/>
                      </a:lnTo>
                      <a:lnTo>
                        <a:pt x="6832" y="7615"/>
                      </a:lnTo>
                      <a:lnTo>
                        <a:pt x="6858" y="7604"/>
                      </a:lnTo>
                      <a:lnTo>
                        <a:pt x="6883" y="7593"/>
                      </a:lnTo>
                      <a:lnTo>
                        <a:pt x="6909" y="7582"/>
                      </a:lnTo>
                      <a:lnTo>
                        <a:pt x="6932" y="7570"/>
                      </a:lnTo>
                      <a:lnTo>
                        <a:pt x="6953" y="7557"/>
                      </a:lnTo>
                      <a:lnTo>
                        <a:pt x="6973" y="7544"/>
                      </a:lnTo>
                      <a:lnTo>
                        <a:pt x="6964" y="7538"/>
                      </a:lnTo>
                      <a:lnTo>
                        <a:pt x="6957" y="7533"/>
                      </a:lnTo>
                      <a:lnTo>
                        <a:pt x="6949" y="7530"/>
                      </a:lnTo>
                      <a:lnTo>
                        <a:pt x="6941" y="7528"/>
                      </a:lnTo>
                      <a:lnTo>
                        <a:pt x="6930" y="7528"/>
                      </a:lnTo>
                      <a:lnTo>
                        <a:pt x="6925" y="7528"/>
                      </a:lnTo>
                      <a:lnTo>
                        <a:pt x="6929" y="7526"/>
                      </a:lnTo>
                      <a:lnTo>
                        <a:pt x="6944" y="7518"/>
                      </a:lnTo>
                      <a:lnTo>
                        <a:pt x="6974" y="7499"/>
                      </a:lnTo>
                      <a:lnTo>
                        <a:pt x="7020" y="7467"/>
                      </a:lnTo>
                      <a:lnTo>
                        <a:pt x="7050" y="7447"/>
                      </a:lnTo>
                      <a:lnTo>
                        <a:pt x="7073" y="7432"/>
                      </a:lnTo>
                      <a:lnTo>
                        <a:pt x="7095" y="7419"/>
                      </a:lnTo>
                      <a:lnTo>
                        <a:pt x="7124" y="7401"/>
                      </a:lnTo>
                      <a:lnTo>
                        <a:pt x="7518" y="7103"/>
                      </a:lnTo>
                      <a:lnTo>
                        <a:pt x="7539" y="7084"/>
                      </a:lnTo>
                      <a:lnTo>
                        <a:pt x="7559" y="7063"/>
                      </a:lnTo>
                      <a:lnTo>
                        <a:pt x="7579" y="7041"/>
                      </a:lnTo>
                      <a:lnTo>
                        <a:pt x="7599" y="7018"/>
                      </a:lnTo>
                      <a:lnTo>
                        <a:pt x="7618" y="6996"/>
                      </a:lnTo>
                      <a:lnTo>
                        <a:pt x="7638" y="6974"/>
                      </a:lnTo>
                      <a:lnTo>
                        <a:pt x="7657" y="6951"/>
                      </a:lnTo>
                      <a:lnTo>
                        <a:pt x="7677" y="6931"/>
                      </a:lnTo>
                      <a:lnTo>
                        <a:pt x="7736" y="6872"/>
                      </a:lnTo>
                      <a:lnTo>
                        <a:pt x="7787" y="6821"/>
                      </a:lnTo>
                      <a:lnTo>
                        <a:pt x="7832" y="6776"/>
                      </a:lnTo>
                      <a:lnTo>
                        <a:pt x="7871" y="6736"/>
                      </a:lnTo>
                      <a:lnTo>
                        <a:pt x="7906" y="6700"/>
                      </a:lnTo>
                      <a:lnTo>
                        <a:pt x="7937" y="6668"/>
                      </a:lnTo>
                      <a:lnTo>
                        <a:pt x="7966" y="6636"/>
                      </a:lnTo>
                      <a:lnTo>
                        <a:pt x="7994" y="6604"/>
                      </a:lnTo>
                      <a:lnTo>
                        <a:pt x="8021" y="6572"/>
                      </a:lnTo>
                      <a:lnTo>
                        <a:pt x="8050" y="6537"/>
                      </a:lnTo>
                      <a:lnTo>
                        <a:pt x="8080" y="6498"/>
                      </a:lnTo>
                      <a:lnTo>
                        <a:pt x="8114" y="6453"/>
                      </a:lnTo>
                      <a:lnTo>
                        <a:pt x="8152" y="6403"/>
                      </a:lnTo>
                      <a:lnTo>
                        <a:pt x="8194" y="6345"/>
                      </a:lnTo>
                      <a:lnTo>
                        <a:pt x="8244" y="6277"/>
                      </a:lnTo>
                      <a:lnTo>
                        <a:pt x="8300" y="6200"/>
                      </a:lnTo>
                      <a:lnTo>
                        <a:pt x="8410" y="6044"/>
                      </a:lnTo>
                      <a:lnTo>
                        <a:pt x="8517" y="5884"/>
                      </a:lnTo>
                      <a:lnTo>
                        <a:pt x="8619" y="5718"/>
                      </a:lnTo>
                      <a:lnTo>
                        <a:pt x="8718" y="5549"/>
                      </a:lnTo>
                      <a:lnTo>
                        <a:pt x="8814" y="5376"/>
                      </a:lnTo>
                      <a:lnTo>
                        <a:pt x="8907" y="5200"/>
                      </a:lnTo>
                      <a:lnTo>
                        <a:pt x="8996" y="5021"/>
                      </a:lnTo>
                      <a:lnTo>
                        <a:pt x="9081" y="4837"/>
                      </a:lnTo>
                      <a:lnTo>
                        <a:pt x="9162" y="4651"/>
                      </a:lnTo>
                      <a:lnTo>
                        <a:pt x="9241" y="4463"/>
                      </a:lnTo>
                      <a:lnTo>
                        <a:pt x="9317" y="4271"/>
                      </a:lnTo>
                      <a:lnTo>
                        <a:pt x="9389" y="4078"/>
                      </a:lnTo>
                      <a:lnTo>
                        <a:pt x="9459" y="3881"/>
                      </a:lnTo>
                      <a:lnTo>
                        <a:pt x="9525" y="3684"/>
                      </a:lnTo>
                      <a:lnTo>
                        <a:pt x="9588" y="3485"/>
                      </a:lnTo>
                      <a:lnTo>
                        <a:pt x="9648" y="3283"/>
                      </a:lnTo>
                      <a:lnTo>
                        <a:pt x="9706" y="3081"/>
                      </a:lnTo>
                      <a:lnTo>
                        <a:pt x="9761" y="2878"/>
                      </a:lnTo>
                      <a:lnTo>
                        <a:pt x="9813" y="2673"/>
                      </a:lnTo>
                      <a:lnTo>
                        <a:pt x="9862" y="2469"/>
                      </a:lnTo>
                      <a:lnTo>
                        <a:pt x="9910" y="2264"/>
                      </a:lnTo>
                      <a:lnTo>
                        <a:pt x="9954" y="2058"/>
                      </a:lnTo>
                      <a:lnTo>
                        <a:pt x="9995" y="1853"/>
                      </a:lnTo>
                      <a:lnTo>
                        <a:pt x="10034" y="1648"/>
                      </a:lnTo>
                      <a:lnTo>
                        <a:pt x="10072" y="1443"/>
                      </a:lnTo>
                      <a:lnTo>
                        <a:pt x="10106" y="1239"/>
                      </a:lnTo>
                      <a:lnTo>
                        <a:pt x="10139" y="1036"/>
                      </a:lnTo>
                      <a:lnTo>
                        <a:pt x="10169" y="833"/>
                      </a:lnTo>
                      <a:lnTo>
                        <a:pt x="10197" y="633"/>
                      </a:lnTo>
                      <a:lnTo>
                        <a:pt x="10223" y="434"/>
                      </a:lnTo>
                      <a:lnTo>
                        <a:pt x="10247" y="236"/>
                      </a:lnTo>
                      <a:lnTo>
                        <a:pt x="10270" y="40"/>
                      </a:lnTo>
                      <a:lnTo>
                        <a:pt x="11344" y="45"/>
                      </a:lnTo>
                      <a:lnTo>
                        <a:pt x="11355" y="35"/>
                      </a:lnTo>
                      <a:lnTo>
                        <a:pt x="11362" y="27"/>
                      </a:lnTo>
                      <a:lnTo>
                        <a:pt x="11366" y="23"/>
                      </a:lnTo>
                      <a:lnTo>
                        <a:pt x="11367" y="20"/>
                      </a:lnTo>
                      <a:lnTo>
                        <a:pt x="11357" y="15"/>
                      </a:lnTo>
                      <a:lnTo>
                        <a:pt x="11327" y="2"/>
                      </a:lnTo>
                      <a:lnTo>
                        <a:pt x="11272" y="0"/>
                      </a:lnTo>
                      <a:lnTo>
                        <a:pt x="0" y="0"/>
                      </a:lnTo>
                      <a:lnTo>
                        <a:pt x="56" y="2"/>
                      </a:lnTo>
                      <a:lnTo>
                        <a:pt x="26" y="15"/>
                      </a:lnTo>
                      <a:lnTo>
                        <a:pt x="16" y="20"/>
                      </a:lnTo>
                      <a:lnTo>
                        <a:pt x="21" y="27"/>
                      </a:lnTo>
                      <a:lnTo>
                        <a:pt x="38" y="45"/>
                      </a:lnTo>
                      <a:close/>
                    </a:path>
                  </a:pathLst>
                </a:custGeom>
                <a:solidFill>
                  <a:srgbClr val="FFCD30"/>
                </a:solidFill>
                <a:ln w="22225">
                  <a:solidFill>
                    <a:srgbClr val="FFCD3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FECF16C6-7AFB-4644-8190-FD5E8358EF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4238" y="1285876"/>
                  <a:ext cx="2281238" cy="2643188"/>
                </a:xfrm>
                <a:custGeom>
                  <a:avLst/>
                  <a:gdLst>
                    <a:gd name="connsiteX0" fmla="*/ 382925 w 2281238"/>
                    <a:gd name="connsiteY0" fmla="*/ 354012 h 2643188"/>
                    <a:gd name="connsiteX1" fmla="*/ 370221 w 2281238"/>
                    <a:gd name="connsiteY1" fmla="*/ 365763 h 2643188"/>
                    <a:gd name="connsiteX2" fmla="*/ 358788 w 2281238"/>
                    <a:gd name="connsiteY2" fmla="*/ 376879 h 2643188"/>
                    <a:gd name="connsiteX3" fmla="*/ 348943 w 2281238"/>
                    <a:gd name="connsiteY3" fmla="*/ 387360 h 2643188"/>
                    <a:gd name="connsiteX4" fmla="*/ 340051 w 2281238"/>
                    <a:gd name="connsiteY4" fmla="*/ 397205 h 2643188"/>
                    <a:gd name="connsiteX5" fmla="*/ 332429 w 2281238"/>
                    <a:gd name="connsiteY5" fmla="*/ 406098 h 2643188"/>
                    <a:gd name="connsiteX6" fmla="*/ 326394 w 2281238"/>
                    <a:gd name="connsiteY6" fmla="*/ 414991 h 2643188"/>
                    <a:gd name="connsiteX7" fmla="*/ 321313 w 2281238"/>
                    <a:gd name="connsiteY7" fmla="*/ 423248 h 2643188"/>
                    <a:gd name="connsiteX8" fmla="*/ 317502 w 2281238"/>
                    <a:gd name="connsiteY8" fmla="*/ 431188 h 2643188"/>
                    <a:gd name="connsiteX9" fmla="*/ 314644 w 2281238"/>
                    <a:gd name="connsiteY9" fmla="*/ 438811 h 2643188"/>
                    <a:gd name="connsiteX10" fmla="*/ 313056 w 2281238"/>
                    <a:gd name="connsiteY10" fmla="*/ 446751 h 2643188"/>
                    <a:gd name="connsiteX11" fmla="*/ 312738 w 2281238"/>
                    <a:gd name="connsiteY11" fmla="*/ 454373 h 2643188"/>
                    <a:gd name="connsiteX12" fmla="*/ 313373 w 2281238"/>
                    <a:gd name="connsiteY12" fmla="*/ 461995 h 2643188"/>
                    <a:gd name="connsiteX13" fmla="*/ 314961 w 2281238"/>
                    <a:gd name="connsiteY13" fmla="*/ 470253 h 2643188"/>
                    <a:gd name="connsiteX14" fmla="*/ 317502 w 2281238"/>
                    <a:gd name="connsiteY14" fmla="*/ 478193 h 2643188"/>
                    <a:gd name="connsiteX15" fmla="*/ 320995 w 2281238"/>
                    <a:gd name="connsiteY15" fmla="*/ 486768 h 2643188"/>
                    <a:gd name="connsiteX16" fmla="*/ 325442 w 2281238"/>
                    <a:gd name="connsiteY16" fmla="*/ 495978 h 2643188"/>
                    <a:gd name="connsiteX17" fmla="*/ 330841 w 2281238"/>
                    <a:gd name="connsiteY17" fmla="*/ 505189 h 2643188"/>
                    <a:gd name="connsiteX18" fmla="*/ 337192 w 2281238"/>
                    <a:gd name="connsiteY18" fmla="*/ 515352 h 2643188"/>
                    <a:gd name="connsiteX19" fmla="*/ 344179 w 2281238"/>
                    <a:gd name="connsiteY19" fmla="*/ 526468 h 2643188"/>
                    <a:gd name="connsiteX20" fmla="*/ 351801 w 2281238"/>
                    <a:gd name="connsiteY20" fmla="*/ 537901 h 2643188"/>
                    <a:gd name="connsiteX21" fmla="*/ 369904 w 2281238"/>
                    <a:gd name="connsiteY21" fmla="*/ 563944 h 2643188"/>
                    <a:gd name="connsiteX22" fmla="*/ 390865 w 2281238"/>
                    <a:gd name="connsiteY22" fmla="*/ 594434 h 2643188"/>
                    <a:gd name="connsiteX23" fmla="*/ 401662 w 2281238"/>
                    <a:gd name="connsiteY23" fmla="*/ 611267 h 2643188"/>
                    <a:gd name="connsiteX24" fmla="*/ 413731 w 2281238"/>
                    <a:gd name="connsiteY24" fmla="*/ 629687 h 2643188"/>
                    <a:gd name="connsiteX25" fmla="*/ 426117 w 2281238"/>
                    <a:gd name="connsiteY25" fmla="*/ 649378 h 2643188"/>
                    <a:gd name="connsiteX26" fmla="*/ 438820 w 2281238"/>
                    <a:gd name="connsiteY26" fmla="*/ 670975 h 2643188"/>
                    <a:gd name="connsiteX27" fmla="*/ 452794 w 2281238"/>
                    <a:gd name="connsiteY27" fmla="*/ 693842 h 2643188"/>
                    <a:gd name="connsiteX28" fmla="*/ 466450 w 2281238"/>
                    <a:gd name="connsiteY28" fmla="*/ 718297 h 2643188"/>
                    <a:gd name="connsiteX29" fmla="*/ 480742 w 2281238"/>
                    <a:gd name="connsiteY29" fmla="*/ 745293 h 2643188"/>
                    <a:gd name="connsiteX30" fmla="*/ 495668 w 2281238"/>
                    <a:gd name="connsiteY30" fmla="*/ 773242 h 2643188"/>
                    <a:gd name="connsiteX31" fmla="*/ 510277 w 2281238"/>
                    <a:gd name="connsiteY31" fmla="*/ 802778 h 2643188"/>
                    <a:gd name="connsiteX32" fmla="*/ 524251 w 2281238"/>
                    <a:gd name="connsiteY32" fmla="*/ 832315 h 2643188"/>
                    <a:gd name="connsiteX33" fmla="*/ 538542 w 2281238"/>
                    <a:gd name="connsiteY33" fmla="*/ 862487 h 2643188"/>
                    <a:gd name="connsiteX34" fmla="*/ 552199 w 2281238"/>
                    <a:gd name="connsiteY34" fmla="*/ 892659 h 2643188"/>
                    <a:gd name="connsiteX35" fmla="*/ 565537 w 2281238"/>
                    <a:gd name="connsiteY35" fmla="*/ 923466 h 2643188"/>
                    <a:gd name="connsiteX36" fmla="*/ 578558 w 2281238"/>
                    <a:gd name="connsiteY36" fmla="*/ 954273 h 2643188"/>
                    <a:gd name="connsiteX37" fmla="*/ 590944 w 2281238"/>
                    <a:gd name="connsiteY37" fmla="*/ 985397 h 2643188"/>
                    <a:gd name="connsiteX38" fmla="*/ 603330 w 2281238"/>
                    <a:gd name="connsiteY38" fmla="*/ 1017157 h 2643188"/>
                    <a:gd name="connsiteX39" fmla="*/ 615081 w 2281238"/>
                    <a:gd name="connsiteY39" fmla="*/ 1049235 h 2643188"/>
                    <a:gd name="connsiteX40" fmla="*/ 626832 w 2281238"/>
                    <a:gd name="connsiteY40" fmla="*/ 1081630 h 2643188"/>
                    <a:gd name="connsiteX41" fmla="*/ 637947 w 2281238"/>
                    <a:gd name="connsiteY41" fmla="*/ 1114342 h 2643188"/>
                    <a:gd name="connsiteX42" fmla="*/ 648745 w 2281238"/>
                    <a:gd name="connsiteY42" fmla="*/ 1147372 h 2643188"/>
                    <a:gd name="connsiteX43" fmla="*/ 658590 w 2281238"/>
                    <a:gd name="connsiteY43" fmla="*/ 1181038 h 2643188"/>
                    <a:gd name="connsiteX44" fmla="*/ 668753 w 2281238"/>
                    <a:gd name="connsiteY44" fmla="*/ 1215021 h 2643188"/>
                    <a:gd name="connsiteX45" fmla="*/ 677963 w 2281238"/>
                    <a:gd name="connsiteY45" fmla="*/ 1249004 h 2643188"/>
                    <a:gd name="connsiteX46" fmla="*/ 687173 w 2281238"/>
                    <a:gd name="connsiteY46" fmla="*/ 1283940 h 2643188"/>
                    <a:gd name="connsiteX47" fmla="*/ 696383 w 2281238"/>
                    <a:gd name="connsiteY47" fmla="*/ 1323004 h 2643188"/>
                    <a:gd name="connsiteX48" fmla="*/ 705276 w 2281238"/>
                    <a:gd name="connsiteY48" fmla="*/ 1361116 h 2643188"/>
                    <a:gd name="connsiteX49" fmla="*/ 713215 w 2281238"/>
                    <a:gd name="connsiteY49" fmla="*/ 1399228 h 2643188"/>
                    <a:gd name="connsiteX50" fmla="*/ 720520 w 2281238"/>
                    <a:gd name="connsiteY50" fmla="*/ 1437022 h 2643188"/>
                    <a:gd name="connsiteX51" fmla="*/ 727189 w 2281238"/>
                    <a:gd name="connsiteY51" fmla="*/ 1474499 h 2643188"/>
                    <a:gd name="connsiteX52" fmla="*/ 733223 w 2281238"/>
                    <a:gd name="connsiteY52" fmla="*/ 1512293 h 2643188"/>
                    <a:gd name="connsiteX53" fmla="*/ 738940 w 2281238"/>
                    <a:gd name="connsiteY53" fmla="*/ 1549769 h 2643188"/>
                    <a:gd name="connsiteX54" fmla="*/ 744021 w 2281238"/>
                    <a:gd name="connsiteY54" fmla="*/ 1587564 h 2643188"/>
                    <a:gd name="connsiteX55" fmla="*/ 748785 w 2281238"/>
                    <a:gd name="connsiteY55" fmla="*/ 1625358 h 2643188"/>
                    <a:gd name="connsiteX56" fmla="*/ 752914 w 2281238"/>
                    <a:gd name="connsiteY56" fmla="*/ 1663787 h 2643188"/>
                    <a:gd name="connsiteX57" fmla="*/ 756090 w 2281238"/>
                    <a:gd name="connsiteY57" fmla="*/ 1702216 h 2643188"/>
                    <a:gd name="connsiteX58" fmla="*/ 759583 w 2281238"/>
                    <a:gd name="connsiteY58" fmla="*/ 1741281 h 2643188"/>
                    <a:gd name="connsiteX59" fmla="*/ 762124 w 2281238"/>
                    <a:gd name="connsiteY59" fmla="*/ 1780981 h 2643188"/>
                    <a:gd name="connsiteX60" fmla="*/ 764982 w 2281238"/>
                    <a:gd name="connsiteY60" fmla="*/ 1820998 h 2643188"/>
                    <a:gd name="connsiteX61" fmla="*/ 766888 w 2281238"/>
                    <a:gd name="connsiteY61" fmla="*/ 1862286 h 2643188"/>
                    <a:gd name="connsiteX62" fmla="*/ 768476 w 2281238"/>
                    <a:gd name="connsiteY62" fmla="*/ 1904209 h 2643188"/>
                    <a:gd name="connsiteX63" fmla="*/ 769746 w 2281238"/>
                    <a:gd name="connsiteY63" fmla="*/ 1938827 h 2643188"/>
                    <a:gd name="connsiteX64" fmla="*/ 771334 w 2281238"/>
                    <a:gd name="connsiteY64" fmla="*/ 1976621 h 2643188"/>
                    <a:gd name="connsiteX65" fmla="*/ 773239 w 2281238"/>
                    <a:gd name="connsiteY65" fmla="*/ 2016639 h 2643188"/>
                    <a:gd name="connsiteX66" fmla="*/ 775463 w 2281238"/>
                    <a:gd name="connsiteY66" fmla="*/ 2058562 h 2643188"/>
                    <a:gd name="connsiteX67" fmla="*/ 777368 w 2281238"/>
                    <a:gd name="connsiteY67" fmla="*/ 2079841 h 2643188"/>
                    <a:gd name="connsiteX68" fmla="*/ 779274 w 2281238"/>
                    <a:gd name="connsiteY68" fmla="*/ 2101120 h 2643188"/>
                    <a:gd name="connsiteX69" fmla="*/ 781179 w 2281238"/>
                    <a:gd name="connsiteY69" fmla="*/ 2122399 h 2643188"/>
                    <a:gd name="connsiteX70" fmla="*/ 784037 w 2281238"/>
                    <a:gd name="connsiteY70" fmla="*/ 2143678 h 2643188"/>
                    <a:gd name="connsiteX71" fmla="*/ 786896 w 2281238"/>
                    <a:gd name="connsiteY71" fmla="*/ 2164957 h 2643188"/>
                    <a:gd name="connsiteX72" fmla="*/ 790389 w 2281238"/>
                    <a:gd name="connsiteY72" fmla="*/ 2185601 h 2643188"/>
                    <a:gd name="connsiteX73" fmla="*/ 794200 w 2281238"/>
                    <a:gd name="connsiteY73" fmla="*/ 2206245 h 2643188"/>
                    <a:gd name="connsiteX74" fmla="*/ 798646 w 2281238"/>
                    <a:gd name="connsiteY74" fmla="*/ 2226253 h 2643188"/>
                    <a:gd name="connsiteX75" fmla="*/ 803728 w 2281238"/>
                    <a:gd name="connsiteY75" fmla="*/ 2245627 h 2643188"/>
                    <a:gd name="connsiteX76" fmla="*/ 809444 w 2281238"/>
                    <a:gd name="connsiteY76" fmla="*/ 2264365 h 2643188"/>
                    <a:gd name="connsiteX77" fmla="*/ 815796 w 2281238"/>
                    <a:gd name="connsiteY77" fmla="*/ 2282468 h 2643188"/>
                    <a:gd name="connsiteX78" fmla="*/ 822465 w 2281238"/>
                    <a:gd name="connsiteY78" fmla="*/ 2299936 h 2643188"/>
                    <a:gd name="connsiteX79" fmla="*/ 830087 w 2281238"/>
                    <a:gd name="connsiteY79" fmla="*/ 2316451 h 2643188"/>
                    <a:gd name="connsiteX80" fmla="*/ 838662 w 2281238"/>
                    <a:gd name="connsiteY80" fmla="*/ 2331696 h 2643188"/>
                    <a:gd name="connsiteX81" fmla="*/ 847555 w 2281238"/>
                    <a:gd name="connsiteY81" fmla="*/ 2345670 h 2643188"/>
                    <a:gd name="connsiteX82" fmla="*/ 857718 w 2281238"/>
                    <a:gd name="connsiteY82" fmla="*/ 2359009 h 2643188"/>
                    <a:gd name="connsiteX83" fmla="*/ 868198 w 2281238"/>
                    <a:gd name="connsiteY83" fmla="*/ 2370761 h 2643188"/>
                    <a:gd name="connsiteX84" fmla="*/ 879949 w 2281238"/>
                    <a:gd name="connsiteY84" fmla="*/ 2380924 h 2643188"/>
                    <a:gd name="connsiteX85" fmla="*/ 892652 w 2281238"/>
                    <a:gd name="connsiteY85" fmla="*/ 2389816 h 2643188"/>
                    <a:gd name="connsiteX86" fmla="*/ 906308 w 2281238"/>
                    <a:gd name="connsiteY86" fmla="*/ 2397121 h 2643188"/>
                    <a:gd name="connsiteX87" fmla="*/ 920917 w 2281238"/>
                    <a:gd name="connsiteY87" fmla="*/ 2402520 h 2643188"/>
                    <a:gd name="connsiteX88" fmla="*/ 936797 w 2281238"/>
                    <a:gd name="connsiteY88" fmla="*/ 2406332 h 2643188"/>
                    <a:gd name="connsiteX89" fmla="*/ 953311 w 2281238"/>
                    <a:gd name="connsiteY89" fmla="*/ 2408237 h 2643188"/>
                    <a:gd name="connsiteX90" fmla="*/ 971096 w 2281238"/>
                    <a:gd name="connsiteY90" fmla="*/ 2408237 h 2643188"/>
                    <a:gd name="connsiteX91" fmla="*/ 991104 w 2281238"/>
                    <a:gd name="connsiteY91" fmla="*/ 2406014 h 2643188"/>
                    <a:gd name="connsiteX92" fmla="*/ 1011112 w 2281238"/>
                    <a:gd name="connsiteY92" fmla="*/ 2401885 h 2643188"/>
                    <a:gd name="connsiteX93" fmla="*/ 1030485 w 2281238"/>
                    <a:gd name="connsiteY93" fmla="*/ 2395533 h 2643188"/>
                    <a:gd name="connsiteX94" fmla="*/ 1049540 w 2281238"/>
                    <a:gd name="connsiteY94" fmla="*/ 2387276 h 2643188"/>
                    <a:gd name="connsiteX95" fmla="*/ 1068595 w 2281238"/>
                    <a:gd name="connsiteY95" fmla="*/ 2377430 h 2643188"/>
                    <a:gd name="connsiteX96" fmla="*/ 1087333 w 2281238"/>
                    <a:gd name="connsiteY96" fmla="*/ 2365679 h 2643188"/>
                    <a:gd name="connsiteX97" fmla="*/ 1105435 w 2281238"/>
                    <a:gd name="connsiteY97" fmla="*/ 2352658 h 2643188"/>
                    <a:gd name="connsiteX98" fmla="*/ 1123538 w 2281238"/>
                    <a:gd name="connsiteY98" fmla="*/ 2337730 h 2643188"/>
                    <a:gd name="connsiteX99" fmla="*/ 1141323 w 2281238"/>
                    <a:gd name="connsiteY99" fmla="*/ 2321850 h 2643188"/>
                    <a:gd name="connsiteX100" fmla="*/ 1158790 w 2281238"/>
                    <a:gd name="connsiteY100" fmla="*/ 2304700 h 2643188"/>
                    <a:gd name="connsiteX101" fmla="*/ 1175940 w 2281238"/>
                    <a:gd name="connsiteY101" fmla="*/ 2286279 h 2643188"/>
                    <a:gd name="connsiteX102" fmla="*/ 1192454 w 2281238"/>
                    <a:gd name="connsiteY102" fmla="*/ 2266906 h 2643188"/>
                    <a:gd name="connsiteX103" fmla="*/ 1208651 w 2281238"/>
                    <a:gd name="connsiteY103" fmla="*/ 2246262 h 2643188"/>
                    <a:gd name="connsiteX104" fmla="*/ 1224848 w 2281238"/>
                    <a:gd name="connsiteY104" fmla="*/ 2225301 h 2643188"/>
                    <a:gd name="connsiteX105" fmla="*/ 1240092 w 2281238"/>
                    <a:gd name="connsiteY105" fmla="*/ 2203386 h 2643188"/>
                    <a:gd name="connsiteX106" fmla="*/ 1255654 w 2281238"/>
                    <a:gd name="connsiteY106" fmla="*/ 2180837 h 2643188"/>
                    <a:gd name="connsiteX107" fmla="*/ 1270263 w 2281238"/>
                    <a:gd name="connsiteY107" fmla="*/ 2157970 h 2643188"/>
                    <a:gd name="connsiteX108" fmla="*/ 1284554 w 2281238"/>
                    <a:gd name="connsiteY108" fmla="*/ 2134785 h 2643188"/>
                    <a:gd name="connsiteX109" fmla="*/ 1298528 w 2281238"/>
                    <a:gd name="connsiteY109" fmla="*/ 2110965 h 2643188"/>
                    <a:gd name="connsiteX110" fmla="*/ 1312185 w 2281238"/>
                    <a:gd name="connsiteY110" fmla="*/ 2087145 h 2643188"/>
                    <a:gd name="connsiteX111" fmla="*/ 1325206 w 2281238"/>
                    <a:gd name="connsiteY111" fmla="*/ 2063326 h 2643188"/>
                    <a:gd name="connsiteX112" fmla="*/ 1337909 w 2281238"/>
                    <a:gd name="connsiteY112" fmla="*/ 2039506 h 2643188"/>
                    <a:gd name="connsiteX113" fmla="*/ 1349977 w 2281238"/>
                    <a:gd name="connsiteY113" fmla="*/ 2015686 h 2643188"/>
                    <a:gd name="connsiteX114" fmla="*/ 1361728 w 2281238"/>
                    <a:gd name="connsiteY114" fmla="*/ 1992184 h 2643188"/>
                    <a:gd name="connsiteX115" fmla="*/ 1373161 w 2281238"/>
                    <a:gd name="connsiteY115" fmla="*/ 1969634 h 2643188"/>
                    <a:gd name="connsiteX116" fmla="*/ 1383642 w 2281238"/>
                    <a:gd name="connsiteY116" fmla="*/ 1946767 h 2643188"/>
                    <a:gd name="connsiteX117" fmla="*/ 1394122 w 2281238"/>
                    <a:gd name="connsiteY117" fmla="*/ 1924535 h 2643188"/>
                    <a:gd name="connsiteX118" fmla="*/ 1403967 w 2281238"/>
                    <a:gd name="connsiteY118" fmla="*/ 1903574 h 2643188"/>
                    <a:gd name="connsiteX119" fmla="*/ 1422070 w 2281238"/>
                    <a:gd name="connsiteY119" fmla="*/ 1863239 h 2643188"/>
                    <a:gd name="connsiteX120" fmla="*/ 1437949 w 2281238"/>
                    <a:gd name="connsiteY120" fmla="*/ 1827033 h 2643188"/>
                    <a:gd name="connsiteX121" fmla="*/ 1448112 w 2281238"/>
                    <a:gd name="connsiteY121" fmla="*/ 1803530 h 2643188"/>
                    <a:gd name="connsiteX122" fmla="*/ 1456369 w 2281238"/>
                    <a:gd name="connsiteY122" fmla="*/ 1783839 h 2643188"/>
                    <a:gd name="connsiteX123" fmla="*/ 1460180 w 2281238"/>
                    <a:gd name="connsiteY123" fmla="*/ 1775264 h 2643188"/>
                    <a:gd name="connsiteX124" fmla="*/ 1463038 w 2281238"/>
                    <a:gd name="connsiteY124" fmla="*/ 1767324 h 2643188"/>
                    <a:gd name="connsiteX125" fmla="*/ 1465579 w 2281238"/>
                    <a:gd name="connsiteY125" fmla="*/ 1760019 h 2643188"/>
                    <a:gd name="connsiteX126" fmla="*/ 1467485 w 2281238"/>
                    <a:gd name="connsiteY126" fmla="*/ 1753350 h 2643188"/>
                    <a:gd name="connsiteX127" fmla="*/ 1469072 w 2281238"/>
                    <a:gd name="connsiteY127" fmla="*/ 1747315 h 2643188"/>
                    <a:gd name="connsiteX128" fmla="*/ 1470660 w 2281238"/>
                    <a:gd name="connsiteY128" fmla="*/ 1741599 h 2643188"/>
                    <a:gd name="connsiteX129" fmla="*/ 1471296 w 2281238"/>
                    <a:gd name="connsiteY129" fmla="*/ 1736199 h 2643188"/>
                    <a:gd name="connsiteX130" fmla="*/ 1471613 w 2281238"/>
                    <a:gd name="connsiteY130" fmla="*/ 1731753 h 2643188"/>
                    <a:gd name="connsiteX131" fmla="*/ 1471296 w 2281238"/>
                    <a:gd name="connsiteY131" fmla="*/ 1726989 h 2643188"/>
                    <a:gd name="connsiteX132" fmla="*/ 1470660 w 2281238"/>
                    <a:gd name="connsiteY132" fmla="*/ 1722225 h 2643188"/>
                    <a:gd name="connsiteX133" fmla="*/ 1469390 w 2281238"/>
                    <a:gd name="connsiteY133" fmla="*/ 1717779 h 2643188"/>
                    <a:gd name="connsiteX134" fmla="*/ 1467802 w 2281238"/>
                    <a:gd name="connsiteY134" fmla="*/ 1713650 h 2643188"/>
                    <a:gd name="connsiteX135" fmla="*/ 1466214 w 2281238"/>
                    <a:gd name="connsiteY135" fmla="*/ 1709204 h 2643188"/>
                    <a:gd name="connsiteX136" fmla="*/ 1463991 w 2281238"/>
                    <a:gd name="connsiteY136" fmla="*/ 1704440 h 2643188"/>
                    <a:gd name="connsiteX137" fmla="*/ 1460815 w 2281238"/>
                    <a:gd name="connsiteY137" fmla="*/ 1699676 h 2643188"/>
                    <a:gd name="connsiteX138" fmla="*/ 1457957 w 2281238"/>
                    <a:gd name="connsiteY138" fmla="*/ 1695229 h 2643188"/>
                    <a:gd name="connsiteX139" fmla="*/ 1450017 w 2281238"/>
                    <a:gd name="connsiteY139" fmla="*/ 1684113 h 2643188"/>
                    <a:gd name="connsiteX140" fmla="*/ 1441125 w 2281238"/>
                    <a:gd name="connsiteY140" fmla="*/ 1671727 h 2643188"/>
                    <a:gd name="connsiteX141" fmla="*/ 1430009 w 2281238"/>
                    <a:gd name="connsiteY141" fmla="*/ 1656482 h 2643188"/>
                    <a:gd name="connsiteX142" fmla="*/ 1417623 w 2281238"/>
                    <a:gd name="connsiteY142" fmla="*/ 1638697 h 2643188"/>
                    <a:gd name="connsiteX143" fmla="*/ 1410954 w 2281238"/>
                    <a:gd name="connsiteY143" fmla="*/ 1628534 h 2643188"/>
                    <a:gd name="connsiteX144" fmla="*/ 1403967 w 2281238"/>
                    <a:gd name="connsiteY144" fmla="*/ 1617418 h 2643188"/>
                    <a:gd name="connsiteX145" fmla="*/ 1396027 w 2281238"/>
                    <a:gd name="connsiteY145" fmla="*/ 1605349 h 2643188"/>
                    <a:gd name="connsiteX146" fmla="*/ 1388405 w 2281238"/>
                    <a:gd name="connsiteY146" fmla="*/ 1592010 h 2643188"/>
                    <a:gd name="connsiteX147" fmla="*/ 1374114 w 2281238"/>
                    <a:gd name="connsiteY147" fmla="*/ 1567555 h 2643188"/>
                    <a:gd name="connsiteX148" fmla="*/ 1359823 w 2281238"/>
                    <a:gd name="connsiteY148" fmla="*/ 1542147 h 2643188"/>
                    <a:gd name="connsiteX149" fmla="*/ 1344896 w 2281238"/>
                    <a:gd name="connsiteY149" fmla="*/ 1515469 h 2643188"/>
                    <a:gd name="connsiteX150" fmla="*/ 1329969 w 2281238"/>
                    <a:gd name="connsiteY150" fmla="*/ 1488790 h 2643188"/>
                    <a:gd name="connsiteX151" fmla="*/ 1315043 w 2281238"/>
                    <a:gd name="connsiteY151" fmla="*/ 1461159 h 2643188"/>
                    <a:gd name="connsiteX152" fmla="*/ 1300116 w 2281238"/>
                    <a:gd name="connsiteY152" fmla="*/ 1432893 h 2643188"/>
                    <a:gd name="connsiteX153" fmla="*/ 1284554 w 2281238"/>
                    <a:gd name="connsiteY153" fmla="*/ 1403992 h 2643188"/>
                    <a:gd name="connsiteX154" fmla="*/ 1269628 w 2281238"/>
                    <a:gd name="connsiteY154" fmla="*/ 1374455 h 2643188"/>
                    <a:gd name="connsiteX155" fmla="*/ 1254384 w 2281238"/>
                    <a:gd name="connsiteY155" fmla="*/ 1344601 h 2643188"/>
                    <a:gd name="connsiteX156" fmla="*/ 1239457 w 2281238"/>
                    <a:gd name="connsiteY156" fmla="*/ 1314111 h 2643188"/>
                    <a:gd name="connsiteX157" fmla="*/ 1224213 w 2281238"/>
                    <a:gd name="connsiteY157" fmla="*/ 1283304 h 2643188"/>
                    <a:gd name="connsiteX158" fmla="*/ 1209286 w 2281238"/>
                    <a:gd name="connsiteY158" fmla="*/ 1251862 h 2643188"/>
                    <a:gd name="connsiteX159" fmla="*/ 1194677 w 2281238"/>
                    <a:gd name="connsiteY159" fmla="*/ 1220102 h 2643188"/>
                    <a:gd name="connsiteX160" fmla="*/ 1179751 w 2281238"/>
                    <a:gd name="connsiteY160" fmla="*/ 1187707 h 2643188"/>
                    <a:gd name="connsiteX161" fmla="*/ 1165459 w 2281238"/>
                    <a:gd name="connsiteY161" fmla="*/ 1155630 h 2643188"/>
                    <a:gd name="connsiteX162" fmla="*/ 1151168 w 2281238"/>
                    <a:gd name="connsiteY162" fmla="*/ 1122917 h 2643188"/>
                    <a:gd name="connsiteX163" fmla="*/ 1137194 w 2281238"/>
                    <a:gd name="connsiteY163" fmla="*/ 1089887 h 2643188"/>
                    <a:gd name="connsiteX164" fmla="*/ 1123538 w 2281238"/>
                    <a:gd name="connsiteY164" fmla="*/ 1056857 h 2643188"/>
                    <a:gd name="connsiteX165" fmla="*/ 1110199 w 2281238"/>
                    <a:gd name="connsiteY165" fmla="*/ 1023509 h 2643188"/>
                    <a:gd name="connsiteX166" fmla="*/ 1097178 w 2281238"/>
                    <a:gd name="connsiteY166" fmla="*/ 990161 h 2643188"/>
                    <a:gd name="connsiteX167" fmla="*/ 1084475 w 2281238"/>
                    <a:gd name="connsiteY167" fmla="*/ 956496 h 2643188"/>
                    <a:gd name="connsiteX168" fmla="*/ 1072406 w 2281238"/>
                    <a:gd name="connsiteY168" fmla="*/ 923148 h 2643188"/>
                    <a:gd name="connsiteX169" fmla="*/ 1060656 w 2281238"/>
                    <a:gd name="connsiteY169" fmla="*/ 889483 h 2643188"/>
                    <a:gd name="connsiteX170" fmla="*/ 1049222 w 2281238"/>
                    <a:gd name="connsiteY170" fmla="*/ 856135 h 2643188"/>
                    <a:gd name="connsiteX171" fmla="*/ 1038425 w 2281238"/>
                    <a:gd name="connsiteY171" fmla="*/ 822469 h 2643188"/>
                    <a:gd name="connsiteX172" fmla="*/ 1027944 w 2281238"/>
                    <a:gd name="connsiteY172" fmla="*/ 789439 h 2643188"/>
                    <a:gd name="connsiteX173" fmla="*/ 1018417 w 2281238"/>
                    <a:gd name="connsiteY173" fmla="*/ 756409 h 2643188"/>
                    <a:gd name="connsiteX174" fmla="*/ 1009207 w 2281238"/>
                    <a:gd name="connsiteY174" fmla="*/ 723061 h 2643188"/>
                    <a:gd name="connsiteX175" fmla="*/ 1000949 w 2281238"/>
                    <a:gd name="connsiteY175" fmla="*/ 690349 h 2643188"/>
                    <a:gd name="connsiteX176" fmla="*/ 993327 w 2281238"/>
                    <a:gd name="connsiteY176" fmla="*/ 657636 h 2643188"/>
                    <a:gd name="connsiteX177" fmla="*/ 986340 w 2281238"/>
                    <a:gd name="connsiteY177" fmla="*/ 625559 h 2643188"/>
                    <a:gd name="connsiteX178" fmla="*/ 979989 w 2281238"/>
                    <a:gd name="connsiteY178" fmla="*/ 593799 h 2643188"/>
                    <a:gd name="connsiteX179" fmla="*/ 962839 w 2281238"/>
                    <a:gd name="connsiteY179" fmla="*/ 594751 h 2643188"/>
                    <a:gd name="connsiteX180" fmla="*/ 945689 w 2281238"/>
                    <a:gd name="connsiteY180" fmla="*/ 595387 h 2643188"/>
                    <a:gd name="connsiteX181" fmla="*/ 928857 w 2281238"/>
                    <a:gd name="connsiteY181" fmla="*/ 595387 h 2643188"/>
                    <a:gd name="connsiteX182" fmla="*/ 912342 w 2281238"/>
                    <a:gd name="connsiteY182" fmla="*/ 595387 h 2643188"/>
                    <a:gd name="connsiteX183" fmla="*/ 895510 w 2281238"/>
                    <a:gd name="connsiteY183" fmla="*/ 594751 h 2643188"/>
                    <a:gd name="connsiteX184" fmla="*/ 878996 w 2281238"/>
                    <a:gd name="connsiteY184" fmla="*/ 593799 h 2643188"/>
                    <a:gd name="connsiteX185" fmla="*/ 862799 w 2281238"/>
                    <a:gd name="connsiteY185" fmla="*/ 592528 h 2643188"/>
                    <a:gd name="connsiteX186" fmla="*/ 846602 w 2281238"/>
                    <a:gd name="connsiteY186" fmla="*/ 590305 h 2643188"/>
                    <a:gd name="connsiteX187" fmla="*/ 830405 w 2281238"/>
                    <a:gd name="connsiteY187" fmla="*/ 588400 h 2643188"/>
                    <a:gd name="connsiteX188" fmla="*/ 814526 w 2281238"/>
                    <a:gd name="connsiteY188" fmla="*/ 585859 h 2643188"/>
                    <a:gd name="connsiteX189" fmla="*/ 798646 w 2281238"/>
                    <a:gd name="connsiteY189" fmla="*/ 582683 h 2643188"/>
                    <a:gd name="connsiteX190" fmla="*/ 783085 w 2281238"/>
                    <a:gd name="connsiteY190" fmla="*/ 579507 h 2643188"/>
                    <a:gd name="connsiteX191" fmla="*/ 767523 w 2281238"/>
                    <a:gd name="connsiteY191" fmla="*/ 575696 h 2643188"/>
                    <a:gd name="connsiteX192" fmla="*/ 752279 w 2281238"/>
                    <a:gd name="connsiteY192" fmla="*/ 571567 h 2643188"/>
                    <a:gd name="connsiteX193" fmla="*/ 736717 w 2281238"/>
                    <a:gd name="connsiteY193" fmla="*/ 567438 h 2643188"/>
                    <a:gd name="connsiteX194" fmla="*/ 721790 w 2281238"/>
                    <a:gd name="connsiteY194" fmla="*/ 562356 h 2643188"/>
                    <a:gd name="connsiteX195" fmla="*/ 706864 w 2281238"/>
                    <a:gd name="connsiteY195" fmla="*/ 557275 h 2643188"/>
                    <a:gd name="connsiteX196" fmla="*/ 691937 w 2281238"/>
                    <a:gd name="connsiteY196" fmla="*/ 551876 h 2643188"/>
                    <a:gd name="connsiteX197" fmla="*/ 677010 w 2281238"/>
                    <a:gd name="connsiteY197" fmla="*/ 546159 h 2643188"/>
                    <a:gd name="connsiteX198" fmla="*/ 662719 w 2281238"/>
                    <a:gd name="connsiteY198" fmla="*/ 540125 h 2643188"/>
                    <a:gd name="connsiteX199" fmla="*/ 648428 w 2281238"/>
                    <a:gd name="connsiteY199" fmla="*/ 533773 h 2643188"/>
                    <a:gd name="connsiteX200" fmla="*/ 633819 w 2281238"/>
                    <a:gd name="connsiteY200" fmla="*/ 527103 h 2643188"/>
                    <a:gd name="connsiteX201" fmla="*/ 619845 w 2281238"/>
                    <a:gd name="connsiteY201" fmla="*/ 520116 h 2643188"/>
                    <a:gd name="connsiteX202" fmla="*/ 605871 w 2281238"/>
                    <a:gd name="connsiteY202" fmla="*/ 512811 h 2643188"/>
                    <a:gd name="connsiteX203" fmla="*/ 591897 w 2281238"/>
                    <a:gd name="connsiteY203" fmla="*/ 505189 h 2643188"/>
                    <a:gd name="connsiteX204" fmla="*/ 578241 w 2281238"/>
                    <a:gd name="connsiteY204" fmla="*/ 497249 h 2643188"/>
                    <a:gd name="connsiteX205" fmla="*/ 564902 w 2281238"/>
                    <a:gd name="connsiteY205" fmla="*/ 489309 h 2643188"/>
                    <a:gd name="connsiteX206" fmla="*/ 551564 w 2281238"/>
                    <a:gd name="connsiteY206" fmla="*/ 480734 h 2643188"/>
                    <a:gd name="connsiteX207" fmla="*/ 538225 w 2281238"/>
                    <a:gd name="connsiteY207" fmla="*/ 472159 h 2643188"/>
                    <a:gd name="connsiteX208" fmla="*/ 525204 w 2281238"/>
                    <a:gd name="connsiteY208" fmla="*/ 463266 h 2643188"/>
                    <a:gd name="connsiteX209" fmla="*/ 512183 w 2281238"/>
                    <a:gd name="connsiteY209" fmla="*/ 454055 h 2643188"/>
                    <a:gd name="connsiteX210" fmla="*/ 499479 w 2281238"/>
                    <a:gd name="connsiteY210" fmla="*/ 444528 h 2643188"/>
                    <a:gd name="connsiteX211" fmla="*/ 492492 w 2281238"/>
                    <a:gd name="connsiteY211" fmla="*/ 439446 h 2643188"/>
                    <a:gd name="connsiteX212" fmla="*/ 485823 w 2281238"/>
                    <a:gd name="connsiteY212" fmla="*/ 433412 h 2643188"/>
                    <a:gd name="connsiteX213" fmla="*/ 478836 w 2281238"/>
                    <a:gd name="connsiteY213" fmla="*/ 427060 h 2643188"/>
                    <a:gd name="connsiteX214" fmla="*/ 471849 w 2281238"/>
                    <a:gd name="connsiteY214" fmla="*/ 419755 h 2643188"/>
                    <a:gd name="connsiteX215" fmla="*/ 457240 w 2281238"/>
                    <a:gd name="connsiteY215" fmla="*/ 405781 h 2643188"/>
                    <a:gd name="connsiteX216" fmla="*/ 442949 w 2281238"/>
                    <a:gd name="connsiteY216" fmla="*/ 391489 h 2643188"/>
                    <a:gd name="connsiteX217" fmla="*/ 435644 w 2281238"/>
                    <a:gd name="connsiteY217" fmla="*/ 384501 h 2643188"/>
                    <a:gd name="connsiteX218" fmla="*/ 428340 w 2281238"/>
                    <a:gd name="connsiteY218" fmla="*/ 377832 h 2643188"/>
                    <a:gd name="connsiteX219" fmla="*/ 421035 w 2281238"/>
                    <a:gd name="connsiteY219" fmla="*/ 371798 h 2643188"/>
                    <a:gd name="connsiteX220" fmla="*/ 413413 w 2281238"/>
                    <a:gd name="connsiteY220" fmla="*/ 366716 h 2643188"/>
                    <a:gd name="connsiteX221" fmla="*/ 409602 w 2281238"/>
                    <a:gd name="connsiteY221" fmla="*/ 364175 h 2643188"/>
                    <a:gd name="connsiteX222" fmla="*/ 405791 w 2281238"/>
                    <a:gd name="connsiteY222" fmla="*/ 361952 h 2643188"/>
                    <a:gd name="connsiteX223" fmla="*/ 401980 w 2281238"/>
                    <a:gd name="connsiteY223" fmla="*/ 360046 h 2643188"/>
                    <a:gd name="connsiteX224" fmla="*/ 398487 w 2281238"/>
                    <a:gd name="connsiteY224" fmla="*/ 358141 h 2643188"/>
                    <a:gd name="connsiteX225" fmla="*/ 394358 w 2281238"/>
                    <a:gd name="connsiteY225" fmla="*/ 356870 h 2643188"/>
                    <a:gd name="connsiteX226" fmla="*/ 390865 w 2281238"/>
                    <a:gd name="connsiteY226" fmla="*/ 355600 h 2643188"/>
                    <a:gd name="connsiteX227" fmla="*/ 387053 w 2281238"/>
                    <a:gd name="connsiteY227" fmla="*/ 354647 h 2643188"/>
                    <a:gd name="connsiteX228" fmla="*/ 408623 w 2281238"/>
                    <a:gd name="connsiteY228" fmla="*/ 0 h 2643188"/>
                    <a:gd name="connsiteX229" fmla="*/ 414655 w 2281238"/>
                    <a:gd name="connsiteY229" fmla="*/ 4763 h 2643188"/>
                    <a:gd name="connsiteX230" fmla="*/ 419735 w 2281238"/>
                    <a:gd name="connsiteY230" fmla="*/ 9844 h 2643188"/>
                    <a:gd name="connsiteX231" fmla="*/ 424815 w 2281238"/>
                    <a:gd name="connsiteY231" fmla="*/ 14607 h 2643188"/>
                    <a:gd name="connsiteX232" fmla="*/ 429895 w 2281238"/>
                    <a:gd name="connsiteY232" fmla="*/ 19370 h 2643188"/>
                    <a:gd name="connsiteX233" fmla="*/ 434340 w 2281238"/>
                    <a:gd name="connsiteY233" fmla="*/ 24451 h 2643188"/>
                    <a:gd name="connsiteX234" fmla="*/ 438468 w 2281238"/>
                    <a:gd name="connsiteY234" fmla="*/ 29849 h 2643188"/>
                    <a:gd name="connsiteX235" fmla="*/ 442595 w 2281238"/>
                    <a:gd name="connsiteY235" fmla="*/ 34929 h 2643188"/>
                    <a:gd name="connsiteX236" fmla="*/ 446405 w 2281238"/>
                    <a:gd name="connsiteY236" fmla="*/ 40327 h 2643188"/>
                    <a:gd name="connsiteX237" fmla="*/ 461645 w 2281238"/>
                    <a:gd name="connsiteY237" fmla="*/ 62873 h 2643188"/>
                    <a:gd name="connsiteX238" fmla="*/ 477838 w 2281238"/>
                    <a:gd name="connsiteY238" fmla="*/ 88276 h 2643188"/>
                    <a:gd name="connsiteX239" fmla="*/ 487363 w 2281238"/>
                    <a:gd name="connsiteY239" fmla="*/ 102247 h 2643188"/>
                    <a:gd name="connsiteX240" fmla="*/ 498475 w 2281238"/>
                    <a:gd name="connsiteY240" fmla="*/ 117489 h 2643188"/>
                    <a:gd name="connsiteX241" fmla="*/ 504508 w 2281238"/>
                    <a:gd name="connsiteY241" fmla="*/ 125110 h 2643188"/>
                    <a:gd name="connsiteX242" fmla="*/ 511175 w 2281238"/>
                    <a:gd name="connsiteY242" fmla="*/ 133366 h 2643188"/>
                    <a:gd name="connsiteX243" fmla="*/ 518160 w 2281238"/>
                    <a:gd name="connsiteY243" fmla="*/ 141940 h 2643188"/>
                    <a:gd name="connsiteX244" fmla="*/ 526098 w 2281238"/>
                    <a:gd name="connsiteY244" fmla="*/ 150513 h 2643188"/>
                    <a:gd name="connsiteX245" fmla="*/ 534353 w 2281238"/>
                    <a:gd name="connsiteY245" fmla="*/ 160039 h 2643188"/>
                    <a:gd name="connsiteX246" fmla="*/ 543560 w 2281238"/>
                    <a:gd name="connsiteY246" fmla="*/ 169248 h 2643188"/>
                    <a:gd name="connsiteX247" fmla="*/ 553085 w 2281238"/>
                    <a:gd name="connsiteY247" fmla="*/ 179409 h 2643188"/>
                    <a:gd name="connsiteX248" fmla="*/ 563880 w 2281238"/>
                    <a:gd name="connsiteY248" fmla="*/ 189253 h 2643188"/>
                    <a:gd name="connsiteX249" fmla="*/ 574993 w 2281238"/>
                    <a:gd name="connsiteY249" fmla="*/ 200049 h 2643188"/>
                    <a:gd name="connsiteX250" fmla="*/ 587375 w 2281238"/>
                    <a:gd name="connsiteY250" fmla="*/ 210845 h 2643188"/>
                    <a:gd name="connsiteX251" fmla="*/ 600393 w 2281238"/>
                    <a:gd name="connsiteY251" fmla="*/ 222594 h 2643188"/>
                    <a:gd name="connsiteX252" fmla="*/ 614045 w 2281238"/>
                    <a:gd name="connsiteY252" fmla="*/ 234343 h 2643188"/>
                    <a:gd name="connsiteX253" fmla="*/ 628015 w 2281238"/>
                    <a:gd name="connsiteY253" fmla="*/ 245775 h 2643188"/>
                    <a:gd name="connsiteX254" fmla="*/ 642938 w 2281238"/>
                    <a:gd name="connsiteY254" fmla="*/ 256571 h 2643188"/>
                    <a:gd name="connsiteX255" fmla="*/ 658495 w 2281238"/>
                    <a:gd name="connsiteY255" fmla="*/ 268002 h 2643188"/>
                    <a:gd name="connsiteX256" fmla="*/ 675323 w 2281238"/>
                    <a:gd name="connsiteY256" fmla="*/ 279116 h 2643188"/>
                    <a:gd name="connsiteX257" fmla="*/ 683578 w 2281238"/>
                    <a:gd name="connsiteY257" fmla="*/ 284514 h 2643188"/>
                    <a:gd name="connsiteX258" fmla="*/ 692468 w 2281238"/>
                    <a:gd name="connsiteY258" fmla="*/ 289912 h 2643188"/>
                    <a:gd name="connsiteX259" fmla="*/ 701358 w 2281238"/>
                    <a:gd name="connsiteY259" fmla="*/ 295311 h 2643188"/>
                    <a:gd name="connsiteX260" fmla="*/ 710565 w 2281238"/>
                    <a:gd name="connsiteY260" fmla="*/ 300391 h 2643188"/>
                    <a:gd name="connsiteX261" fmla="*/ 719773 w 2281238"/>
                    <a:gd name="connsiteY261" fmla="*/ 305154 h 2643188"/>
                    <a:gd name="connsiteX262" fmla="*/ 729298 w 2281238"/>
                    <a:gd name="connsiteY262" fmla="*/ 309917 h 2643188"/>
                    <a:gd name="connsiteX263" fmla="*/ 738823 w 2281238"/>
                    <a:gd name="connsiteY263" fmla="*/ 314680 h 2643188"/>
                    <a:gd name="connsiteX264" fmla="*/ 748665 w 2281238"/>
                    <a:gd name="connsiteY264" fmla="*/ 319444 h 2643188"/>
                    <a:gd name="connsiteX265" fmla="*/ 758825 w 2281238"/>
                    <a:gd name="connsiteY265" fmla="*/ 323254 h 2643188"/>
                    <a:gd name="connsiteX266" fmla="*/ 768668 w 2281238"/>
                    <a:gd name="connsiteY266" fmla="*/ 327700 h 2643188"/>
                    <a:gd name="connsiteX267" fmla="*/ 778828 w 2281238"/>
                    <a:gd name="connsiteY267" fmla="*/ 331510 h 2643188"/>
                    <a:gd name="connsiteX268" fmla="*/ 789305 w 2281238"/>
                    <a:gd name="connsiteY268" fmla="*/ 335003 h 2643188"/>
                    <a:gd name="connsiteX269" fmla="*/ 799783 w 2281238"/>
                    <a:gd name="connsiteY269" fmla="*/ 338813 h 2643188"/>
                    <a:gd name="connsiteX270" fmla="*/ 810260 w 2281238"/>
                    <a:gd name="connsiteY270" fmla="*/ 341671 h 2643188"/>
                    <a:gd name="connsiteX271" fmla="*/ 821055 w 2281238"/>
                    <a:gd name="connsiteY271" fmla="*/ 344847 h 2643188"/>
                    <a:gd name="connsiteX272" fmla="*/ 832168 w 2281238"/>
                    <a:gd name="connsiteY272" fmla="*/ 347069 h 2643188"/>
                    <a:gd name="connsiteX273" fmla="*/ 842963 w 2281238"/>
                    <a:gd name="connsiteY273" fmla="*/ 349610 h 2643188"/>
                    <a:gd name="connsiteX274" fmla="*/ 854075 w 2281238"/>
                    <a:gd name="connsiteY274" fmla="*/ 351515 h 2643188"/>
                    <a:gd name="connsiteX275" fmla="*/ 865188 w 2281238"/>
                    <a:gd name="connsiteY275" fmla="*/ 353103 h 2643188"/>
                    <a:gd name="connsiteX276" fmla="*/ 876618 w 2281238"/>
                    <a:gd name="connsiteY276" fmla="*/ 354373 h 2643188"/>
                    <a:gd name="connsiteX277" fmla="*/ 888048 w 2281238"/>
                    <a:gd name="connsiteY277" fmla="*/ 355643 h 2643188"/>
                    <a:gd name="connsiteX278" fmla="*/ 899478 w 2281238"/>
                    <a:gd name="connsiteY278" fmla="*/ 356278 h 2643188"/>
                    <a:gd name="connsiteX279" fmla="*/ 911225 w 2281238"/>
                    <a:gd name="connsiteY279" fmla="*/ 356278 h 2643188"/>
                    <a:gd name="connsiteX280" fmla="*/ 922338 w 2281238"/>
                    <a:gd name="connsiteY280" fmla="*/ 356278 h 2643188"/>
                    <a:gd name="connsiteX281" fmla="*/ 922020 w 2281238"/>
                    <a:gd name="connsiteY281" fmla="*/ 347069 h 2643188"/>
                    <a:gd name="connsiteX282" fmla="*/ 921068 w 2281238"/>
                    <a:gd name="connsiteY282" fmla="*/ 337543 h 2643188"/>
                    <a:gd name="connsiteX283" fmla="*/ 919798 w 2281238"/>
                    <a:gd name="connsiteY283" fmla="*/ 327700 h 2643188"/>
                    <a:gd name="connsiteX284" fmla="*/ 918528 w 2281238"/>
                    <a:gd name="connsiteY284" fmla="*/ 317221 h 2643188"/>
                    <a:gd name="connsiteX285" fmla="*/ 915353 w 2281238"/>
                    <a:gd name="connsiteY285" fmla="*/ 296263 h 2643188"/>
                    <a:gd name="connsiteX286" fmla="*/ 911543 w 2281238"/>
                    <a:gd name="connsiteY286" fmla="*/ 274036 h 2643188"/>
                    <a:gd name="connsiteX287" fmla="*/ 907098 w 2281238"/>
                    <a:gd name="connsiteY287" fmla="*/ 251490 h 2643188"/>
                    <a:gd name="connsiteX288" fmla="*/ 902653 w 2281238"/>
                    <a:gd name="connsiteY288" fmla="*/ 227992 h 2643188"/>
                    <a:gd name="connsiteX289" fmla="*/ 897890 w 2281238"/>
                    <a:gd name="connsiteY289" fmla="*/ 203860 h 2643188"/>
                    <a:gd name="connsiteX290" fmla="*/ 893445 w 2281238"/>
                    <a:gd name="connsiteY290" fmla="*/ 180044 h 2643188"/>
                    <a:gd name="connsiteX291" fmla="*/ 889000 w 2281238"/>
                    <a:gd name="connsiteY291" fmla="*/ 156229 h 2643188"/>
                    <a:gd name="connsiteX292" fmla="*/ 884873 w 2281238"/>
                    <a:gd name="connsiteY292" fmla="*/ 132414 h 2643188"/>
                    <a:gd name="connsiteX293" fmla="*/ 881380 w 2281238"/>
                    <a:gd name="connsiteY293" fmla="*/ 109233 h 2643188"/>
                    <a:gd name="connsiteX294" fmla="*/ 878523 w 2281238"/>
                    <a:gd name="connsiteY294" fmla="*/ 86370 h 2643188"/>
                    <a:gd name="connsiteX295" fmla="*/ 877570 w 2281238"/>
                    <a:gd name="connsiteY295" fmla="*/ 75574 h 2643188"/>
                    <a:gd name="connsiteX296" fmla="*/ 876618 w 2281238"/>
                    <a:gd name="connsiteY296" fmla="*/ 64778 h 2643188"/>
                    <a:gd name="connsiteX297" fmla="*/ 875983 w 2281238"/>
                    <a:gd name="connsiteY297" fmla="*/ 54299 h 2643188"/>
                    <a:gd name="connsiteX298" fmla="*/ 875665 w 2281238"/>
                    <a:gd name="connsiteY298" fmla="*/ 44455 h 2643188"/>
                    <a:gd name="connsiteX299" fmla="*/ 875665 w 2281238"/>
                    <a:gd name="connsiteY299" fmla="*/ 34294 h 2643188"/>
                    <a:gd name="connsiteX300" fmla="*/ 875983 w 2281238"/>
                    <a:gd name="connsiteY300" fmla="*/ 24768 h 2643188"/>
                    <a:gd name="connsiteX301" fmla="*/ 876618 w 2281238"/>
                    <a:gd name="connsiteY301" fmla="*/ 15559 h 2643188"/>
                    <a:gd name="connsiteX302" fmla="*/ 877253 w 2281238"/>
                    <a:gd name="connsiteY302" fmla="*/ 6668 h 2643188"/>
                    <a:gd name="connsiteX303" fmla="*/ 1218883 w 2281238"/>
                    <a:gd name="connsiteY303" fmla="*/ 5081 h 2643188"/>
                    <a:gd name="connsiteX304" fmla="*/ 1225868 w 2281238"/>
                    <a:gd name="connsiteY304" fmla="*/ 68271 h 2643188"/>
                    <a:gd name="connsiteX305" fmla="*/ 1233805 w 2281238"/>
                    <a:gd name="connsiteY305" fmla="*/ 132096 h 2643188"/>
                    <a:gd name="connsiteX306" fmla="*/ 1241743 w 2281238"/>
                    <a:gd name="connsiteY306" fmla="*/ 196239 h 2643188"/>
                    <a:gd name="connsiteX307" fmla="*/ 1250950 w 2281238"/>
                    <a:gd name="connsiteY307" fmla="*/ 260699 h 2643188"/>
                    <a:gd name="connsiteX308" fmla="*/ 1260475 w 2281238"/>
                    <a:gd name="connsiteY308" fmla="*/ 325477 h 2643188"/>
                    <a:gd name="connsiteX309" fmla="*/ 1270953 w 2281238"/>
                    <a:gd name="connsiteY309" fmla="*/ 390255 h 2643188"/>
                    <a:gd name="connsiteX310" fmla="*/ 1282065 w 2281238"/>
                    <a:gd name="connsiteY310" fmla="*/ 455350 h 2643188"/>
                    <a:gd name="connsiteX311" fmla="*/ 1293813 w 2281238"/>
                    <a:gd name="connsiteY311" fmla="*/ 520445 h 2643188"/>
                    <a:gd name="connsiteX312" fmla="*/ 1306195 w 2281238"/>
                    <a:gd name="connsiteY312" fmla="*/ 585541 h 2643188"/>
                    <a:gd name="connsiteX313" fmla="*/ 1319530 w 2281238"/>
                    <a:gd name="connsiteY313" fmla="*/ 650636 h 2643188"/>
                    <a:gd name="connsiteX314" fmla="*/ 1333500 w 2281238"/>
                    <a:gd name="connsiteY314" fmla="*/ 715731 h 2643188"/>
                    <a:gd name="connsiteX315" fmla="*/ 1348423 w 2281238"/>
                    <a:gd name="connsiteY315" fmla="*/ 780509 h 2643188"/>
                    <a:gd name="connsiteX316" fmla="*/ 1363980 w 2281238"/>
                    <a:gd name="connsiteY316" fmla="*/ 845604 h 2643188"/>
                    <a:gd name="connsiteX317" fmla="*/ 1380808 w 2281238"/>
                    <a:gd name="connsiteY317" fmla="*/ 910065 h 2643188"/>
                    <a:gd name="connsiteX318" fmla="*/ 1398270 w 2281238"/>
                    <a:gd name="connsiteY318" fmla="*/ 974207 h 2643188"/>
                    <a:gd name="connsiteX319" fmla="*/ 1416368 w 2281238"/>
                    <a:gd name="connsiteY319" fmla="*/ 1038350 h 2643188"/>
                    <a:gd name="connsiteX320" fmla="*/ 1435736 w 2281238"/>
                    <a:gd name="connsiteY320" fmla="*/ 1101540 h 2643188"/>
                    <a:gd name="connsiteX321" fmla="*/ 1455738 w 2281238"/>
                    <a:gd name="connsiteY321" fmla="*/ 1164413 h 2643188"/>
                    <a:gd name="connsiteX322" fmla="*/ 1477011 w 2281238"/>
                    <a:gd name="connsiteY322" fmla="*/ 1227285 h 2643188"/>
                    <a:gd name="connsiteX323" fmla="*/ 1498918 w 2281238"/>
                    <a:gd name="connsiteY323" fmla="*/ 1289205 h 2643188"/>
                    <a:gd name="connsiteX324" fmla="*/ 1522096 w 2281238"/>
                    <a:gd name="connsiteY324" fmla="*/ 1350490 h 2643188"/>
                    <a:gd name="connsiteX325" fmla="*/ 1546226 w 2281238"/>
                    <a:gd name="connsiteY325" fmla="*/ 1410822 h 2643188"/>
                    <a:gd name="connsiteX326" fmla="*/ 1571308 w 2281238"/>
                    <a:gd name="connsiteY326" fmla="*/ 1470837 h 2643188"/>
                    <a:gd name="connsiteX327" fmla="*/ 1597343 w 2281238"/>
                    <a:gd name="connsiteY327" fmla="*/ 1529582 h 2643188"/>
                    <a:gd name="connsiteX328" fmla="*/ 1624966 w 2281238"/>
                    <a:gd name="connsiteY328" fmla="*/ 1588009 h 2643188"/>
                    <a:gd name="connsiteX329" fmla="*/ 1652906 w 2281238"/>
                    <a:gd name="connsiteY329" fmla="*/ 1645166 h 2643188"/>
                    <a:gd name="connsiteX330" fmla="*/ 1682751 w 2281238"/>
                    <a:gd name="connsiteY330" fmla="*/ 1701687 h 2643188"/>
                    <a:gd name="connsiteX331" fmla="*/ 1713231 w 2281238"/>
                    <a:gd name="connsiteY331" fmla="*/ 1756939 h 2643188"/>
                    <a:gd name="connsiteX332" fmla="*/ 1744981 w 2281238"/>
                    <a:gd name="connsiteY332" fmla="*/ 1810921 h 2643188"/>
                    <a:gd name="connsiteX333" fmla="*/ 1778318 w 2281238"/>
                    <a:gd name="connsiteY333" fmla="*/ 1863632 h 2643188"/>
                    <a:gd name="connsiteX334" fmla="*/ 1812291 w 2281238"/>
                    <a:gd name="connsiteY334" fmla="*/ 1915708 h 2643188"/>
                    <a:gd name="connsiteX335" fmla="*/ 1847851 w 2281238"/>
                    <a:gd name="connsiteY335" fmla="*/ 1966197 h 2643188"/>
                    <a:gd name="connsiteX336" fmla="*/ 1859598 w 2281238"/>
                    <a:gd name="connsiteY336" fmla="*/ 1982709 h 2643188"/>
                    <a:gd name="connsiteX337" fmla="*/ 1871028 w 2281238"/>
                    <a:gd name="connsiteY337" fmla="*/ 1998268 h 2643188"/>
                    <a:gd name="connsiteX338" fmla="*/ 1882458 w 2281238"/>
                    <a:gd name="connsiteY338" fmla="*/ 2013510 h 2643188"/>
                    <a:gd name="connsiteX339" fmla="*/ 1893571 w 2281238"/>
                    <a:gd name="connsiteY339" fmla="*/ 2028117 h 2643188"/>
                    <a:gd name="connsiteX340" fmla="*/ 1904683 w 2281238"/>
                    <a:gd name="connsiteY340" fmla="*/ 2043041 h 2643188"/>
                    <a:gd name="connsiteX341" fmla="*/ 1917383 w 2281238"/>
                    <a:gd name="connsiteY341" fmla="*/ 2057648 h 2643188"/>
                    <a:gd name="connsiteX342" fmla="*/ 1930083 w 2281238"/>
                    <a:gd name="connsiteY342" fmla="*/ 2073207 h 2643188"/>
                    <a:gd name="connsiteX343" fmla="*/ 1944053 w 2281238"/>
                    <a:gd name="connsiteY343" fmla="*/ 2089084 h 2643188"/>
                    <a:gd name="connsiteX344" fmla="*/ 1951038 w 2281238"/>
                    <a:gd name="connsiteY344" fmla="*/ 2097975 h 2643188"/>
                    <a:gd name="connsiteX345" fmla="*/ 1957071 w 2281238"/>
                    <a:gd name="connsiteY345" fmla="*/ 2105596 h 2643188"/>
                    <a:gd name="connsiteX346" fmla="*/ 1962151 w 2281238"/>
                    <a:gd name="connsiteY346" fmla="*/ 2112582 h 2643188"/>
                    <a:gd name="connsiteX347" fmla="*/ 1966913 w 2281238"/>
                    <a:gd name="connsiteY347" fmla="*/ 2118933 h 2643188"/>
                    <a:gd name="connsiteX348" fmla="*/ 1971676 w 2281238"/>
                    <a:gd name="connsiteY348" fmla="*/ 2125601 h 2643188"/>
                    <a:gd name="connsiteX349" fmla="*/ 1977073 w 2281238"/>
                    <a:gd name="connsiteY349" fmla="*/ 2132269 h 2643188"/>
                    <a:gd name="connsiteX350" fmla="*/ 1983741 w 2281238"/>
                    <a:gd name="connsiteY350" fmla="*/ 2138937 h 2643188"/>
                    <a:gd name="connsiteX351" fmla="*/ 1991996 w 2281238"/>
                    <a:gd name="connsiteY351" fmla="*/ 2146876 h 2643188"/>
                    <a:gd name="connsiteX352" fmla="*/ 2255838 w 2281238"/>
                    <a:gd name="connsiteY352" fmla="*/ 2367247 h 2643188"/>
                    <a:gd name="connsiteX353" fmla="*/ 2261236 w 2281238"/>
                    <a:gd name="connsiteY353" fmla="*/ 2371375 h 2643188"/>
                    <a:gd name="connsiteX354" fmla="*/ 2265681 w 2281238"/>
                    <a:gd name="connsiteY354" fmla="*/ 2374551 h 2643188"/>
                    <a:gd name="connsiteX355" fmla="*/ 2270126 w 2281238"/>
                    <a:gd name="connsiteY355" fmla="*/ 2376774 h 2643188"/>
                    <a:gd name="connsiteX356" fmla="*/ 2273618 w 2281238"/>
                    <a:gd name="connsiteY356" fmla="*/ 2378996 h 2643188"/>
                    <a:gd name="connsiteX357" fmla="*/ 2278698 w 2281238"/>
                    <a:gd name="connsiteY357" fmla="*/ 2380902 h 2643188"/>
                    <a:gd name="connsiteX358" fmla="*/ 2281238 w 2281238"/>
                    <a:gd name="connsiteY358" fmla="*/ 2381854 h 2643188"/>
                    <a:gd name="connsiteX359" fmla="*/ 2278381 w 2281238"/>
                    <a:gd name="connsiteY359" fmla="*/ 2382489 h 2643188"/>
                    <a:gd name="connsiteX360" fmla="*/ 2276158 w 2281238"/>
                    <a:gd name="connsiteY360" fmla="*/ 2383442 h 2643188"/>
                    <a:gd name="connsiteX361" fmla="*/ 2273301 w 2281238"/>
                    <a:gd name="connsiteY361" fmla="*/ 2384394 h 2643188"/>
                    <a:gd name="connsiteX362" fmla="*/ 2269491 w 2281238"/>
                    <a:gd name="connsiteY362" fmla="*/ 2385982 h 2643188"/>
                    <a:gd name="connsiteX363" fmla="*/ 2265046 w 2281238"/>
                    <a:gd name="connsiteY363" fmla="*/ 2387887 h 2643188"/>
                    <a:gd name="connsiteX364" fmla="*/ 2254251 w 2281238"/>
                    <a:gd name="connsiteY364" fmla="*/ 2385665 h 2643188"/>
                    <a:gd name="connsiteX365" fmla="*/ 2243456 w 2281238"/>
                    <a:gd name="connsiteY365" fmla="*/ 2382489 h 2643188"/>
                    <a:gd name="connsiteX366" fmla="*/ 2232026 w 2281238"/>
                    <a:gd name="connsiteY366" fmla="*/ 2378996 h 2643188"/>
                    <a:gd name="connsiteX367" fmla="*/ 2220278 w 2281238"/>
                    <a:gd name="connsiteY367" fmla="*/ 2374868 h 2643188"/>
                    <a:gd name="connsiteX368" fmla="*/ 2208531 w 2281238"/>
                    <a:gd name="connsiteY368" fmla="*/ 2370423 h 2643188"/>
                    <a:gd name="connsiteX369" fmla="*/ 2196783 w 2281238"/>
                    <a:gd name="connsiteY369" fmla="*/ 2365977 h 2643188"/>
                    <a:gd name="connsiteX370" fmla="*/ 2184718 w 2281238"/>
                    <a:gd name="connsiteY370" fmla="*/ 2360579 h 2643188"/>
                    <a:gd name="connsiteX371" fmla="*/ 2172653 w 2281238"/>
                    <a:gd name="connsiteY371" fmla="*/ 2355181 h 2643188"/>
                    <a:gd name="connsiteX372" fmla="*/ 2160271 w 2281238"/>
                    <a:gd name="connsiteY372" fmla="*/ 2349148 h 2643188"/>
                    <a:gd name="connsiteX373" fmla="*/ 2148206 w 2281238"/>
                    <a:gd name="connsiteY373" fmla="*/ 2343115 h 2643188"/>
                    <a:gd name="connsiteX374" fmla="*/ 2135823 w 2281238"/>
                    <a:gd name="connsiteY374" fmla="*/ 2336764 h 2643188"/>
                    <a:gd name="connsiteX375" fmla="*/ 2123441 w 2281238"/>
                    <a:gd name="connsiteY375" fmla="*/ 2330095 h 2643188"/>
                    <a:gd name="connsiteX376" fmla="*/ 2098993 w 2281238"/>
                    <a:gd name="connsiteY376" fmla="*/ 2316441 h 2643188"/>
                    <a:gd name="connsiteX377" fmla="*/ 2074863 w 2281238"/>
                    <a:gd name="connsiteY377" fmla="*/ 2301835 h 2643188"/>
                    <a:gd name="connsiteX378" fmla="*/ 2051051 w 2281238"/>
                    <a:gd name="connsiteY378" fmla="*/ 2286910 h 2643188"/>
                    <a:gd name="connsiteX379" fmla="*/ 2027873 w 2281238"/>
                    <a:gd name="connsiteY379" fmla="*/ 2271986 h 2643188"/>
                    <a:gd name="connsiteX380" fmla="*/ 2005331 w 2281238"/>
                    <a:gd name="connsiteY380" fmla="*/ 2257062 h 2643188"/>
                    <a:gd name="connsiteX381" fmla="*/ 1983741 w 2281238"/>
                    <a:gd name="connsiteY381" fmla="*/ 2242137 h 2643188"/>
                    <a:gd name="connsiteX382" fmla="*/ 1963738 w 2281238"/>
                    <a:gd name="connsiteY382" fmla="*/ 2228166 h 2643188"/>
                    <a:gd name="connsiteX383" fmla="*/ 1945006 w 2281238"/>
                    <a:gd name="connsiteY383" fmla="*/ 2214829 h 2643188"/>
                    <a:gd name="connsiteX384" fmla="*/ 1927543 w 2281238"/>
                    <a:gd name="connsiteY384" fmla="*/ 2202763 h 2643188"/>
                    <a:gd name="connsiteX385" fmla="*/ 1912303 w 2281238"/>
                    <a:gd name="connsiteY385" fmla="*/ 2191331 h 2643188"/>
                    <a:gd name="connsiteX386" fmla="*/ 1897381 w 2281238"/>
                    <a:gd name="connsiteY386" fmla="*/ 2180535 h 2643188"/>
                    <a:gd name="connsiteX387" fmla="*/ 1882141 w 2281238"/>
                    <a:gd name="connsiteY387" fmla="*/ 2168469 h 2643188"/>
                    <a:gd name="connsiteX388" fmla="*/ 1865948 w 2281238"/>
                    <a:gd name="connsiteY388" fmla="*/ 2155767 h 2643188"/>
                    <a:gd name="connsiteX389" fmla="*/ 1849438 w 2281238"/>
                    <a:gd name="connsiteY389" fmla="*/ 2142430 h 2643188"/>
                    <a:gd name="connsiteX390" fmla="*/ 1832611 w 2281238"/>
                    <a:gd name="connsiteY390" fmla="*/ 2128459 h 2643188"/>
                    <a:gd name="connsiteX391" fmla="*/ 1815466 w 2281238"/>
                    <a:gd name="connsiteY391" fmla="*/ 2113534 h 2643188"/>
                    <a:gd name="connsiteX392" fmla="*/ 1798321 w 2281238"/>
                    <a:gd name="connsiteY392" fmla="*/ 2098610 h 2643188"/>
                    <a:gd name="connsiteX393" fmla="*/ 1781176 w 2281238"/>
                    <a:gd name="connsiteY393" fmla="*/ 2083051 h 2643188"/>
                    <a:gd name="connsiteX394" fmla="*/ 1764348 w 2281238"/>
                    <a:gd name="connsiteY394" fmla="*/ 2067491 h 2643188"/>
                    <a:gd name="connsiteX395" fmla="*/ 1747521 w 2281238"/>
                    <a:gd name="connsiteY395" fmla="*/ 2051615 h 2643188"/>
                    <a:gd name="connsiteX396" fmla="*/ 1731328 w 2281238"/>
                    <a:gd name="connsiteY396" fmla="*/ 2035420 h 2643188"/>
                    <a:gd name="connsiteX397" fmla="*/ 1715771 w 2281238"/>
                    <a:gd name="connsiteY397" fmla="*/ 2019861 h 2643188"/>
                    <a:gd name="connsiteX398" fmla="*/ 1700848 w 2281238"/>
                    <a:gd name="connsiteY398" fmla="*/ 2003984 h 2643188"/>
                    <a:gd name="connsiteX399" fmla="*/ 1686878 w 2281238"/>
                    <a:gd name="connsiteY399" fmla="*/ 1988742 h 2643188"/>
                    <a:gd name="connsiteX400" fmla="*/ 1673861 w 2281238"/>
                    <a:gd name="connsiteY400" fmla="*/ 1973818 h 2643188"/>
                    <a:gd name="connsiteX401" fmla="*/ 1661796 w 2281238"/>
                    <a:gd name="connsiteY401" fmla="*/ 1959211 h 2643188"/>
                    <a:gd name="connsiteX402" fmla="*/ 1628141 w 2281238"/>
                    <a:gd name="connsiteY402" fmla="*/ 1929045 h 2643188"/>
                    <a:gd name="connsiteX403" fmla="*/ 1623378 w 2281238"/>
                    <a:gd name="connsiteY403" fmla="*/ 1937618 h 2643188"/>
                    <a:gd name="connsiteX404" fmla="*/ 1616393 w 2281238"/>
                    <a:gd name="connsiteY404" fmla="*/ 1949685 h 2643188"/>
                    <a:gd name="connsiteX405" fmla="*/ 1608456 w 2281238"/>
                    <a:gd name="connsiteY405" fmla="*/ 1965244 h 2643188"/>
                    <a:gd name="connsiteX406" fmla="*/ 1599566 w 2281238"/>
                    <a:gd name="connsiteY406" fmla="*/ 1983979 h 2643188"/>
                    <a:gd name="connsiteX407" fmla="*/ 1589406 w 2281238"/>
                    <a:gd name="connsiteY407" fmla="*/ 2004619 h 2643188"/>
                    <a:gd name="connsiteX408" fmla="*/ 1578293 w 2281238"/>
                    <a:gd name="connsiteY408" fmla="*/ 2028117 h 2643188"/>
                    <a:gd name="connsiteX409" fmla="*/ 1566228 w 2281238"/>
                    <a:gd name="connsiteY409" fmla="*/ 2053202 h 2643188"/>
                    <a:gd name="connsiteX410" fmla="*/ 1553211 w 2281238"/>
                    <a:gd name="connsiteY410" fmla="*/ 2079875 h 2643188"/>
                    <a:gd name="connsiteX411" fmla="*/ 1539876 w 2281238"/>
                    <a:gd name="connsiteY411" fmla="*/ 2107501 h 2643188"/>
                    <a:gd name="connsiteX412" fmla="*/ 1525588 w 2281238"/>
                    <a:gd name="connsiteY412" fmla="*/ 2136080 h 2643188"/>
                    <a:gd name="connsiteX413" fmla="*/ 1510666 w 2281238"/>
                    <a:gd name="connsiteY413" fmla="*/ 2165293 h 2643188"/>
                    <a:gd name="connsiteX414" fmla="*/ 1495426 w 2281238"/>
                    <a:gd name="connsiteY414" fmla="*/ 2193872 h 2643188"/>
                    <a:gd name="connsiteX415" fmla="*/ 1479868 w 2281238"/>
                    <a:gd name="connsiteY415" fmla="*/ 2222768 h 2643188"/>
                    <a:gd name="connsiteX416" fmla="*/ 1463993 w 2281238"/>
                    <a:gd name="connsiteY416" fmla="*/ 2251028 h 2643188"/>
                    <a:gd name="connsiteX417" fmla="*/ 1455738 w 2281238"/>
                    <a:gd name="connsiteY417" fmla="*/ 2264683 h 2643188"/>
                    <a:gd name="connsiteX418" fmla="*/ 1447483 w 2281238"/>
                    <a:gd name="connsiteY418" fmla="*/ 2278019 h 2643188"/>
                    <a:gd name="connsiteX419" fmla="*/ 1439546 w 2281238"/>
                    <a:gd name="connsiteY419" fmla="*/ 2291356 h 2643188"/>
                    <a:gd name="connsiteX420" fmla="*/ 1430973 w 2281238"/>
                    <a:gd name="connsiteY420" fmla="*/ 2304375 h 2643188"/>
                    <a:gd name="connsiteX421" fmla="*/ 1397635 w 2281238"/>
                    <a:gd name="connsiteY421" fmla="*/ 2352958 h 2643188"/>
                    <a:gd name="connsiteX422" fmla="*/ 1363345 w 2281238"/>
                    <a:gd name="connsiteY422" fmla="*/ 2397731 h 2643188"/>
                    <a:gd name="connsiteX423" fmla="*/ 1328738 w 2281238"/>
                    <a:gd name="connsiteY423" fmla="*/ 2438694 h 2643188"/>
                    <a:gd name="connsiteX424" fmla="*/ 1293813 w 2281238"/>
                    <a:gd name="connsiteY424" fmla="*/ 2475845 h 2643188"/>
                    <a:gd name="connsiteX425" fmla="*/ 1258570 w 2281238"/>
                    <a:gd name="connsiteY425" fmla="*/ 2508869 h 2643188"/>
                    <a:gd name="connsiteX426" fmla="*/ 1223328 w 2281238"/>
                    <a:gd name="connsiteY426" fmla="*/ 2538083 h 2643188"/>
                    <a:gd name="connsiteX427" fmla="*/ 1188085 w 2281238"/>
                    <a:gd name="connsiteY427" fmla="*/ 2563804 h 2643188"/>
                    <a:gd name="connsiteX428" fmla="*/ 1152843 w 2281238"/>
                    <a:gd name="connsiteY428" fmla="*/ 2585714 h 2643188"/>
                    <a:gd name="connsiteX429" fmla="*/ 1117600 w 2281238"/>
                    <a:gd name="connsiteY429" fmla="*/ 2604131 h 2643188"/>
                    <a:gd name="connsiteX430" fmla="*/ 1082993 w 2281238"/>
                    <a:gd name="connsiteY430" fmla="*/ 2618738 h 2643188"/>
                    <a:gd name="connsiteX431" fmla="*/ 1048385 w 2281238"/>
                    <a:gd name="connsiteY431" fmla="*/ 2630169 h 2643188"/>
                    <a:gd name="connsiteX432" fmla="*/ 1014095 w 2281238"/>
                    <a:gd name="connsiteY432" fmla="*/ 2637790 h 2643188"/>
                    <a:gd name="connsiteX433" fmla="*/ 980758 w 2281238"/>
                    <a:gd name="connsiteY433" fmla="*/ 2642236 h 2643188"/>
                    <a:gd name="connsiteX434" fmla="*/ 948055 w 2281238"/>
                    <a:gd name="connsiteY434" fmla="*/ 2643188 h 2643188"/>
                    <a:gd name="connsiteX435" fmla="*/ 915670 w 2281238"/>
                    <a:gd name="connsiteY435" fmla="*/ 2640965 h 2643188"/>
                    <a:gd name="connsiteX436" fmla="*/ 884238 w 2281238"/>
                    <a:gd name="connsiteY436" fmla="*/ 2635567 h 2643188"/>
                    <a:gd name="connsiteX437" fmla="*/ 853758 w 2281238"/>
                    <a:gd name="connsiteY437" fmla="*/ 2626994 h 2643188"/>
                    <a:gd name="connsiteX438" fmla="*/ 824230 w 2281238"/>
                    <a:gd name="connsiteY438" fmla="*/ 2614927 h 2643188"/>
                    <a:gd name="connsiteX439" fmla="*/ 795973 w 2281238"/>
                    <a:gd name="connsiteY439" fmla="*/ 2600003 h 2643188"/>
                    <a:gd name="connsiteX440" fmla="*/ 768668 w 2281238"/>
                    <a:gd name="connsiteY440" fmla="*/ 2581903 h 2643188"/>
                    <a:gd name="connsiteX441" fmla="*/ 742633 w 2281238"/>
                    <a:gd name="connsiteY441" fmla="*/ 2560946 h 2643188"/>
                    <a:gd name="connsiteX442" fmla="*/ 718185 w 2281238"/>
                    <a:gd name="connsiteY442" fmla="*/ 2537130 h 2643188"/>
                    <a:gd name="connsiteX443" fmla="*/ 695008 w 2281238"/>
                    <a:gd name="connsiteY443" fmla="*/ 2510140 h 2643188"/>
                    <a:gd name="connsiteX444" fmla="*/ 673418 w 2281238"/>
                    <a:gd name="connsiteY444" fmla="*/ 2480926 h 2643188"/>
                    <a:gd name="connsiteX445" fmla="*/ 653733 w 2281238"/>
                    <a:gd name="connsiteY445" fmla="*/ 2448537 h 2643188"/>
                    <a:gd name="connsiteX446" fmla="*/ 635635 w 2281238"/>
                    <a:gd name="connsiteY446" fmla="*/ 2413290 h 2643188"/>
                    <a:gd name="connsiteX447" fmla="*/ 619125 w 2281238"/>
                    <a:gd name="connsiteY447" fmla="*/ 2375821 h 2643188"/>
                    <a:gd name="connsiteX448" fmla="*/ 604838 w 2281238"/>
                    <a:gd name="connsiteY448" fmla="*/ 2335811 h 2643188"/>
                    <a:gd name="connsiteX449" fmla="*/ 592773 w 2281238"/>
                    <a:gd name="connsiteY449" fmla="*/ 2292943 h 2643188"/>
                    <a:gd name="connsiteX450" fmla="*/ 582295 w 2281238"/>
                    <a:gd name="connsiteY450" fmla="*/ 2247536 h 2643188"/>
                    <a:gd name="connsiteX451" fmla="*/ 574358 w 2281238"/>
                    <a:gd name="connsiteY451" fmla="*/ 2199905 h 2643188"/>
                    <a:gd name="connsiteX452" fmla="*/ 568643 w 2281238"/>
                    <a:gd name="connsiteY452" fmla="*/ 2149734 h 2643188"/>
                    <a:gd name="connsiteX453" fmla="*/ 565785 w 2281238"/>
                    <a:gd name="connsiteY453" fmla="*/ 2117027 h 2643188"/>
                    <a:gd name="connsiteX454" fmla="*/ 563880 w 2281238"/>
                    <a:gd name="connsiteY454" fmla="*/ 2084003 h 2643188"/>
                    <a:gd name="connsiteX455" fmla="*/ 561975 w 2281238"/>
                    <a:gd name="connsiteY455" fmla="*/ 2050662 h 2643188"/>
                    <a:gd name="connsiteX456" fmla="*/ 560388 w 2281238"/>
                    <a:gd name="connsiteY456" fmla="*/ 2017003 h 2643188"/>
                    <a:gd name="connsiteX457" fmla="*/ 558800 w 2281238"/>
                    <a:gd name="connsiteY457" fmla="*/ 1983344 h 2643188"/>
                    <a:gd name="connsiteX458" fmla="*/ 557530 w 2281238"/>
                    <a:gd name="connsiteY458" fmla="*/ 1949367 h 2643188"/>
                    <a:gd name="connsiteX459" fmla="*/ 556260 w 2281238"/>
                    <a:gd name="connsiteY459" fmla="*/ 1915708 h 2643188"/>
                    <a:gd name="connsiteX460" fmla="*/ 554673 w 2281238"/>
                    <a:gd name="connsiteY460" fmla="*/ 1881414 h 2643188"/>
                    <a:gd name="connsiteX461" fmla="*/ 553085 w 2281238"/>
                    <a:gd name="connsiteY461" fmla="*/ 1847755 h 2643188"/>
                    <a:gd name="connsiteX462" fmla="*/ 551498 w 2281238"/>
                    <a:gd name="connsiteY462" fmla="*/ 1813778 h 2643188"/>
                    <a:gd name="connsiteX463" fmla="*/ 549593 w 2281238"/>
                    <a:gd name="connsiteY463" fmla="*/ 1780437 h 2643188"/>
                    <a:gd name="connsiteX464" fmla="*/ 546735 w 2281238"/>
                    <a:gd name="connsiteY464" fmla="*/ 1747095 h 2643188"/>
                    <a:gd name="connsiteX465" fmla="*/ 544195 w 2281238"/>
                    <a:gd name="connsiteY465" fmla="*/ 1714071 h 2643188"/>
                    <a:gd name="connsiteX466" fmla="*/ 540385 w 2281238"/>
                    <a:gd name="connsiteY466" fmla="*/ 1681047 h 2643188"/>
                    <a:gd name="connsiteX467" fmla="*/ 538480 w 2281238"/>
                    <a:gd name="connsiteY467" fmla="*/ 1665171 h 2643188"/>
                    <a:gd name="connsiteX468" fmla="*/ 536258 w 2281238"/>
                    <a:gd name="connsiteY468" fmla="*/ 1648659 h 2643188"/>
                    <a:gd name="connsiteX469" fmla="*/ 533718 w 2281238"/>
                    <a:gd name="connsiteY469" fmla="*/ 1632782 h 2643188"/>
                    <a:gd name="connsiteX470" fmla="*/ 531495 w 2281238"/>
                    <a:gd name="connsiteY470" fmla="*/ 1616905 h 2643188"/>
                    <a:gd name="connsiteX471" fmla="*/ 525780 w 2281238"/>
                    <a:gd name="connsiteY471" fmla="*/ 1583246 h 2643188"/>
                    <a:gd name="connsiteX472" fmla="*/ 519430 w 2281238"/>
                    <a:gd name="connsiteY472" fmla="*/ 1549904 h 2643188"/>
                    <a:gd name="connsiteX473" fmla="*/ 513080 w 2281238"/>
                    <a:gd name="connsiteY473" fmla="*/ 1516245 h 2643188"/>
                    <a:gd name="connsiteX474" fmla="*/ 505778 w 2281238"/>
                    <a:gd name="connsiteY474" fmla="*/ 1482904 h 2643188"/>
                    <a:gd name="connsiteX475" fmla="*/ 498475 w 2281238"/>
                    <a:gd name="connsiteY475" fmla="*/ 1448927 h 2643188"/>
                    <a:gd name="connsiteX476" fmla="*/ 490538 w 2281238"/>
                    <a:gd name="connsiteY476" fmla="*/ 1415585 h 2643188"/>
                    <a:gd name="connsiteX477" fmla="*/ 482283 w 2281238"/>
                    <a:gd name="connsiteY477" fmla="*/ 1381926 h 2643188"/>
                    <a:gd name="connsiteX478" fmla="*/ 473393 w 2281238"/>
                    <a:gd name="connsiteY478" fmla="*/ 1348585 h 2643188"/>
                    <a:gd name="connsiteX479" fmla="*/ 464503 w 2281238"/>
                    <a:gd name="connsiteY479" fmla="*/ 1314926 h 2643188"/>
                    <a:gd name="connsiteX480" fmla="*/ 454978 w 2281238"/>
                    <a:gd name="connsiteY480" fmla="*/ 1281584 h 2643188"/>
                    <a:gd name="connsiteX481" fmla="*/ 445135 w 2281238"/>
                    <a:gd name="connsiteY481" fmla="*/ 1248243 h 2643188"/>
                    <a:gd name="connsiteX482" fmla="*/ 434658 w 2281238"/>
                    <a:gd name="connsiteY482" fmla="*/ 1215219 h 2643188"/>
                    <a:gd name="connsiteX483" fmla="*/ 423545 w 2281238"/>
                    <a:gd name="connsiteY483" fmla="*/ 1181877 h 2643188"/>
                    <a:gd name="connsiteX484" fmla="*/ 412115 w 2281238"/>
                    <a:gd name="connsiteY484" fmla="*/ 1149171 h 2643188"/>
                    <a:gd name="connsiteX485" fmla="*/ 400368 w 2281238"/>
                    <a:gd name="connsiteY485" fmla="*/ 1116782 h 2643188"/>
                    <a:gd name="connsiteX486" fmla="*/ 387985 w 2281238"/>
                    <a:gd name="connsiteY486" fmla="*/ 1084076 h 2643188"/>
                    <a:gd name="connsiteX487" fmla="*/ 375285 w 2281238"/>
                    <a:gd name="connsiteY487" fmla="*/ 1052004 h 2643188"/>
                    <a:gd name="connsiteX488" fmla="*/ 362268 w 2281238"/>
                    <a:gd name="connsiteY488" fmla="*/ 1019933 h 2643188"/>
                    <a:gd name="connsiteX489" fmla="*/ 348615 w 2281238"/>
                    <a:gd name="connsiteY489" fmla="*/ 987862 h 2643188"/>
                    <a:gd name="connsiteX490" fmla="*/ 334645 w 2281238"/>
                    <a:gd name="connsiteY490" fmla="*/ 956743 h 2643188"/>
                    <a:gd name="connsiteX491" fmla="*/ 319723 w 2281238"/>
                    <a:gd name="connsiteY491" fmla="*/ 925624 h 2643188"/>
                    <a:gd name="connsiteX492" fmla="*/ 304800 w 2281238"/>
                    <a:gd name="connsiteY492" fmla="*/ 894823 h 2643188"/>
                    <a:gd name="connsiteX493" fmla="*/ 288925 w 2281238"/>
                    <a:gd name="connsiteY493" fmla="*/ 864339 h 2643188"/>
                    <a:gd name="connsiteX494" fmla="*/ 272733 w 2281238"/>
                    <a:gd name="connsiteY494" fmla="*/ 834173 h 2643188"/>
                    <a:gd name="connsiteX495" fmla="*/ 256540 w 2281238"/>
                    <a:gd name="connsiteY495" fmla="*/ 804324 h 2643188"/>
                    <a:gd name="connsiteX496" fmla="*/ 239395 w 2281238"/>
                    <a:gd name="connsiteY496" fmla="*/ 774793 h 2643188"/>
                    <a:gd name="connsiteX497" fmla="*/ 221615 w 2281238"/>
                    <a:gd name="connsiteY497" fmla="*/ 746215 h 2643188"/>
                    <a:gd name="connsiteX498" fmla="*/ 203518 w 2281238"/>
                    <a:gd name="connsiteY498" fmla="*/ 717636 h 2643188"/>
                    <a:gd name="connsiteX499" fmla="*/ 184785 w 2281238"/>
                    <a:gd name="connsiteY499" fmla="*/ 689376 h 2643188"/>
                    <a:gd name="connsiteX500" fmla="*/ 165735 w 2281238"/>
                    <a:gd name="connsiteY500" fmla="*/ 662067 h 2643188"/>
                    <a:gd name="connsiteX501" fmla="*/ 146050 w 2281238"/>
                    <a:gd name="connsiteY501" fmla="*/ 634759 h 2643188"/>
                    <a:gd name="connsiteX502" fmla="*/ 126048 w 2281238"/>
                    <a:gd name="connsiteY502" fmla="*/ 608403 h 2643188"/>
                    <a:gd name="connsiteX503" fmla="*/ 118745 w 2281238"/>
                    <a:gd name="connsiteY503" fmla="*/ 599512 h 2643188"/>
                    <a:gd name="connsiteX504" fmla="*/ 110808 w 2281238"/>
                    <a:gd name="connsiteY504" fmla="*/ 589986 h 2643188"/>
                    <a:gd name="connsiteX505" fmla="*/ 102870 w 2281238"/>
                    <a:gd name="connsiteY505" fmla="*/ 580460 h 2643188"/>
                    <a:gd name="connsiteX506" fmla="*/ 93980 w 2281238"/>
                    <a:gd name="connsiteY506" fmla="*/ 570934 h 2643188"/>
                    <a:gd name="connsiteX507" fmla="*/ 75883 w 2281238"/>
                    <a:gd name="connsiteY507" fmla="*/ 551246 h 2643188"/>
                    <a:gd name="connsiteX508" fmla="*/ 57785 w 2281238"/>
                    <a:gd name="connsiteY508" fmla="*/ 531242 h 2643188"/>
                    <a:gd name="connsiteX509" fmla="*/ 49213 w 2281238"/>
                    <a:gd name="connsiteY509" fmla="*/ 521715 h 2643188"/>
                    <a:gd name="connsiteX510" fmla="*/ 40640 w 2281238"/>
                    <a:gd name="connsiteY510" fmla="*/ 511872 h 2643188"/>
                    <a:gd name="connsiteX511" fmla="*/ 32385 w 2281238"/>
                    <a:gd name="connsiteY511" fmla="*/ 502346 h 2643188"/>
                    <a:gd name="connsiteX512" fmla="*/ 24448 w 2281238"/>
                    <a:gd name="connsiteY512" fmla="*/ 492819 h 2643188"/>
                    <a:gd name="connsiteX513" fmla="*/ 17463 w 2281238"/>
                    <a:gd name="connsiteY513" fmla="*/ 483611 h 2643188"/>
                    <a:gd name="connsiteX514" fmla="*/ 10795 w 2281238"/>
                    <a:gd name="connsiteY514" fmla="*/ 474402 h 2643188"/>
                    <a:gd name="connsiteX515" fmla="*/ 5080 w 2281238"/>
                    <a:gd name="connsiteY515" fmla="*/ 465829 h 2643188"/>
                    <a:gd name="connsiteX516" fmla="*/ 0 w 2281238"/>
                    <a:gd name="connsiteY516" fmla="*/ 457255 h 2643188"/>
                    <a:gd name="connsiteX517" fmla="*/ 18415 w 2281238"/>
                    <a:gd name="connsiteY517" fmla="*/ 435662 h 2643188"/>
                    <a:gd name="connsiteX518" fmla="*/ 37465 w 2281238"/>
                    <a:gd name="connsiteY518" fmla="*/ 413117 h 2643188"/>
                    <a:gd name="connsiteX519" fmla="*/ 56833 w 2281238"/>
                    <a:gd name="connsiteY519" fmla="*/ 390572 h 2643188"/>
                    <a:gd name="connsiteX520" fmla="*/ 77153 w 2281238"/>
                    <a:gd name="connsiteY520" fmla="*/ 368344 h 2643188"/>
                    <a:gd name="connsiteX521" fmla="*/ 97473 w 2281238"/>
                    <a:gd name="connsiteY521" fmla="*/ 345799 h 2643188"/>
                    <a:gd name="connsiteX522" fmla="*/ 118110 w 2281238"/>
                    <a:gd name="connsiteY522" fmla="*/ 323254 h 2643188"/>
                    <a:gd name="connsiteX523" fmla="*/ 138748 w 2281238"/>
                    <a:gd name="connsiteY523" fmla="*/ 301026 h 2643188"/>
                    <a:gd name="connsiteX524" fmla="*/ 159385 w 2281238"/>
                    <a:gd name="connsiteY524" fmla="*/ 278481 h 2643188"/>
                    <a:gd name="connsiteX525" fmla="*/ 179705 w 2281238"/>
                    <a:gd name="connsiteY525" fmla="*/ 256253 h 2643188"/>
                    <a:gd name="connsiteX526" fmla="*/ 200025 w 2281238"/>
                    <a:gd name="connsiteY526" fmla="*/ 234661 h 2643188"/>
                    <a:gd name="connsiteX527" fmla="*/ 219710 w 2281238"/>
                    <a:gd name="connsiteY527" fmla="*/ 212751 h 2643188"/>
                    <a:gd name="connsiteX528" fmla="*/ 239078 w 2281238"/>
                    <a:gd name="connsiteY528" fmla="*/ 191476 h 2643188"/>
                    <a:gd name="connsiteX529" fmla="*/ 257810 w 2281238"/>
                    <a:gd name="connsiteY529" fmla="*/ 170518 h 2643188"/>
                    <a:gd name="connsiteX530" fmla="*/ 275590 w 2281238"/>
                    <a:gd name="connsiteY530" fmla="*/ 149878 h 2643188"/>
                    <a:gd name="connsiteX531" fmla="*/ 292735 w 2281238"/>
                    <a:gd name="connsiteY531" fmla="*/ 129873 h 2643188"/>
                    <a:gd name="connsiteX532" fmla="*/ 308610 w 2281238"/>
                    <a:gd name="connsiteY532" fmla="*/ 110186 h 2643188"/>
                    <a:gd name="connsiteX533" fmla="*/ 314643 w 2281238"/>
                    <a:gd name="connsiteY533" fmla="*/ 102882 h 2643188"/>
                    <a:gd name="connsiteX534" fmla="*/ 320993 w 2281238"/>
                    <a:gd name="connsiteY534" fmla="*/ 95897 h 2643188"/>
                    <a:gd name="connsiteX535" fmla="*/ 327343 w 2281238"/>
                    <a:gd name="connsiteY535" fmla="*/ 88911 h 2643188"/>
                    <a:gd name="connsiteX536" fmla="*/ 333693 w 2281238"/>
                    <a:gd name="connsiteY536" fmla="*/ 82560 h 2643188"/>
                    <a:gd name="connsiteX537" fmla="*/ 347028 w 2281238"/>
                    <a:gd name="connsiteY537" fmla="*/ 69541 h 2643188"/>
                    <a:gd name="connsiteX538" fmla="*/ 360045 w 2281238"/>
                    <a:gd name="connsiteY538" fmla="*/ 57157 h 2643188"/>
                    <a:gd name="connsiteX539" fmla="*/ 366395 w 2281238"/>
                    <a:gd name="connsiteY539" fmla="*/ 50806 h 2643188"/>
                    <a:gd name="connsiteX540" fmla="*/ 372745 w 2281238"/>
                    <a:gd name="connsiteY540" fmla="*/ 43820 h 2643188"/>
                    <a:gd name="connsiteX541" fmla="*/ 379095 w 2281238"/>
                    <a:gd name="connsiteY541" fmla="*/ 37152 h 2643188"/>
                    <a:gd name="connsiteX542" fmla="*/ 385128 w 2281238"/>
                    <a:gd name="connsiteY542" fmla="*/ 30484 h 2643188"/>
                    <a:gd name="connsiteX543" fmla="*/ 391478 w 2281238"/>
                    <a:gd name="connsiteY543" fmla="*/ 23498 h 2643188"/>
                    <a:gd name="connsiteX544" fmla="*/ 397193 w 2281238"/>
                    <a:gd name="connsiteY544" fmla="*/ 16195 h 2643188"/>
                    <a:gd name="connsiteX545" fmla="*/ 403225 w 2281238"/>
                    <a:gd name="connsiteY545" fmla="*/ 8256 h 26431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  <a:cxn ang="0">
                      <a:pos x="connsiteX529" y="connsiteY529"/>
                    </a:cxn>
                    <a:cxn ang="0">
                      <a:pos x="connsiteX530" y="connsiteY530"/>
                    </a:cxn>
                    <a:cxn ang="0">
                      <a:pos x="connsiteX531" y="connsiteY531"/>
                    </a:cxn>
                    <a:cxn ang="0">
                      <a:pos x="connsiteX532" y="connsiteY532"/>
                    </a:cxn>
                    <a:cxn ang="0">
                      <a:pos x="connsiteX533" y="connsiteY533"/>
                    </a:cxn>
                    <a:cxn ang="0">
                      <a:pos x="connsiteX534" y="connsiteY534"/>
                    </a:cxn>
                    <a:cxn ang="0">
                      <a:pos x="connsiteX535" y="connsiteY535"/>
                    </a:cxn>
                    <a:cxn ang="0">
                      <a:pos x="connsiteX536" y="connsiteY536"/>
                    </a:cxn>
                    <a:cxn ang="0">
                      <a:pos x="connsiteX537" y="connsiteY537"/>
                    </a:cxn>
                    <a:cxn ang="0">
                      <a:pos x="connsiteX538" y="connsiteY538"/>
                    </a:cxn>
                    <a:cxn ang="0">
                      <a:pos x="connsiteX539" y="connsiteY539"/>
                    </a:cxn>
                    <a:cxn ang="0">
                      <a:pos x="connsiteX540" y="connsiteY540"/>
                    </a:cxn>
                    <a:cxn ang="0">
                      <a:pos x="connsiteX541" y="connsiteY541"/>
                    </a:cxn>
                    <a:cxn ang="0">
                      <a:pos x="connsiteX542" y="connsiteY542"/>
                    </a:cxn>
                    <a:cxn ang="0">
                      <a:pos x="connsiteX543" y="connsiteY543"/>
                    </a:cxn>
                    <a:cxn ang="0">
                      <a:pos x="connsiteX544" y="connsiteY544"/>
                    </a:cxn>
                    <a:cxn ang="0">
                      <a:pos x="connsiteX545" y="connsiteY545"/>
                    </a:cxn>
                  </a:cxnLst>
                  <a:rect l="l" t="t" r="r" b="b"/>
                  <a:pathLst>
                    <a:path w="2281238" h="2643188">
                      <a:moveTo>
                        <a:pt x="382925" y="354012"/>
                      </a:moveTo>
                      <a:lnTo>
                        <a:pt x="370221" y="365763"/>
                      </a:lnTo>
                      <a:lnTo>
                        <a:pt x="358788" y="376879"/>
                      </a:lnTo>
                      <a:lnTo>
                        <a:pt x="348943" y="387360"/>
                      </a:lnTo>
                      <a:lnTo>
                        <a:pt x="340051" y="397205"/>
                      </a:lnTo>
                      <a:lnTo>
                        <a:pt x="332429" y="406098"/>
                      </a:lnTo>
                      <a:lnTo>
                        <a:pt x="326394" y="414991"/>
                      </a:lnTo>
                      <a:lnTo>
                        <a:pt x="321313" y="423248"/>
                      </a:lnTo>
                      <a:lnTo>
                        <a:pt x="317502" y="431188"/>
                      </a:lnTo>
                      <a:lnTo>
                        <a:pt x="314644" y="438811"/>
                      </a:lnTo>
                      <a:lnTo>
                        <a:pt x="313056" y="446751"/>
                      </a:lnTo>
                      <a:lnTo>
                        <a:pt x="312738" y="454373"/>
                      </a:lnTo>
                      <a:lnTo>
                        <a:pt x="313373" y="461995"/>
                      </a:lnTo>
                      <a:lnTo>
                        <a:pt x="314961" y="470253"/>
                      </a:lnTo>
                      <a:lnTo>
                        <a:pt x="317502" y="478193"/>
                      </a:lnTo>
                      <a:lnTo>
                        <a:pt x="320995" y="486768"/>
                      </a:lnTo>
                      <a:lnTo>
                        <a:pt x="325442" y="495978"/>
                      </a:lnTo>
                      <a:lnTo>
                        <a:pt x="330841" y="505189"/>
                      </a:lnTo>
                      <a:lnTo>
                        <a:pt x="337192" y="515352"/>
                      </a:lnTo>
                      <a:lnTo>
                        <a:pt x="344179" y="526468"/>
                      </a:lnTo>
                      <a:lnTo>
                        <a:pt x="351801" y="537901"/>
                      </a:lnTo>
                      <a:lnTo>
                        <a:pt x="369904" y="563944"/>
                      </a:lnTo>
                      <a:lnTo>
                        <a:pt x="390865" y="594434"/>
                      </a:lnTo>
                      <a:lnTo>
                        <a:pt x="401662" y="611267"/>
                      </a:lnTo>
                      <a:lnTo>
                        <a:pt x="413731" y="629687"/>
                      </a:lnTo>
                      <a:lnTo>
                        <a:pt x="426117" y="649378"/>
                      </a:lnTo>
                      <a:lnTo>
                        <a:pt x="438820" y="670975"/>
                      </a:lnTo>
                      <a:lnTo>
                        <a:pt x="452794" y="693842"/>
                      </a:lnTo>
                      <a:lnTo>
                        <a:pt x="466450" y="718297"/>
                      </a:lnTo>
                      <a:lnTo>
                        <a:pt x="480742" y="745293"/>
                      </a:lnTo>
                      <a:lnTo>
                        <a:pt x="495668" y="773242"/>
                      </a:lnTo>
                      <a:lnTo>
                        <a:pt x="510277" y="802778"/>
                      </a:lnTo>
                      <a:lnTo>
                        <a:pt x="524251" y="832315"/>
                      </a:lnTo>
                      <a:lnTo>
                        <a:pt x="538542" y="862487"/>
                      </a:lnTo>
                      <a:lnTo>
                        <a:pt x="552199" y="892659"/>
                      </a:lnTo>
                      <a:lnTo>
                        <a:pt x="565537" y="923466"/>
                      </a:lnTo>
                      <a:lnTo>
                        <a:pt x="578558" y="954273"/>
                      </a:lnTo>
                      <a:lnTo>
                        <a:pt x="590944" y="985397"/>
                      </a:lnTo>
                      <a:lnTo>
                        <a:pt x="603330" y="1017157"/>
                      </a:lnTo>
                      <a:lnTo>
                        <a:pt x="615081" y="1049235"/>
                      </a:lnTo>
                      <a:lnTo>
                        <a:pt x="626832" y="1081630"/>
                      </a:lnTo>
                      <a:lnTo>
                        <a:pt x="637947" y="1114342"/>
                      </a:lnTo>
                      <a:lnTo>
                        <a:pt x="648745" y="1147372"/>
                      </a:lnTo>
                      <a:lnTo>
                        <a:pt x="658590" y="1181038"/>
                      </a:lnTo>
                      <a:lnTo>
                        <a:pt x="668753" y="1215021"/>
                      </a:lnTo>
                      <a:lnTo>
                        <a:pt x="677963" y="1249004"/>
                      </a:lnTo>
                      <a:lnTo>
                        <a:pt x="687173" y="1283940"/>
                      </a:lnTo>
                      <a:lnTo>
                        <a:pt x="696383" y="1323004"/>
                      </a:lnTo>
                      <a:lnTo>
                        <a:pt x="705276" y="1361116"/>
                      </a:lnTo>
                      <a:lnTo>
                        <a:pt x="713215" y="1399228"/>
                      </a:lnTo>
                      <a:lnTo>
                        <a:pt x="720520" y="1437022"/>
                      </a:lnTo>
                      <a:lnTo>
                        <a:pt x="727189" y="1474499"/>
                      </a:lnTo>
                      <a:lnTo>
                        <a:pt x="733223" y="1512293"/>
                      </a:lnTo>
                      <a:lnTo>
                        <a:pt x="738940" y="1549769"/>
                      </a:lnTo>
                      <a:lnTo>
                        <a:pt x="744021" y="1587564"/>
                      </a:lnTo>
                      <a:lnTo>
                        <a:pt x="748785" y="1625358"/>
                      </a:lnTo>
                      <a:lnTo>
                        <a:pt x="752914" y="1663787"/>
                      </a:lnTo>
                      <a:lnTo>
                        <a:pt x="756090" y="1702216"/>
                      </a:lnTo>
                      <a:lnTo>
                        <a:pt x="759583" y="1741281"/>
                      </a:lnTo>
                      <a:lnTo>
                        <a:pt x="762124" y="1780981"/>
                      </a:lnTo>
                      <a:lnTo>
                        <a:pt x="764982" y="1820998"/>
                      </a:lnTo>
                      <a:lnTo>
                        <a:pt x="766888" y="1862286"/>
                      </a:lnTo>
                      <a:lnTo>
                        <a:pt x="768476" y="1904209"/>
                      </a:lnTo>
                      <a:lnTo>
                        <a:pt x="769746" y="1938827"/>
                      </a:lnTo>
                      <a:lnTo>
                        <a:pt x="771334" y="1976621"/>
                      </a:lnTo>
                      <a:lnTo>
                        <a:pt x="773239" y="2016639"/>
                      </a:lnTo>
                      <a:lnTo>
                        <a:pt x="775463" y="2058562"/>
                      </a:lnTo>
                      <a:lnTo>
                        <a:pt x="777368" y="2079841"/>
                      </a:lnTo>
                      <a:lnTo>
                        <a:pt x="779274" y="2101120"/>
                      </a:lnTo>
                      <a:lnTo>
                        <a:pt x="781179" y="2122399"/>
                      </a:lnTo>
                      <a:lnTo>
                        <a:pt x="784037" y="2143678"/>
                      </a:lnTo>
                      <a:lnTo>
                        <a:pt x="786896" y="2164957"/>
                      </a:lnTo>
                      <a:lnTo>
                        <a:pt x="790389" y="2185601"/>
                      </a:lnTo>
                      <a:lnTo>
                        <a:pt x="794200" y="2206245"/>
                      </a:lnTo>
                      <a:lnTo>
                        <a:pt x="798646" y="2226253"/>
                      </a:lnTo>
                      <a:lnTo>
                        <a:pt x="803728" y="2245627"/>
                      </a:lnTo>
                      <a:lnTo>
                        <a:pt x="809444" y="2264365"/>
                      </a:lnTo>
                      <a:lnTo>
                        <a:pt x="815796" y="2282468"/>
                      </a:lnTo>
                      <a:lnTo>
                        <a:pt x="822465" y="2299936"/>
                      </a:lnTo>
                      <a:lnTo>
                        <a:pt x="830087" y="2316451"/>
                      </a:lnTo>
                      <a:lnTo>
                        <a:pt x="838662" y="2331696"/>
                      </a:lnTo>
                      <a:lnTo>
                        <a:pt x="847555" y="2345670"/>
                      </a:lnTo>
                      <a:lnTo>
                        <a:pt x="857718" y="2359009"/>
                      </a:lnTo>
                      <a:lnTo>
                        <a:pt x="868198" y="2370761"/>
                      </a:lnTo>
                      <a:lnTo>
                        <a:pt x="879949" y="2380924"/>
                      </a:lnTo>
                      <a:lnTo>
                        <a:pt x="892652" y="2389816"/>
                      </a:lnTo>
                      <a:lnTo>
                        <a:pt x="906308" y="2397121"/>
                      </a:lnTo>
                      <a:lnTo>
                        <a:pt x="920917" y="2402520"/>
                      </a:lnTo>
                      <a:lnTo>
                        <a:pt x="936797" y="2406332"/>
                      </a:lnTo>
                      <a:lnTo>
                        <a:pt x="953311" y="2408237"/>
                      </a:lnTo>
                      <a:lnTo>
                        <a:pt x="971096" y="2408237"/>
                      </a:lnTo>
                      <a:lnTo>
                        <a:pt x="991104" y="2406014"/>
                      </a:lnTo>
                      <a:lnTo>
                        <a:pt x="1011112" y="2401885"/>
                      </a:lnTo>
                      <a:lnTo>
                        <a:pt x="1030485" y="2395533"/>
                      </a:lnTo>
                      <a:lnTo>
                        <a:pt x="1049540" y="2387276"/>
                      </a:lnTo>
                      <a:lnTo>
                        <a:pt x="1068595" y="2377430"/>
                      </a:lnTo>
                      <a:lnTo>
                        <a:pt x="1087333" y="2365679"/>
                      </a:lnTo>
                      <a:lnTo>
                        <a:pt x="1105435" y="2352658"/>
                      </a:lnTo>
                      <a:lnTo>
                        <a:pt x="1123538" y="2337730"/>
                      </a:lnTo>
                      <a:lnTo>
                        <a:pt x="1141323" y="2321850"/>
                      </a:lnTo>
                      <a:lnTo>
                        <a:pt x="1158790" y="2304700"/>
                      </a:lnTo>
                      <a:lnTo>
                        <a:pt x="1175940" y="2286279"/>
                      </a:lnTo>
                      <a:lnTo>
                        <a:pt x="1192454" y="2266906"/>
                      </a:lnTo>
                      <a:lnTo>
                        <a:pt x="1208651" y="2246262"/>
                      </a:lnTo>
                      <a:lnTo>
                        <a:pt x="1224848" y="2225301"/>
                      </a:lnTo>
                      <a:lnTo>
                        <a:pt x="1240092" y="2203386"/>
                      </a:lnTo>
                      <a:lnTo>
                        <a:pt x="1255654" y="2180837"/>
                      </a:lnTo>
                      <a:lnTo>
                        <a:pt x="1270263" y="2157970"/>
                      </a:lnTo>
                      <a:lnTo>
                        <a:pt x="1284554" y="2134785"/>
                      </a:lnTo>
                      <a:lnTo>
                        <a:pt x="1298528" y="2110965"/>
                      </a:lnTo>
                      <a:lnTo>
                        <a:pt x="1312185" y="2087145"/>
                      </a:lnTo>
                      <a:lnTo>
                        <a:pt x="1325206" y="2063326"/>
                      </a:lnTo>
                      <a:lnTo>
                        <a:pt x="1337909" y="2039506"/>
                      </a:lnTo>
                      <a:lnTo>
                        <a:pt x="1349977" y="2015686"/>
                      </a:lnTo>
                      <a:lnTo>
                        <a:pt x="1361728" y="1992184"/>
                      </a:lnTo>
                      <a:lnTo>
                        <a:pt x="1373161" y="1969634"/>
                      </a:lnTo>
                      <a:lnTo>
                        <a:pt x="1383642" y="1946767"/>
                      </a:lnTo>
                      <a:lnTo>
                        <a:pt x="1394122" y="1924535"/>
                      </a:lnTo>
                      <a:lnTo>
                        <a:pt x="1403967" y="1903574"/>
                      </a:lnTo>
                      <a:lnTo>
                        <a:pt x="1422070" y="1863239"/>
                      </a:lnTo>
                      <a:lnTo>
                        <a:pt x="1437949" y="1827033"/>
                      </a:lnTo>
                      <a:lnTo>
                        <a:pt x="1448112" y="1803530"/>
                      </a:lnTo>
                      <a:lnTo>
                        <a:pt x="1456369" y="1783839"/>
                      </a:lnTo>
                      <a:lnTo>
                        <a:pt x="1460180" y="1775264"/>
                      </a:lnTo>
                      <a:lnTo>
                        <a:pt x="1463038" y="1767324"/>
                      </a:lnTo>
                      <a:lnTo>
                        <a:pt x="1465579" y="1760019"/>
                      </a:lnTo>
                      <a:lnTo>
                        <a:pt x="1467485" y="1753350"/>
                      </a:lnTo>
                      <a:lnTo>
                        <a:pt x="1469072" y="1747315"/>
                      </a:lnTo>
                      <a:lnTo>
                        <a:pt x="1470660" y="1741599"/>
                      </a:lnTo>
                      <a:lnTo>
                        <a:pt x="1471296" y="1736199"/>
                      </a:lnTo>
                      <a:lnTo>
                        <a:pt x="1471613" y="1731753"/>
                      </a:lnTo>
                      <a:lnTo>
                        <a:pt x="1471296" y="1726989"/>
                      </a:lnTo>
                      <a:lnTo>
                        <a:pt x="1470660" y="1722225"/>
                      </a:lnTo>
                      <a:lnTo>
                        <a:pt x="1469390" y="1717779"/>
                      </a:lnTo>
                      <a:lnTo>
                        <a:pt x="1467802" y="1713650"/>
                      </a:lnTo>
                      <a:lnTo>
                        <a:pt x="1466214" y="1709204"/>
                      </a:lnTo>
                      <a:lnTo>
                        <a:pt x="1463991" y="1704440"/>
                      </a:lnTo>
                      <a:lnTo>
                        <a:pt x="1460815" y="1699676"/>
                      </a:lnTo>
                      <a:lnTo>
                        <a:pt x="1457957" y="1695229"/>
                      </a:lnTo>
                      <a:lnTo>
                        <a:pt x="1450017" y="1684113"/>
                      </a:lnTo>
                      <a:lnTo>
                        <a:pt x="1441125" y="1671727"/>
                      </a:lnTo>
                      <a:lnTo>
                        <a:pt x="1430009" y="1656482"/>
                      </a:lnTo>
                      <a:lnTo>
                        <a:pt x="1417623" y="1638697"/>
                      </a:lnTo>
                      <a:lnTo>
                        <a:pt x="1410954" y="1628534"/>
                      </a:lnTo>
                      <a:lnTo>
                        <a:pt x="1403967" y="1617418"/>
                      </a:lnTo>
                      <a:lnTo>
                        <a:pt x="1396027" y="1605349"/>
                      </a:lnTo>
                      <a:lnTo>
                        <a:pt x="1388405" y="1592010"/>
                      </a:lnTo>
                      <a:lnTo>
                        <a:pt x="1374114" y="1567555"/>
                      </a:lnTo>
                      <a:lnTo>
                        <a:pt x="1359823" y="1542147"/>
                      </a:lnTo>
                      <a:lnTo>
                        <a:pt x="1344896" y="1515469"/>
                      </a:lnTo>
                      <a:lnTo>
                        <a:pt x="1329969" y="1488790"/>
                      </a:lnTo>
                      <a:lnTo>
                        <a:pt x="1315043" y="1461159"/>
                      </a:lnTo>
                      <a:lnTo>
                        <a:pt x="1300116" y="1432893"/>
                      </a:lnTo>
                      <a:lnTo>
                        <a:pt x="1284554" y="1403992"/>
                      </a:lnTo>
                      <a:lnTo>
                        <a:pt x="1269628" y="1374455"/>
                      </a:lnTo>
                      <a:lnTo>
                        <a:pt x="1254384" y="1344601"/>
                      </a:lnTo>
                      <a:lnTo>
                        <a:pt x="1239457" y="1314111"/>
                      </a:lnTo>
                      <a:lnTo>
                        <a:pt x="1224213" y="1283304"/>
                      </a:lnTo>
                      <a:lnTo>
                        <a:pt x="1209286" y="1251862"/>
                      </a:lnTo>
                      <a:lnTo>
                        <a:pt x="1194677" y="1220102"/>
                      </a:lnTo>
                      <a:lnTo>
                        <a:pt x="1179751" y="1187707"/>
                      </a:lnTo>
                      <a:lnTo>
                        <a:pt x="1165459" y="1155630"/>
                      </a:lnTo>
                      <a:lnTo>
                        <a:pt x="1151168" y="1122917"/>
                      </a:lnTo>
                      <a:lnTo>
                        <a:pt x="1137194" y="1089887"/>
                      </a:lnTo>
                      <a:lnTo>
                        <a:pt x="1123538" y="1056857"/>
                      </a:lnTo>
                      <a:lnTo>
                        <a:pt x="1110199" y="1023509"/>
                      </a:lnTo>
                      <a:lnTo>
                        <a:pt x="1097178" y="990161"/>
                      </a:lnTo>
                      <a:lnTo>
                        <a:pt x="1084475" y="956496"/>
                      </a:lnTo>
                      <a:lnTo>
                        <a:pt x="1072406" y="923148"/>
                      </a:lnTo>
                      <a:lnTo>
                        <a:pt x="1060656" y="889483"/>
                      </a:lnTo>
                      <a:lnTo>
                        <a:pt x="1049222" y="856135"/>
                      </a:lnTo>
                      <a:lnTo>
                        <a:pt x="1038425" y="822469"/>
                      </a:lnTo>
                      <a:lnTo>
                        <a:pt x="1027944" y="789439"/>
                      </a:lnTo>
                      <a:lnTo>
                        <a:pt x="1018417" y="756409"/>
                      </a:lnTo>
                      <a:lnTo>
                        <a:pt x="1009207" y="723061"/>
                      </a:lnTo>
                      <a:lnTo>
                        <a:pt x="1000949" y="690349"/>
                      </a:lnTo>
                      <a:lnTo>
                        <a:pt x="993327" y="657636"/>
                      </a:lnTo>
                      <a:lnTo>
                        <a:pt x="986340" y="625559"/>
                      </a:lnTo>
                      <a:lnTo>
                        <a:pt x="979989" y="593799"/>
                      </a:lnTo>
                      <a:lnTo>
                        <a:pt x="962839" y="594751"/>
                      </a:lnTo>
                      <a:lnTo>
                        <a:pt x="945689" y="595387"/>
                      </a:lnTo>
                      <a:lnTo>
                        <a:pt x="928857" y="595387"/>
                      </a:lnTo>
                      <a:lnTo>
                        <a:pt x="912342" y="595387"/>
                      </a:lnTo>
                      <a:lnTo>
                        <a:pt x="895510" y="594751"/>
                      </a:lnTo>
                      <a:lnTo>
                        <a:pt x="878996" y="593799"/>
                      </a:lnTo>
                      <a:lnTo>
                        <a:pt x="862799" y="592528"/>
                      </a:lnTo>
                      <a:lnTo>
                        <a:pt x="846602" y="590305"/>
                      </a:lnTo>
                      <a:lnTo>
                        <a:pt x="830405" y="588400"/>
                      </a:lnTo>
                      <a:lnTo>
                        <a:pt x="814526" y="585859"/>
                      </a:lnTo>
                      <a:lnTo>
                        <a:pt x="798646" y="582683"/>
                      </a:lnTo>
                      <a:lnTo>
                        <a:pt x="783085" y="579507"/>
                      </a:lnTo>
                      <a:lnTo>
                        <a:pt x="767523" y="575696"/>
                      </a:lnTo>
                      <a:lnTo>
                        <a:pt x="752279" y="571567"/>
                      </a:lnTo>
                      <a:lnTo>
                        <a:pt x="736717" y="567438"/>
                      </a:lnTo>
                      <a:lnTo>
                        <a:pt x="721790" y="562356"/>
                      </a:lnTo>
                      <a:lnTo>
                        <a:pt x="706864" y="557275"/>
                      </a:lnTo>
                      <a:lnTo>
                        <a:pt x="691937" y="551876"/>
                      </a:lnTo>
                      <a:lnTo>
                        <a:pt x="677010" y="546159"/>
                      </a:lnTo>
                      <a:lnTo>
                        <a:pt x="662719" y="540125"/>
                      </a:lnTo>
                      <a:lnTo>
                        <a:pt x="648428" y="533773"/>
                      </a:lnTo>
                      <a:lnTo>
                        <a:pt x="633819" y="527103"/>
                      </a:lnTo>
                      <a:lnTo>
                        <a:pt x="619845" y="520116"/>
                      </a:lnTo>
                      <a:lnTo>
                        <a:pt x="605871" y="512811"/>
                      </a:lnTo>
                      <a:lnTo>
                        <a:pt x="591897" y="505189"/>
                      </a:lnTo>
                      <a:lnTo>
                        <a:pt x="578241" y="497249"/>
                      </a:lnTo>
                      <a:lnTo>
                        <a:pt x="564902" y="489309"/>
                      </a:lnTo>
                      <a:lnTo>
                        <a:pt x="551564" y="480734"/>
                      </a:lnTo>
                      <a:lnTo>
                        <a:pt x="538225" y="472159"/>
                      </a:lnTo>
                      <a:lnTo>
                        <a:pt x="525204" y="463266"/>
                      </a:lnTo>
                      <a:lnTo>
                        <a:pt x="512183" y="454055"/>
                      </a:lnTo>
                      <a:lnTo>
                        <a:pt x="499479" y="444528"/>
                      </a:lnTo>
                      <a:lnTo>
                        <a:pt x="492492" y="439446"/>
                      </a:lnTo>
                      <a:lnTo>
                        <a:pt x="485823" y="433412"/>
                      </a:lnTo>
                      <a:lnTo>
                        <a:pt x="478836" y="427060"/>
                      </a:lnTo>
                      <a:lnTo>
                        <a:pt x="471849" y="419755"/>
                      </a:lnTo>
                      <a:lnTo>
                        <a:pt x="457240" y="405781"/>
                      </a:lnTo>
                      <a:lnTo>
                        <a:pt x="442949" y="391489"/>
                      </a:lnTo>
                      <a:lnTo>
                        <a:pt x="435644" y="384501"/>
                      </a:lnTo>
                      <a:lnTo>
                        <a:pt x="428340" y="377832"/>
                      </a:lnTo>
                      <a:lnTo>
                        <a:pt x="421035" y="371798"/>
                      </a:lnTo>
                      <a:lnTo>
                        <a:pt x="413413" y="366716"/>
                      </a:lnTo>
                      <a:lnTo>
                        <a:pt x="409602" y="364175"/>
                      </a:lnTo>
                      <a:lnTo>
                        <a:pt x="405791" y="361952"/>
                      </a:lnTo>
                      <a:lnTo>
                        <a:pt x="401980" y="360046"/>
                      </a:lnTo>
                      <a:lnTo>
                        <a:pt x="398487" y="358141"/>
                      </a:lnTo>
                      <a:lnTo>
                        <a:pt x="394358" y="356870"/>
                      </a:lnTo>
                      <a:lnTo>
                        <a:pt x="390865" y="355600"/>
                      </a:lnTo>
                      <a:lnTo>
                        <a:pt x="387053" y="354647"/>
                      </a:lnTo>
                      <a:close/>
                      <a:moveTo>
                        <a:pt x="408623" y="0"/>
                      </a:moveTo>
                      <a:lnTo>
                        <a:pt x="414655" y="4763"/>
                      </a:lnTo>
                      <a:lnTo>
                        <a:pt x="419735" y="9844"/>
                      </a:lnTo>
                      <a:lnTo>
                        <a:pt x="424815" y="14607"/>
                      </a:lnTo>
                      <a:lnTo>
                        <a:pt x="429895" y="19370"/>
                      </a:lnTo>
                      <a:lnTo>
                        <a:pt x="434340" y="24451"/>
                      </a:lnTo>
                      <a:lnTo>
                        <a:pt x="438468" y="29849"/>
                      </a:lnTo>
                      <a:lnTo>
                        <a:pt x="442595" y="34929"/>
                      </a:lnTo>
                      <a:lnTo>
                        <a:pt x="446405" y="40327"/>
                      </a:lnTo>
                      <a:lnTo>
                        <a:pt x="461645" y="62873"/>
                      </a:lnTo>
                      <a:lnTo>
                        <a:pt x="477838" y="88276"/>
                      </a:lnTo>
                      <a:lnTo>
                        <a:pt x="487363" y="102247"/>
                      </a:lnTo>
                      <a:lnTo>
                        <a:pt x="498475" y="117489"/>
                      </a:lnTo>
                      <a:lnTo>
                        <a:pt x="504508" y="125110"/>
                      </a:lnTo>
                      <a:lnTo>
                        <a:pt x="511175" y="133366"/>
                      </a:lnTo>
                      <a:lnTo>
                        <a:pt x="518160" y="141940"/>
                      </a:lnTo>
                      <a:lnTo>
                        <a:pt x="526098" y="150513"/>
                      </a:lnTo>
                      <a:lnTo>
                        <a:pt x="534353" y="160039"/>
                      </a:lnTo>
                      <a:lnTo>
                        <a:pt x="543560" y="169248"/>
                      </a:lnTo>
                      <a:lnTo>
                        <a:pt x="553085" y="179409"/>
                      </a:lnTo>
                      <a:lnTo>
                        <a:pt x="563880" y="189253"/>
                      </a:lnTo>
                      <a:lnTo>
                        <a:pt x="574993" y="200049"/>
                      </a:lnTo>
                      <a:lnTo>
                        <a:pt x="587375" y="210845"/>
                      </a:lnTo>
                      <a:lnTo>
                        <a:pt x="600393" y="222594"/>
                      </a:lnTo>
                      <a:lnTo>
                        <a:pt x="614045" y="234343"/>
                      </a:lnTo>
                      <a:lnTo>
                        <a:pt x="628015" y="245775"/>
                      </a:lnTo>
                      <a:lnTo>
                        <a:pt x="642938" y="256571"/>
                      </a:lnTo>
                      <a:lnTo>
                        <a:pt x="658495" y="268002"/>
                      </a:lnTo>
                      <a:lnTo>
                        <a:pt x="675323" y="279116"/>
                      </a:lnTo>
                      <a:lnTo>
                        <a:pt x="683578" y="284514"/>
                      </a:lnTo>
                      <a:lnTo>
                        <a:pt x="692468" y="289912"/>
                      </a:lnTo>
                      <a:lnTo>
                        <a:pt x="701358" y="295311"/>
                      </a:lnTo>
                      <a:lnTo>
                        <a:pt x="710565" y="300391"/>
                      </a:lnTo>
                      <a:lnTo>
                        <a:pt x="719773" y="305154"/>
                      </a:lnTo>
                      <a:lnTo>
                        <a:pt x="729298" y="309917"/>
                      </a:lnTo>
                      <a:lnTo>
                        <a:pt x="738823" y="314680"/>
                      </a:lnTo>
                      <a:lnTo>
                        <a:pt x="748665" y="319444"/>
                      </a:lnTo>
                      <a:lnTo>
                        <a:pt x="758825" y="323254"/>
                      </a:lnTo>
                      <a:lnTo>
                        <a:pt x="768668" y="327700"/>
                      </a:lnTo>
                      <a:lnTo>
                        <a:pt x="778828" y="331510"/>
                      </a:lnTo>
                      <a:lnTo>
                        <a:pt x="789305" y="335003"/>
                      </a:lnTo>
                      <a:lnTo>
                        <a:pt x="799783" y="338813"/>
                      </a:lnTo>
                      <a:lnTo>
                        <a:pt x="810260" y="341671"/>
                      </a:lnTo>
                      <a:lnTo>
                        <a:pt x="821055" y="344847"/>
                      </a:lnTo>
                      <a:lnTo>
                        <a:pt x="832168" y="347069"/>
                      </a:lnTo>
                      <a:lnTo>
                        <a:pt x="842963" y="349610"/>
                      </a:lnTo>
                      <a:lnTo>
                        <a:pt x="854075" y="351515"/>
                      </a:lnTo>
                      <a:lnTo>
                        <a:pt x="865188" y="353103"/>
                      </a:lnTo>
                      <a:lnTo>
                        <a:pt x="876618" y="354373"/>
                      </a:lnTo>
                      <a:lnTo>
                        <a:pt x="888048" y="355643"/>
                      </a:lnTo>
                      <a:lnTo>
                        <a:pt x="899478" y="356278"/>
                      </a:lnTo>
                      <a:lnTo>
                        <a:pt x="911225" y="356278"/>
                      </a:lnTo>
                      <a:lnTo>
                        <a:pt x="922338" y="356278"/>
                      </a:lnTo>
                      <a:lnTo>
                        <a:pt x="922020" y="347069"/>
                      </a:lnTo>
                      <a:lnTo>
                        <a:pt x="921068" y="337543"/>
                      </a:lnTo>
                      <a:lnTo>
                        <a:pt x="919798" y="327700"/>
                      </a:lnTo>
                      <a:lnTo>
                        <a:pt x="918528" y="317221"/>
                      </a:lnTo>
                      <a:lnTo>
                        <a:pt x="915353" y="296263"/>
                      </a:lnTo>
                      <a:lnTo>
                        <a:pt x="911543" y="274036"/>
                      </a:lnTo>
                      <a:lnTo>
                        <a:pt x="907098" y="251490"/>
                      </a:lnTo>
                      <a:lnTo>
                        <a:pt x="902653" y="227992"/>
                      </a:lnTo>
                      <a:lnTo>
                        <a:pt x="897890" y="203860"/>
                      </a:lnTo>
                      <a:lnTo>
                        <a:pt x="893445" y="180044"/>
                      </a:lnTo>
                      <a:lnTo>
                        <a:pt x="889000" y="156229"/>
                      </a:lnTo>
                      <a:lnTo>
                        <a:pt x="884873" y="132414"/>
                      </a:lnTo>
                      <a:lnTo>
                        <a:pt x="881380" y="109233"/>
                      </a:lnTo>
                      <a:lnTo>
                        <a:pt x="878523" y="86370"/>
                      </a:lnTo>
                      <a:lnTo>
                        <a:pt x="877570" y="75574"/>
                      </a:lnTo>
                      <a:lnTo>
                        <a:pt x="876618" y="64778"/>
                      </a:lnTo>
                      <a:lnTo>
                        <a:pt x="875983" y="54299"/>
                      </a:lnTo>
                      <a:lnTo>
                        <a:pt x="875665" y="44455"/>
                      </a:lnTo>
                      <a:lnTo>
                        <a:pt x="875665" y="34294"/>
                      </a:lnTo>
                      <a:lnTo>
                        <a:pt x="875983" y="24768"/>
                      </a:lnTo>
                      <a:lnTo>
                        <a:pt x="876618" y="15559"/>
                      </a:lnTo>
                      <a:lnTo>
                        <a:pt x="877253" y="6668"/>
                      </a:lnTo>
                      <a:lnTo>
                        <a:pt x="1218883" y="5081"/>
                      </a:lnTo>
                      <a:lnTo>
                        <a:pt x="1225868" y="68271"/>
                      </a:lnTo>
                      <a:lnTo>
                        <a:pt x="1233805" y="132096"/>
                      </a:lnTo>
                      <a:lnTo>
                        <a:pt x="1241743" y="196239"/>
                      </a:lnTo>
                      <a:lnTo>
                        <a:pt x="1250950" y="260699"/>
                      </a:lnTo>
                      <a:lnTo>
                        <a:pt x="1260475" y="325477"/>
                      </a:lnTo>
                      <a:lnTo>
                        <a:pt x="1270953" y="390255"/>
                      </a:lnTo>
                      <a:lnTo>
                        <a:pt x="1282065" y="455350"/>
                      </a:lnTo>
                      <a:lnTo>
                        <a:pt x="1293813" y="520445"/>
                      </a:lnTo>
                      <a:lnTo>
                        <a:pt x="1306195" y="585541"/>
                      </a:lnTo>
                      <a:lnTo>
                        <a:pt x="1319530" y="650636"/>
                      </a:lnTo>
                      <a:lnTo>
                        <a:pt x="1333500" y="715731"/>
                      </a:lnTo>
                      <a:lnTo>
                        <a:pt x="1348423" y="780509"/>
                      </a:lnTo>
                      <a:lnTo>
                        <a:pt x="1363980" y="845604"/>
                      </a:lnTo>
                      <a:lnTo>
                        <a:pt x="1380808" y="910065"/>
                      </a:lnTo>
                      <a:lnTo>
                        <a:pt x="1398270" y="974207"/>
                      </a:lnTo>
                      <a:lnTo>
                        <a:pt x="1416368" y="1038350"/>
                      </a:lnTo>
                      <a:lnTo>
                        <a:pt x="1435736" y="1101540"/>
                      </a:lnTo>
                      <a:lnTo>
                        <a:pt x="1455738" y="1164413"/>
                      </a:lnTo>
                      <a:lnTo>
                        <a:pt x="1477011" y="1227285"/>
                      </a:lnTo>
                      <a:lnTo>
                        <a:pt x="1498918" y="1289205"/>
                      </a:lnTo>
                      <a:lnTo>
                        <a:pt x="1522096" y="1350490"/>
                      </a:lnTo>
                      <a:lnTo>
                        <a:pt x="1546226" y="1410822"/>
                      </a:lnTo>
                      <a:lnTo>
                        <a:pt x="1571308" y="1470837"/>
                      </a:lnTo>
                      <a:lnTo>
                        <a:pt x="1597343" y="1529582"/>
                      </a:lnTo>
                      <a:lnTo>
                        <a:pt x="1624966" y="1588009"/>
                      </a:lnTo>
                      <a:lnTo>
                        <a:pt x="1652906" y="1645166"/>
                      </a:lnTo>
                      <a:lnTo>
                        <a:pt x="1682751" y="1701687"/>
                      </a:lnTo>
                      <a:lnTo>
                        <a:pt x="1713231" y="1756939"/>
                      </a:lnTo>
                      <a:lnTo>
                        <a:pt x="1744981" y="1810921"/>
                      </a:lnTo>
                      <a:lnTo>
                        <a:pt x="1778318" y="1863632"/>
                      </a:lnTo>
                      <a:lnTo>
                        <a:pt x="1812291" y="1915708"/>
                      </a:lnTo>
                      <a:lnTo>
                        <a:pt x="1847851" y="1966197"/>
                      </a:lnTo>
                      <a:lnTo>
                        <a:pt x="1859598" y="1982709"/>
                      </a:lnTo>
                      <a:lnTo>
                        <a:pt x="1871028" y="1998268"/>
                      </a:lnTo>
                      <a:lnTo>
                        <a:pt x="1882458" y="2013510"/>
                      </a:lnTo>
                      <a:lnTo>
                        <a:pt x="1893571" y="2028117"/>
                      </a:lnTo>
                      <a:lnTo>
                        <a:pt x="1904683" y="2043041"/>
                      </a:lnTo>
                      <a:lnTo>
                        <a:pt x="1917383" y="2057648"/>
                      </a:lnTo>
                      <a:lnTo>
                        <a:pt x="1930083" y="2073207"/>
                      </a:lnTo>
                      <a:lnTo>
                        <a:pt x="1944053" y="2089084"/>
                      </a:lnTo>
                      <a:lnTo>
                        <a:pt x="1951038" y="2097975"/>
                      </a:lnTo>
                      <a:lnTo>
                        <a:pt x="1957071" y="2105596"/>
                      </a:lnTo>
                      <a:lnTo>
                        <a:pt x="1962151" y="2112582"/>
                      </a:lnTo>
                      <a:lnTo>
                        <a:pt x="1966913" y="2118933"/>
                      </a:lnTo>
                      <a:lnTo>
                        <a:pt x="1971676" y="2125601"/>
                      </a:lnTo>
                      <a:lnTo>
                        <a:pt x="1977073" y="2132269"/>
                      </a:lnTo>
                      <a:lnTo>
                        <a:pt x="1983741" y="2138937"/>
                      </a:lnTo>
                      <a:lnTo>
                        <a:pt x="1991996" y="2146876"/>
                      </a:lnTo>
                      <a:lnTo>
                        <a:pt x="2255838" y="2367247"/>
                      </a:lnTo>
                      <a:lnTo>
                        <a:pt x="2261236" y="2371375"/>
                      </a:lnTo>
                      <a:lnTo>
                        <a:pt x="2265681" y="2374551"/>
                      </a:lnTo>
                      <a:lnTo>
                        <a:pt x="2270126" y="2376774"/>
                      </a:lnTo>
                      <a:lnTo>
                        <a:pt x="2273618" y="2378996"/>
                      </a:lnTo>
                      <a:lnTo>
                        <a:pt x="2278698" y="2380902"/>
                      </a:lnTo>
                      <a:lnTo>
                        <a:pt x="2281238" y="2381854"/>
                      </a:lnTo>
                      <a:lnTo>
                        <a:pt x="2278381" y="2382489"/>
                      </a:lnTo>
                      <a:lnTo>
                        <a:pt x="2276158" y="2383442"/>
                      </a:lnTo>
                      <a:lnTo>
                        <a:pt x="2273301" y="2384394"/>
                      </a:lnTo>
                      <a:lnTo>
                        <a:pt x="2269491" y="2385982"/>
                      </a:lnTo>
                      <a:lnTo>
                        <a:pt x="2265046" y="2387887"/>
                      </a:lnTo>
                      <a:lnTo>
                        <a:pt x="2254251" y="2385665"/>
                      </a:lnTo>
                      <a:lnTo>
                        <a:pt x="2243456" y="2382489"/>
                      </a:lnTo>
                      <a:lnTo>
                        <a:pt x="2232026" y="2378996"/>
                      </a:lnTo>
                      <a:lnTo>
                        <a:pt x="2220278" y="2374868"/>
                      </a:lnTo>
                      <a:lnTo>
                        <a:pt x="2208531" y="2370423"/>
                      </a:lnTo>
                      <a:lnTo>
                        <a:pt x="2196783" y="2365977"/>
                      </a:lnTo>
                      <a:lnTo>
                        <a:pt x="2184718" y="2360579"/>
                      </a:lnTo>
                      <a:lnTo>
                        <a:pt x="2172653" y="2355181"/>
                      </a:lnTo>
                      <a:lnTo>
                        <a:pt x="2160271" y="2349148"/>
                      </a:lnTo>
                      <a:lnTo>
                        <a:pt x="2148206" y="2343115"/>
                      </a:lnTo>
                      <a:lnTo>
                        <a:pt x="2135823" y="2336764"/>
                      </a:lnTo>
                      <a:lnTo>
                        <a:pt x="2123441" y="2330095"/>
                      </a:lnTo>
                      <a:lnTo>
                        <a:pt x="2098993" y="2316441"/>
                      </a:lnTo>
                      <a:lnTo>
                        <a:pt x="2074863" y="2301835"/>
                      </a:lnTo>
                      <a:lnTo>
                        <a:pt x="2051051" y="2286910"/>
                      </a:lnTo>
                      <a:lnTo>
                        <a:pt x="2027873" y="2271986"/>
                      </a:lnTo>
                      <a:lnTo>
                        <a:pt x="2005331" y="2257062"/>
                      </a:lnTo>
                      <a:lnTo>
                        <a:pt x="1983741" y="2242137"/>
                      </a:lnTo>
                      <a:lnTo>
                        <a:pt x="1963738" y="2228166"/>
                      </a:lnTo>
                      <a:lnTo>
                        <a:pt x="1945006" y="2214829"/>
                      </a:lnTo>
                      <a:lnTo>
                        <a:pt x="1927543" y="2202763"/>
                      </a:lnTo>
                      <a:lnTo>
                        <a:pt x="1912303" y="2191331"/>
                      </a:lnTo>
                      <a:lnTo>
                        <a:pt x="1897381" y="2180535"/>
                      </a:lnTo>
                      <a:lnTo>
                        <a:pt x="1882141" y="2168469"/>
                      </a:lnTo>
                      <a:lnTo>
                        <a:pt x="1865948" y="2155767"/>
                      </a:lnTo>
                      <a:lnTo>
                        <a:pt x="1849438" y="2142430"/>
                      </a:lnTo>
                      <a:lnTo>
                        <a:pt x="1832611" y="2128459"/>
                      </a:lnTo>
                      <a:lnTo>
                        <a:pt x="1815466" y="2113534"/>
                      </a:lnTo>
                      <a:lnTo>
                        <a:pt x="1798321" y="2098610"/>
                      </a:lnTo>
                      <a:lnTo>
                        <a:pt x="1781176" y="2083051"/>
                      </a:lnTo>
                      <a:lnTo>
                        <a:pt x="1764348" y="2067491"/>
                      </a:lnTo>
                      <a:lnTo>
                        <a:pt x="1747521" y="2051615"/>
                      </a:lnTo>
                      <a:lnTo>
                        <a:pt x="1731328" y="2035420"/>
                      </a:lnTo>
                      <a:lnTo>
                        <a:pt x="1715771" y="2019861"/>
                      </a:lnTo>
                      <a:lnTo>
                        <a:pt x="1700848" y="2003984"/>
                      </a:lnTo>
                      <a:lnTo>
                        <a:pt x="1686878" y="1988742"/>
                      </a:lnTo>
                      <a:lnTo>
                        <a:pt x="1673861" y="1973818"/>
                      </a:lnTo>
                      <a:lnTo>
                        <a:pt x="1661796" y="1959211"/>
                      </a:lnTo>
                      <a:lnTo>
                        <a:pt x="1628141" y="1929045"/>
                      </a:lnTo>
                      <a:lnTo>
                        <a:pt x="1623378" y="1937618"/>
                      </a:lnTo>
                      <a:lnTo>
                        <a:pt x="1616393" y="1949685"/>
                      </a:lnTo>
                      <a:lnTo>
                        <a:pt x="1608456" y="1965244"/>
                      </a:lnTo>
                      <a:lnTo>
                        <a:pt x="1599566" y="1983979"/>
                      </a:lnTo>
                      <a:lnTo>
                        <a:pt x="1589406" y="2004619"/>
                      </a:lnTo>
                      <a:lnTo>
                        <a:pt x="1578293" y="2028117"/>
                      </a:lnTo>
                      <a:lnTo>
                        <a:pt x="1566228" y="2053202"/>
                      </a:lnTo>
                      <a:lnTo>
                        <a:pt x="1553211" y="2079875"/>
                      </a:lnTo>
                      <a:lnTo>
                        <a:pt x="1539876" y="2107501"/>
                      </a:lnTo>
                      <a:lnTo>
                        <a:pt x="1525588" y="2136080"/>
                      </a:lnTo>
                      <a:lnTo>
                        <a:pt x="1510666" y="2165293"/>
                      </a:lnTo>
                      <a:lnTo>
                        <a:pt x="1495426" y="2193872"/>
                      </a:lnTo>
                      <a:lnTo>
                        <a:pt x="1479868" y="2222768"/>
                      </a:lnTo>
                      <a:lnTo>
                        <a:pt x="1463993" y="2251028"/>
                      </a:lnTo>
                      <a:lnTo>
                        <a:pt x="1455738" y="2264683"/>
                      </a:lnTo>
                      <a:lnTo>
                        <a:pt x="1447483" y="2278019"/>
                      </a:lnTo>
                      <a:lnTo>
                        <a:pt x="1439546" y="2291356"/>
                      </a:lnTo>
                      <a:lnTo>
                        <a:pt x="1430973" y="2304375"/>
                      </a:lnTo>
                      <a:lnTo>
                        <a:pt x="1397635" y="2352958"/>
                      </a:lnTo>
                      <a:lnTo>
                        <a:pt x="1363345" y="2397731"/>
                      </a:lnTo>
                      <a:lnTo>
                        <a:pt x="1328738" y="2438694"/>
                      </a:lnTo>
                      <a:lnTo>
                        <a:pt x="1293813" y="2475845"/>
                      </a:lnTo>
                      <a:lnTo>
                        <a:pt x="1258570" y="2508869"/>
                      </a:lnTo>
                      <a:lnTo>
                        <a:pt x="1223328" y="2538083"/>
                      </a:lnTo>
                      <a:lnTo>
                        <a:pt x="1188085" y="2563804"/>
                      </a:lnTo>
                      <a:lnTo>
                        <a:pt x="1152843" y="2585714"/>
                      </a:lnTo>
                      <a:lnTo>
                        <a:pt x="1117600" y="2604131"/>
                      </a:lnTo>
                      <a:lnTo>
                        <a:pt x="1082993" y="2618738"/>
                      </a:lnTo>
                      <a:lnTo>
                        <a:pt x="1048385" y="2630169"/>
                      </a:lnTo>
                      <a:lnTo>
                        <a:pt x="1014095" y="2637790"/>
                      </a:lnTo>
                      <a:lnTo>
                        <a:pt x="980758" y="2642236"/>
                      </a:lnTo>
                      <a:lnTo>
                        <a:pt x="948055" y="2643188"/>
                      </a:lnTo>
                      <a:lnTo>
                        <a:pt x="915670" y="2640965"/>
                      </a:lnTo>
                      <a:lnTo>
                        <a:pt x="884238" y="2635567"/>
                      </a:lnTo>
                      <a:lnTo>
                        <a:pt x="853758" y="2626994"/>
                      </a:lnTo>
                      <a:lnTo>
                        <a:pt x="824230" y="2614927"/>
                      </a:lnTo>
                      <a:lnTo>
                        <a:pt x="795973" y="2600003"/>
                      </a:lnTo>
                      <a:lnTo>
                        <a:pt x="768668" y="2581903"/>
                      </a:lnTo>
                      <a:lnTo>
                        <a:pt x="742633" y="2560946"/>
                      </a:lnTo>
                      <a:lnTo>
                        <a:pt x="718185" y="2537130"/>
                      </a:lnTo>
                      <a:lnTo>
                        <a:pt x="695008" y="2510140"/>
                      </a:lnTo>
                      <a:lnTo>
                        <a:pt x="673418" y="2480926"/>
                      </a:lnTo>
                      <a:lnTo>
                        <a:pt x="653733" y="2448537"/>
                      </a:lnTo>
                      <a:lnTo>
                        <a:pt x="635635" y="2413290"/>
                      </a:lnTo>
                      <a:lnTo>
                        <a:pt x="619125" y="2375821"/>
                      </a:lnTo>
                      <a:lnTo>
                        <a:pt x="604838" y="2335811"/>
                      </a:lnTo>
                      <a:lnTo>
                        <a:pt x="592773" y="2292943"/>
                      </a:lnTo>
                      <a:lnTo>
                        <a:pt x="582295" y="2247536"/>
                      </a:lnTo>
                      <a:lnTo>
                        <a:pt x="574358" y="2199905"/>
                      </a:lnTo>
                      <a:lnTo>
                        <a:pt x="568643" y="2149734"/>
                      </a:lnTo>
                      <a:lnTo>
                        <a:pt x="565785" y="2117027"/>
                      </a:lnTo>
                      <a:lnTo>
                        <a:pt x="563880" y="2084003"/>
                      </a:lnTo>
                      <a:lnTo>
                        <a:pt x="561975" y="2050662"/>
                      </a:lnTo>
                      <a:lnTo>
                        <a:pt x="560388" y="2017003"/>
                      </a:lnTo>
                      <a:lnTo>
                        <a:pt x="558800" y="1983344"/>
                      </a:lnTo>
                      <a:lnTo>
                        <a:pt x="557530" y="1949367"/>
                      </a:lnTo>
                      <a:lnTo>
                        <a:pt x="556260" y="1915708"/>
                      </a:lnTo>
                      <a:lnTo>
                        <a:pt x="554673" y="1881414"/>
                      </a:lnTo>
                      <a:lnTo>
                        <a:pt x="553085" y="1847755"/>
                      </a:lnTo>
                      <a:lnTo>
                        <a:pt x="551498" y="1813778"/>
                      </a:lnTo>
                      <a:lnTo>
                        <a:pt x="549593" y="1780437"/>
                      </a:lnTo>
                      <a:lnTo>
                        <a:pt x="546735" y="1747095"/>
                      </a:lnTo>
                      <a:lnTo>
                        <a:pt x="544195" y="1714071"/>
                      </a:lnTo>
                      <a:lnTo>
                        <a:pt x="540385" y="1681047"/>
                      </a:lnTo>
                      <a:lnTo>
                        <a:pt x="538480" y="1665171"/>
                      </a:lnTo>
                      <a:lnTo>
                        <a:pt x="536258" y="1648659"/>
                      </a:lnTo>
                      <a:lnTo>
                        <a:pt x="533718" y="1632782"/>
                      </a:lnTo>
                      <a:lnTo>
                        <a:pt x="531495" y="1616905"/>
                      </a:lnTo>
                      <a:lnTo>
                        <a:pt x="525780" y="1583246"/>
                      </a:lnTo>
                      <a:lnTo>
                        <a:pt x="519430" y="1549904"/>
                      </a:lnTo>
                      <a:lnTo>
                        <a:pt x="513080" y="1516245"/>
                      </a:lnTo>
                      <a:lnTo>
                        <a:pt x="505778" y="1482904"/>
                      </a:lnTo>
                      <a:lnTo>
                        <a:pt x="498475" y="1448927"/>
                      </a:lnTo>
                      <a:lnTo>
                        <a:pt x="490538" y="1415585"/>
                      </a:lnTo>
                      <a:lnTo>
                        <a:pt x="482283" y="1381926"/>
                      </a:lnTo>
                      <a:lnTo>
                        <a:pt x="473393" y="1348585"/>
                      </a:lnTo>
                      <a:lnTo>
                        <a:pt x="464503" y="1314926"/>
                      </a:lnTo>
                      <a:lnTo>
                        <a:pt x="454978" y="1281584"/>
                      </a:lnTo>
                      <a:lnTo>
                        <a:pt x="445135" y="1248243"/>
                      </a:lnTo>
                      <a:lnTo>
                        <a:pt x="434658" y="1215219"/>
                      </a:lnTo>
                      <a:lnTo>
                        <a:pt x="423545" y="1181877"/>
                      </a:lnTo>
                      <a:lnTo>
                        <a:pt x="412115" y="1149171"/>
                      </a:lnTo>
                      <a:lnTo>
                        <a:pt x="400368" y="1116782"/>
                      </a:lnTo>
                      <a:lnTo>
                        <a:pt x="387985" y="1084076"/>
                      </a:lnTo>
                      <a:lnTo>
                        <a:pt x="375285" y="1052004"/>
                      </a:lnTo>
                      <a:lnTo>
                        <a:pt x="362268" y="1019933"/>
                      </a:lnTo>
                      <a:lnTo>
                        <a:pt x="348615" y="987862"/>
                      </a:lnTo>
                      <a:lnTo>
                        <a:pt x="334645" y="956743"/>
                      </a:lnTo>
                      <a:lnTo>
                        <a:pt x="319723" y="925624"/>
                      </a:lnTo>
                      <a:lnTo>
                        <a:pt x="304800" y="894823"/>
                      </a:lnTo>
                      <a:lnTo>
                        <a:pt x="288925" y="864339"/>
                      </a:lnTo>
                      <a:lnTo>
                        <a:pt x="272733" y="834173"/>
                      </a:lnTo>
                      <a:lnTo>
                        <a:pt x="256540" y="804324"/>
                      </a:lnTo>
                      <a:lnTo>
                        <a:pt x="239395" y="774793"/>
                      </a:lnTo>
                      <a:lnTo>
                        <a:pt x="221615" y="746215"/>
                      </a:lnTo>
                      <a:lnTo>
                        <a:pt x="203518" y="717636"/>
                      </a:lnTo>
                      <a:lnTo>
                        <a:pt x="184785" y="689376"/>
                      </a:lnTo>
                      <a:lnTo>
                        <a:pt x="165735" y="662067"/>
                      </a:lnTo>
                      <a:lnTo>
                        <a:pt x="146050" y="634759"/>
                      </a:lnTo>
                      <a:lnTo>
                        <a:pt x="126048" y="608403"/>
                      </a:lnTo>
                      <a:lnTo>
                        <a:pt x="118745" y="599512"/>
                      </a:lnTo>
                      <a:lnTo>
                        <a:pt x="110808" y="589986"/>
                      </a:lnTo>
                      <a:lnTo>
                        <a:pt x="102870" y="580460"/>
                      </a:lnTo>
                      <a:lnTo>
                        <a:pt x="93980" y="570934"/>
                      </a:lnTo>
                      <a:lnTo>
                        <a:pt x="75883" y="551246"/>
                      </a:lnTo>
                      <a:lnTo>
                        <a:pt x="57785" y="531242"/>
                      </a:lnTo>
                      <a:lnTo>
                        <a:pt x="49213" y="521715"/>
                      </a:lnTo>
                      <a:lnTo>
                        <a:pt x="40640" y="511872"/>
                      </a:lnTo>
                      <a:lnTo>
                        <a:pt x="32385" y="502346"/>
                      </a:lnTo>
                      <a:lnTo>
                        <a:pt x="24448" y="492819"/>
                      </a:lnTo>
                      <a:lnTo>
                        <a:pt x="17463" y="483611"/>
                      </a:lnTo>
                      <a:lnTo>
                        <a:pt x="10795" y="474402"/>
                      </a:lnTo>
                      <a:lnTo>
                        <a:pt x="5080" y="465829"/>
                      </a:lnTo>
                      <a:lnTo>
                        <a:pt x="0" y="457255"/>
                      </a:lnTo>
                      <a:lnTo>
                        <a:pt x="18415" y="435662"/>
                      </a:lnTo>
                      <a:lnTo>
                        <a:pt x="37465" y="413117"/>
                      </a:lnTo>
                      <a:lnTo>
                        <a:pt x="56833" y="390572"/>
                      </a:lnTo>
                      <a:lnTo>
                        <a:pt x="77153" y="368344"/>
                      </a:lnTo>
                      <a:lnTo>
                        <a:pt x="97473" y="345799"/>
                      </a:lnTo>
                      <a:lnTo>
                        <a:pt x="118110" y="323254"/>
                      </a:lnTo>
                      <a:lnTo>
                        <a:pt x="138748" y="301026"/>
                      </a:lnTo>
                      <a:lnTo>
                        <a:pt x="159385" y="278481"/>
                      </a:lnTo>
                      <a:lnTo>
                        <a:pt x="179705" y="256253"/>
                      </a:lnTo>
                      <a:lnTo>
                        <a:pt x="200025" y="234661"/>
                      </a:lnTo>
                      <a:lnTo>
                        <a:pt x="219710" y="212751"/>
                      </a:lnTo>
                      <a:lnTo>
                        <a:pt x="239078" y="191476"/>
                      </a:lnTo>
                      <a:lnTo>
                        <a:pt x="257810" y="170518"/>
                      </a:lnTo>
                      <a:lnTo>
                        <a:pt x="275590" y="149878"/>
                      </a:lnTo>
                      <a:lnTo>
                        <a:pt x="292735" y="129873"/>
                      </a:lnTo>
                      <a:lnTo>
                        <a:pt x="308610" y="110186"/>
                      </a:lnTo>
                      <a:lnTo>
                        <a:pt x="314643" y="102882"/>
                      </a:lnTo>
                      <a:lnTo>
                        <a:pt x="320993" y="95897"/>
                      </a:lnTo>
                      <a:lnTo>
                        <a:pt x="327343" y="88911"/>
                      </a:lnTo>
                      <a:lnTo>
                        <a:pt x="333693" y="82560"/>
                      </a:lnTo>
                      <a:lnTo>
                        <a:pt x="347028" y="69541"/>
                      </a:lnTo>
                      <a:lnTo>
                        <a:pt x="360045" y="57157"/>
                      </a:lnTo>
                      <a:lnTo>
                        <a:pt x="366395" y="50806"/>
                      </a:lnTo>
                      <a:lnTo>
                        <a:pt x="372745" y="43820"/>
                      </a:lnTo>
                      <a:lnTo>
                        <a:pt x="379095" y="37152"/>
                      </a:lnTo>
                      <a:lnTo>
                        <a:pt x="385128" y="30484"/>
                      </a:lnTo>
                      <a:lnTo>
                        <a:pt x="391478" y="23498"/>
                      </a:lnTo>
                      <a:lnTo>
                        <a:pt x="397193" y="16195"/>
                      </a:lnTo>
                      <a:lnTo>
                        <a:pt x="403225" y="8256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5615C6F3-2A33-4291-9821-7A79F656D1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88113" y="1287463"/>
                  <a:ext cx="2279650" cy="2643188"/>
                </a:xfrm>
                <a:custGeom>
                  <a:avLst/>
                  <a:gdLst>
                    <a:gd name="connsiteX0" fmla="*/ 1889098 w 2279650"/>
                    <a:gd name="connsiteY0" fmla="*/ 350838 h 2643188"/>
                    <a:gd name="connsiteX1" fmla="*/ 1881793 w 2279650"/>
                    <a:gd name="connsiteY1" fmla="*/ 355284 h 2643188"/>
                    <a:gd name="connsiteX2" fmla="*/ 1874806 w 2279650"/>
                    <a:gd name="connsiteY2" fmla="*/ 360365 h 2643188"/>
                    <a:gd name="connsiteX3" fmla="*/ 1867820 w 2279650"/>
                    <a:gd name="connsiteY3" fmla="*/ 365445 h 2643188"/>
                    <a:gd name="connsiteX4" fmla="*/ 1861150 w 2279650"/>
                    <a:gd name="connsiteY4" fmla="*/ 370526 h 2643188"/>
                    <a:gd name="connsiteX5" fmla="*/ 1848129 w 2279650"/>
                    <a:gd name="connsiteY5" fmla="*/ 381958 h 2643188"/>
                    <a:gd name="connsiteX6" fmla="*/ 1835426 w 2279650"/>
                    <a:gd name="connsiteY6" fmla="*/ 394025 h 2643188"/>
                    <a:gd name="connsiteX7" fmla="*/ 1822087 w 2279650"/>
                    <a:gd name="connsiteY7" fmla="*/ 406409 h 2643188"/>
                    <a:gd name="connsiteX8" fmla="*/ 1809066 w 2279650"/>
                    <a:gd name="connsiteY8" fmla="*/ 418794 h 2643188"/>
                    <a:gd name="connsiteX9" fmla="*/ 1802397 w 2279650"/>
                    <a:gd name="connsiteY9" fmla="*/ 425145 h 2643188"/>
                    <a:gd name="connsiteX10" fmla="*/ 1795410 w 2279650"/>
                    <a:gd name="connsiteY10" fmla="*/ 431178 h 2643188"/>
                    <a:gd name="connsiteX11" fmla="*/ 1788106 w 2279650"/>
                    <a:gd name="connsiteY11" fmla="*/ 436894 h 2643188"/>
                    <a:gd name="connsiteX12" fmla="*/ 1780801 w 2279650"/>
                    <a:gd name="connsiteY12" fmla="*/ 442610 h 2643188"/>
                    <a:gd name="connsiteX13" fmla="*/ 1768098 w 2279650"/>
                    <a:gd name="connsiteY13" fmla="*/ 452454 h 2643188"/>
                    <a:gd name="connsiteX14" fmla="*/ 1754759 w 2279650"/>
                    <a:gd name="connsiteY14" fmla="*/ 461345 h 2643188"/>
                    <a:gd name="connsiteX15" fmla="*/ 1741738 w 2279650"/>
                    <a:gd name="connsiteY15" fmla="*/ 470554 h 2643188"/>
                    <a:gd name="connsiteX16" fmla="*/ 1728717 w 2279650"/>
                    <a:gd name="connsiteY16" fmla="*/ 479128 h 2643188"/>
                    <a:gd name="connsiteX17" fmla="*/ 1715378 w 2279650"/>
                    <a:gd name="connsiteY17" fmla="*/ 487702 h 2643188"/>
                    <a:gd name="connsiteX18" fmla="*/ 1702040 w 2279650"/>
                    <a:gd name="connsiteY18" fmla="*/ 495640 h 2643188"/>
                    <a:gd name="connsiteX19" fmla="*/ 1688701 w 2279650"/>
                    <a:gd name="connsiteY19" fmla="*/ 503579 h 2643188"/>
                    <a:gd name="connsiteX20" fmla="*/ 1674727 w 2279650"/>
                    <a:gd name="connsiteY20" fmla="*/ 510883 h 2643188"/>
                    <a:gd name="connsiteX21" fmla="*/ 1661389 w 2279650"/>
                    <a:gd name="connsiteY21" fmla="*/ 518504 h 2643188"/>
                    <a:gd name="connsiteX22" fmla="*/ 1647415 w 2279650"/>
                    <a:gd name="connsiteY22" fmla="*/ 525490 h 2643188"/>
                    <a:gd name="connsiteX23" fmla="*/ 1633759 w 2279650"/>
                    <a:gd name="connsiteY23" fmla="*/ 532476 h 2643188"/>
                    <a:gd name="connsiteX24" fmla="*/ 1619150 w 2279650"/>
                    <a:gd name="connsiteY24" fmla="*/ 538827 h 2643188"/>
                    <a:gd name="connsiteX25" fmla="*/ 1605176 w 2279650"/>
                    <a:gd name="connsiteY25" fmla="*/ 544861 h 2643188"/>
                    <a:gd name="connsiteX26" fmla="*/ 1590885 w 2279650"/>
                    <a:gd name="connsiteY26" fmla="*/ 550894 h 2643188"/>
                    <a:gd name="connsiteX27" fmla="*/ 1576276 w 2279650"/>
                    <a:gd name="connsiteY27" fmla="*/ 556292 h 2643188"/>
                    <a:gd name="connsiteX28" fmla="*/ 1561667 w 2279650"/>
                    <a:gd name="connsiteY28" fmla="*/ 561691 h 2643188"/>
                    <a:gd name="connsiteX29" fmla="*/ 1546423 w 2279650"/>
                    <a:gd name="connsiteY29" fmla="*/ 566454 h 2643188"/>
                    <a:gd name="connsiteX30" fmla="*/ 1531814 w 2279650"/>
                    <a:gd name="connsiteY30" fmla="*/ 570582 h 2643188"/>
                    <a:gd name="connsiteX31" fmla="*/ 1516570 w 2279650"/>
                    <a:gd name="connsiteY31" fmla="*/ 575028 h 2643188"/>
                    <a:gd name="connsiteX32" fmla="*/ 1501008 w 2279650"/>
                    <a:gd name="connsiteY32" fmla="*/ 578838 h 2643188"/>
                    <a:gd name="connsiteX33" fmla="*/ 1485764 w 2279650"/>
                    <a:gd name="connsiteY33" fmla="*/ 582014 h 2643188"/>
                    <a:gd name="connsiteX34" fmla="*/ 1469885 w 2279650"/>
                    <a:gd name="connsiteY34" fmla="*/ 585189 h 2643188"/>
                    <a:gd name="connsiteX35" fmla="*/ 1454005 w 2279650"/>
                    <a:gd name="connsiteY35" fmla="*/ 587730 h 2643188"/>
                    <a:gd name="connsiteX36" fmla="*/ 1437808 w 2279650"/>
                    <a:gd name="connsiteY36" fmla="*/ 589635 h 2643188"/>
                    <a:gd name="connsiteX37" fmla="*/ 1421611 w 2279650"/>
                    <a:gd name="connsiteY37" fmla="*/ 591858 h 2643188"/>
                    <a:gd name="connsiteX38" fmla="*/ 1404779 w 2279650"/>
                    <a:gd name="connsiteY38" fmla="*/ 593128 h 2643188"/>
                    <a:gd name="connsiteX39" fmla="*/ 1388583 w 2279650"/>
                    <a:gd name="connsiteY39" fmla="*/ 594081 h 2643188"/>
                    <a:gd name="connsiteX40" fmla="*/ 1371433 w 2279650"/>
                    <a:gd name="connsiteY40" fmla="*/ 594716 h 2643188"/>
                    <a:gd name="connsiteX41" fmla="*/ 1354283 w 2279650"/>
                    <a:gd name="connsiteY41" fmla="*/ 594716 h 2643188"/>
                    <a:gd name="connsiteX42" fmla="*/ 1336816 w 2279650"/>
                    <a:gd name="connsiteY42" fmla="*/ 594716 h 2643188"/>
                    <a:gd name="connsiteX43" fmla="*/ 1319031 w 2279650"/>
                    <a:gd name="connsiteY43" fmla="*/ 594081 h 2643188"/>
                    <a:gd name="connsiteX44" fmla="*/ 1301564 w 2279650"/>
                    <a:gd name="connsiteY44" fmla="*/ 592810 h 2643188"/>
                    <a:gd name="connsiteX45" fmla="*/ 1294895 w 2279650"/>
                    <a:gd name="connsiteY45" fmla="*/ 623613 h 2643188"/>
                    <a:gd name="connsiteX46" fmla="*/ 1287908 w 2279650"/>
                    <a:gd name="connsiteY46" fmla="*/ 655368 h 2643188"/>
                    <a:gd name="connsiteX47" fmla="*/ 1279968 w 2279650"/>
                    <a:gd name="connsiteY47" fmla="*/ 688393 h 2643188"/>
                    <a:gd name="connsiteX48" fmla="*/ 1271393 w 2279650"/>
                    <a:gd name="connsiteY48" fmla="*/ 721735 h 2643188"/>
                    <a:gd name="connsiteX49" fmla="*/ 1261548 w 2279650"/>
                    <a:gd name="connsiteY49" fmla="*/ 756031 h 2643188"/>
                    <a:gd name="connsiteX50" fmla="*/ 1251385 w 2279650"/>
                    <a:gd name="connsiteY50" fmla="*/ 790326 h 2643188"/>
                    <a:gd name="connsiteX51" fmla="*/ 1240588 w 2279650"/>
                    <a:gd name="connsiteY51" fmla="*/ 825574 h 2643188"/>
                    <a:gd name="connsiteX52" fmla="*/ 1228837 w 2279650"/>
                    <a:gd name="connsiteY52" fmla="*/ 861457 h 2643188"/>
                    <a:gd name="connsiteX53" fmla="*/ 1216451 w 2279650"/>
                    <a:gd name="connsiteY53" fmla="*/ 897658 h 2643188"/>
                    <a:gd name="connsiteX54" fmla="*/ 1203748 w 2279650"/>
                    <a:gd name="connsiteY54" fmla="*/ 933858 h 2643188"/>
                    <a:gd name="connsiteX55" fmla="*/ 1190091 w 2279650"/>
                    <a:gd name="connsiteY55" fmla="*/ 970694 h 2643188"/>
                    <a:gd name="connsiteX56" fmla="*/ 1176118 w 2279650"/>
                    <a:gd name="connsiteY56" fmla="*/ 1007212 h 2643188"/>
                    <a:gd name="connsiteX57" fmla="*/ 1161826 w 2279650"/>
                    <a:gd name="connsiteY57" fmla="*/ 1044048 h 2643188"/>
                    <a:gd name="connsiteX58" fmla="*/ 1146900 w 2279650"/>
                    <a:gd name="connsiteY58" fmla="*/ 1080883 h 2643188"/>
                    <a:gd name="connsiteX59" fmla="*/ 1131973 w 2279650"/>
                    <a:gd name="connsiteY59" fmla="*/ 1117719 h 2643188"/>
                    <a:gd name="connsiteX60" fmla="*/ 1116094 w 2279650"/>
                    <a:gd name="connsiteY60" fmla="*/ 1154555 h 2643188"/>
                    <a:gd name="connsiteX61" fmla="*/ 1100532 w 2279650"/>
                    <a:gd name="connsiteY61" fmla="*/ 1190755 h 2643188"/>
                    <a:gd name="connsiteX62" fmla="*/ 1084018 w 2279650"/>
                    <a:gd name="connsiteY62" fmla="*/ 1226956 h 2643188"/>
                    <a:gd name="connsiteX63" fmla="*/ 1067503 w 2279650"/>
                    <a:gd name="connsiteY63" fmla="*/ 1262839 h 2643188"/>
                    <a:gd name="connsiteX64" fmla="*/ 1050989 w 2279650"/>
                    <a:gd name="connsiteY64" fmla="*/ 1298087 h 2643188"/>
                    <a:gd name="connsiteX65" fmla="*/ 1034157 w 2279650"/>
                    <a:gd name="connsiteY65" fmla="*/ 1332700 h 2643188"/>
                    <a:gd name="connsiteX66" fmla="*/ 1017007 w 2279650"/>
                    <a:gd name="connsiteY66" fmla="*/ 1366995 h 2643188"/>
                    <a:gd name="connsiteX67" fmla="*/ 999858 w 2279650"/>
                    <a:gd name="connsiteY67" fmla="*/ 1400338 h 2643188"/>
                    <a:gd name="connsiteX68" fmla="*/ 983025 w 2279650"/>
                    <a:gd name="connsiteY68" fmla="*/ 1433363 h 2643188"/>
                    <a:gd name="connsiteX69" fmla="*/ 965876 w 2279650"/>
                    <a:gd name="connsiteY69" fmla="*/ 1465435 h 2643188"/>
                    <a:gd name="connsiteX70" fmla="*/ 948726 w 2279650"/>
                    <a:gd name="connsiteY70" fmla="*/ 1496238 h 2643188"/>
                    <a:gd name="connsiteX71" fmla="*/ 931259 w 2279650"/>
                    <a:gd name="connsiteY71" fmla="*/ 1526405 h 2643188"/>
                    <a:gd name="connsiteX72" fmla="*/ 914427 w 2279650"/>
                    <a:gd name="connsiteY72" fmla="*/ 1555619 h 2643188"/>
                    <a:gd name="connsiteX73" fmla="*/ 897595 w 2279650"/>
                    <a:gd name="connsiteY73" fmla="*/ 1583564 h 2643188"/>
                    <a:gd name="connsiteX74" fmla="*/ 880763 w 2279650"/>
                    <a:gd name="connsiteY74" fmla="*/ 1610238 h 2643188"/>
                    <a:gd name="connsiteX75" fmla="*/ 863931 w 2279650"/>
                    <a:gd name="connsiteY75" fmla="*/ 1635642 h 2643188"/>
                    <a:gd name="connsiteX76" fmla="*/ 848051 w 2279650"/>
                    <a:gd name="connsiteY76" fmla="*/ 1659775 h 2643188"/>
                    <a:gd name="connsiteX77" fmla="*/ 834713 w 2279650"/>
                    <a:gd name="connsiteY77" fmla="*/ 1678193 h 2643188"/>
                    <a:gd name="connsiteX78" fmla="*/ 825503 w 2279650"/>
                    <a:gd name="connsiteY78" fmla="*/ 1692165 h 2643188"/>
                    <a:gd name="connsiteX79" fmla="*/ 822009 w 2279650"/>
                    <a:gd name="connsiteY79" fmla="*/ 1697881 h 2643188"/>
                    <a:gd name="connsiteX80" fmla="*/ 819786 w 2279650"/>
                    <a:gd name="connsiteY80" fmla="*/ 1703280 h 2643188"/>
                    <a:gd name="connsiteX81" fmla="*/ 818834 w 2279650"/>
                    <a:gd name="connsiteY81" fmla="*/ 1706138 h 2643188"/>
                    <a:gd name="connsiteX82" fmla="*/ 818198 w 2279650"/>
                    <a:gd name="connsiteY82" fmla="*/ 1708360 h 2643188"/>
                    <a:gd name="connsiteX83" fmla="*/ 817881 w 2279650"/>
                    <a:gd name="connsiteY83" fmla="*/ 1710901 h 2643188"/>
                    <a:gd name="connsiteX84" fmla="*/ 817563 w 2279650"/>
                    <a:gd name="connsiteY84" fmla="*/ 1713441 h 2643188"/>
                    <a:gd name="connsiteX85" fmla="*/ 817563 w 2279650"/>
                    <a:gd name="connsiteY85" fmla="*/ 1715982 h 2643188"/>
                    <a:gd name="connsiteX86" fmla="*/ 817563 w 2279650"/>
                    <a:gd name="connsiteY86" fmla="*/ 1718522 h 2643188"/>
                    <a:gd name="connsiteX87" fmla="*/ 817881 w 2279650"/>
                    <a:gd name="connsiteY87" fmla="*/ 1721380 h 2643188"/>
                    <a:gd name="connsiteX88" fmla="*/ 818198 w 2279650"/>
                    <a:gd name="connsiteY88" fmla="*/ 1724238 h 2643188"/>
                    <a:gd name="connsiteX89" fmla="*/ 819786 w 2279650"/>
                    <a:gd name="connsiteY89" fmla="*/ 1730271 h 2643188"/>
                    <a:gd name="connsiteX90" fmla="*/ 822009 w 2279650"/>
                    <a:gd name="connsiteY90" fmla="*/ 1737257 h 2643188"/>
                    <a:gd name="connsiteX91" fmla="*/ 829314 w 2279650"/>
                    <a:gd name="connsiteY91" fmla="*/ 1754723 h 2643188"/>
                    <a:gd name="connsiteX92" fmla="*/ 838841 w 2279650"/>
                    <a:gd name="connsiteY92" fmla="*/ 1777586 h 2643188"/>
                    <a:gd name="connsiteX93" fmla="*/ 845193 w 2279650"/>
                    <a:gd name="connsiteY93" fmla="*/ 1793463 h 2643188"/>
                    <a:gd name="connsiteX94" fmla="*/ 851545 w 2279650"/>
                    <a:gd name="connsiteY94" fmla="*/ 1809023 h 2643188"/>
                    <a:gd name="connsiteX95" fmla="*/ 858214 w 2279650"/>
                    <a:gd name="connsiteY95" fmla="*/ 1824266 h 2643188"/>
                    <a:gd name="connsiteX96" fmla="*/ 864566 w 2279650"/>
                    <a:gd name="connsiteY96" fmla="*/ 1839508 h 2643188"/>
                    <a:gd name="connsiteX97" fmla="*/ 870918 w 2279650"/>
                    <a:gd name="connsiteY97" fmla="*/ 1854115 h 2643188"/>
                    <a:gd name="connsiteX98" fmla="*/ 877269 w 2279650"/>
                    <a:gd name="connsiteY98" fmla="*/ 1868723 h 2643188"/>
                    <a:gd name="connsiteX99" fmla="*/ 883621 w 2279650"/>
                    <a:gd name="connsiteY99" fmla="*/ 1883647 h 2643188"/>
                    <a:gd name="connsiteX100" fmla="*/ 890608 w 2279650"/>
                    <a:gd name="connsiteY100" fmla="*/ 1897937 h 2643188"/>
                    <a:gd name="connsiteX101" fmla="*/ 896960 w 2279650"/>
                    <a:gd name="connsiteY101" fmla="*/ 1912544 h 2643188"/>
                    <a:gd name="connsiteX102" fmla="*/ 903629 w 2279650"/>
                    <a:gd name="connsiteY102" fmla="*/ 1926834 h 2643188"/>
                    <a:gd name="connsiteX103" fmla="*/ 910298 w 2279650"/>
                    <a:gd name="connsiteY103" fmla="*/ 1941124 h 2643188"/>
                    <a:gd name="connsiteX104" fmla="*/ 916968 w 2279650"/>
                    <a:gd name="connsiteY104" fmla="*/ 1955731 h 2643188"/>
                    <a:gd name="connsiteX105" fmla="*/ 923637 w 2279650"/>
                    <a:gd name="connsiteY105" fmla="*/ 1970021 h 2643188"/>
                    <a:gd name="connsiteX106" fmla="*/ 930624 w 2279650"/>
                    <a:gd name="connsiteY106" fmla="*/ 1984310 h 2643188"/>
                    <a:gd name="connsiteX107" fmla="*/ 937611 w 2279650"/>
                    <a:gd name="connsiteY107" fmla="*/ 1999235 h 2643188"/>
                    <a:gd name="connsiteX108" fmla="*/ 944915 w 2279650"/>
                    <a:gd name="connsiteY108" fmla="*/ 2013525 h 2643188"/>
                    <a:gd name="connsiteX109" fmla="*/ 965876 w 2279650"/>
                    <a:gd name="connsiteY109" fmla="*/ 2053854 h 2643188"/>
                    <a:gd name="connsiteX110" fmla="*/ 986836 w 2279650"/>
                    <a:gd name="connsiteY110" fmla="*/ 2092277 h 2643188"/>
                    <a:gd name="connsiteX111" fmla="*/ 1008750 w 2279650"/>
                    <a:gd name="connsiteY111" fmla="*/ 2129113 h 2643188"/>
                    <a:gd name="connsiteX112" fmla="*/ 1030981 w 2279650"/>
                    <a:gd name="connsiteY112" fmla="*/ 2164043 h 2643188"/>
                    <a:gd name="connsiteX113" fmla="*/ 1053530 w 2279650"/>
                    <a:gd name="connsiteY113" fmla="*/ 2197068 h 2643188"/>
                    <a:gd name="connsiteX114" fmla="*/ 1076713 w 2279650"/>
                    <a:gd name="connsiteY114" fmla="*/ 2228188 h 2643188"/>
                    <a:gd name="connsiteX115" fmla="*/ 1099897 w 2279650"/>
                    <a:gd name="connsiteY115" fmla="*/ 2257085 h 2643188"/>
                    <a:gd name="connsiteX116" fmla="*/ 1123081 w 2279650"/>
                    <a:gd name="connsiteY116" fmla="*/ 2284077 h 2643188"/>
                    <a:gd name="connsiteX117" fmla="*/ 1146582 w 2279650"/>
                    <a:gd name="connsiteY117" fmla="*/ 2308528 h 2643188"/>
                    <a:gd name="connsiteX118" fmla="*/ 1170084 w 2279650"/>
                    <a:gd name="connsiteY118" fmla="*/ 2330121 h 2643188"/>
                    <a:gd name="connsiteX119" fmla="*/ 1193585 w 2279650"/>
                    <a:gd name="connsiteY119" fmla="*/ 2349809 h 2643188"/>
                    <a:gd name="connsiteX120" fmla="*/ 1216769 w 2279650"/>
                    <a:gd name="connsiteY120" fmla="*/ 2366640 h 2643188"/>
                    <a:gd name="connsiteX121" fmla="*/ 1239317 w 2279650"/>
                    <a:gd name="connsiteY121" fmla="*/ 2380929 h 2643188"/>
                    <a:gd name="connsiteX122" fmla="*/ 1262183 w 2279650"/>
                    <a:gd name="connsiteY122" fmla="*/ 2392679 h 2643188"/>
                    <a:gd name="connsiteX123" fmla="*/ 1284414 w 2279650"/>
                    <a:gd name="connsiteY123" fmla="*/ 2401570 h 2643188"/>
                    <a:gd name="connsiteX124" fmla="*/ 1306010 w 2279650"/>
                    <a:gd name="connsiteY124" fmla="*/ 2407286 h 2643188"/>
                    <a:gd name="connsiteX125" fmla="*/ 1327606 w 2279650"/>
                    <a:gd name="connsiteY125" fmla="*/ 2409826 h 2643188"/>
                    <a:gd name="connsiteX126" fmla="*/ 1347932 w 2279650"/>
                    <a:gd name="connsiteY126" fmla="*/ 2409509 h 2643188"/>
                    <a:gd name="connsiteX127" fmla="*/ 1367622 w 2279650"/>
                    <a:gd name="connsiteY127" fmla="*/ 2406016 h 2643188"/>
                    <a:gd name="connsiteX128" fmla="*/ 1386677 w 2279650"/>
                    <a:gd name="connsiteY128" fmla="*/ 2399030 h 2643188"/>
                    <a:gd name="connsiteX129" fmla="*/ 1405097 w 2279650"/>
                    <a:gd name="connsiteY129" fmla="*/ 2388868 h 2643188"/>
                    <a:gd name="connsiteX130" fmla="*/ 1422247 w 2279650"/>
                    <a:gd name="connsiteY130" fmla="*/ 2374896 h 2643188"/>
                    <a:gd name="connsiteX131" fmla="*/ 1438761 w 2279650"/>
                    <a:gd name="connsiteY131" fmla="*/ 2357748 h 2643188"/>
                    <a:gd name="connsiteX132" fmla="*/ 1453688 w 2279650"/>
                    <a:gd name="connsiteY132" fmla="*/ 2336472 h 2643188"/>
                    <a:gd name="connsiteX133" fmla="*/ 1467979 w 2279650"/>
                    <a:gd name="connsiteY133" fmla="*/ 2311704 h 2643188"/>
                    <a:gd name="connsiteX134" fmla="*/ 1480682 w 2279650"/>
                    <a:gd name="connsiteY134" fmla="*/ 2282807 h 2643188"/>
                    <a:gd name="connsiteX135" fmla="*/ 1492116 w 2279650"/>
                    <a:gd name="connsiteY135" fmla="*/ 2250417 h 2643188"/>
                    <a:gd name="connsiteX136" fmla="*/ 1501961 w 2279650"/>
                    <a:gd name="connsiteY136" fmla="*/ 2213581 h 2643188"/>
                    <a:gd name="connsiteX137" fmla="*/ 1510536 w 2279650"/>
                    <a:gd name="connsiteY137" fmla="*/ 2172935 h 2643188"/>
                    <a:gd name="connsiteX138" fmla="*/ 1517522 w 2279650"/>
                    <a:gd name="connsiteY138" fmla="*/ 2127843 h 2643188"/>
                    <a:gd name="connsiteX139" fmla="*/ 1522604 w 2279650"/>
                    <a:gd name="connsiteY139" fmla="*/ 2078305 h 2643188"/>
                    <a:gd name="connsiteX140" fmla="*/ 1526097 w 2279650"/>
                    <a:gd name="connsiteY140" fmla="*/ 2024639 h 2643188"/>
                    <a:gd name="connsiteX141" fmla="*/ 1528638 w 2279650"/>
                    <a:gd name="connsiteY141" fmla="*/ 1973831 h 2643188"/>
                    <a:gd name="connsiteX142" fmla="*/ 1531179 w 2279650"/>
                    <a:gd name="connsiteY142" fmla="*/ 1923976 h 2643188"/>
                    <a:gd name="connsiteX143" fmla="*/ 1533719 w 2279650"/>
                    <a:gd name="connsiteY143" fmla="*/ 1875391 h 2643188"/>
                    <a:gd name="connsiteX144" fmla="*/ 1536578 w 2279650"/>
                    <a:gd name="connsiteY144" fmla="*/ 1828394 h 2643188"/>
                    <a:gd name="connsiteX145" fmla="*/ 1539436 w 2279650"/>
                    <a:gd name="connsiteY145" fmla="*/ 1782032 h 2643188"/>
                    <a:gd name="connsiteX146" fmla="*/ 1542929 w 2279650"/>
                    <a:gd name="connsiteY146" fmla="*/ 1736940 h 2643188"/>
                    <a:gd name="connsiteX147" fmla="*/ 1546105 w 2279650"/>
                    <a:gd name="connsiteY147" fmla="*/ 1692483 h 2643188"/>
                    <a:gd name="connsiteX148" fmla="*/ 1550234 w 2279650"/>
                    <a:gd name="connsiteY148" fmla="*/ 1648979 h 2643188"/>
                    <a:gd name="connsiteX149" fmla="*/ 1554362 w 2279650"/>
                    <a:gd name="connsiteY149" fmla="*/ 1606427 h 2643188"/>
                    <a:gd name="connsiteX150" fmla="*/ 1558809 w 2279650"/>
                    <a:gd name="connsiteY150" fmla="*/ 1564193 h 2643188"/>
                    <a:gd name="connsiteX151" fmla="*/ 1564208 w 2279650"/>
                    <a:gd name="connsiteY151" fmla="*/ 1523229 h 2643188"/>
                    <a:gd name="connsiteX152" fmla="*/ 1569924 w 2279650"/>
                    <a:gd name="connsiteY152" fmla="*/ 1482265 h 2643188"/>
                    <a:gd name="connsiteX153" fmla="*/ 1575958 w 2279650"/>
                    <a:gd name="connsiteY153" fmla="*/ 1441619 h 2643188"/>
                    <a:gd name="connsiteX154" fmla="*/ 1582945 w 2279650"/>
                    <a:gd name="connsiteY154" fmla="*/ 1401926 h 2643188"/>
                    <a:gd name="connsiteX155" fmla="*/ 1590567 w 2279650"/>
                    <a:gd name="connsiteY155" fmla="*/ 1361914 h 2643188"/>
                    <a:gd name="connsiteX156" fmla="*/ 1598507 w 2279650"/>
                    <a:gd name="connsiteY156" fmla="*/ 1322856 h 2643188"/>
                    <a:gd name="connsiteX157" fmla="*/ 1607399 w 2279650"/>
                    <a:gd name="connsiteY157" fmla="*/ 1283480 h 2643188"/>
                    <a:gd name="connsiteX158" fmla="*/ 1617244 w 2279650"/>
                    <a:gd name="connsiteY158" fmla="*/ 1244421 h 2643188"/>
                    <a:gd name="connsiteX159" fmla="*/ 1628042 w 2279650"/>
                    <a:gd name="connsiteY159" fmla="*/ 1205045 h 2643188"/>
                    <a:gd name="connsiteX160" fmla="*/ 1639475 w 2279650"/>
                    <a:gd name="connsiteY160" fmla="*/ 1165987 h 2643188"/>
                    <a:gd name="connsiteX161" fmla="*/ 1651861 w 2279650"/>
                    <a:gd name="connsiteY161" fmla="*/ 1126928 h 2643188"/>
                    <a:gd name="connsiteX162" fmla="*/ 1665200 w 2279650"/>
                    <a:gd name="connsiteY162" fmla="*/ 1087234 h 2643188"/>
                    <a:gd name="connsiteX163" fmla="*/ 1679491 w 2279650"/>
                    <a:gd name="connsiteY163" fmla="*/ 1047541 h 2643188"/>
                    <a:gd name="connsiteX164" fmla="*/ 1695053 w 2279650"/>
                    <a:gd name="connsiteY164" fmla="*/ 1007212 h 2643188"/>
                    <a:gd name="connsiteX165" fmla="*/ 1711250 w 2279650"/>
                    <a:gd name="connsiteY165" fmla="*/ 966566 h 2643188"/>
                    <a:gd name="connsiteX166" fmla="*/ 1729035 w 2279650"/>
                    <a:gd name="connsiteY166" fmla="*/ 925919 h 2643188"/>
                    <a:gd name="connsiteX167" fmla="*/ 1748090 w 2279650"/>
                    <a:gd name="connsiteY167" fmla="*/ 884321 h 2643188"/>
                    <a:gd name="connsiteX168" fmla="*/ 1768415 w 2279650"/>
                    <a:gd name="connsiteY168" fmla="*/ 842087 h 2643188"/>
                    <a:gd name="connsiteX169" fmla="*/ 1789693 w 2279650"/>
                    <a:gd name="connsiteY169" fmla="*/ 799217 h 2643188"/>
                    <a:gd name="connsiteX170" fmla="*/ 1812560 w 2279650"/>
                    <a:gd name="connsiteY170" fmla="*/ 755396 h 2643188"/>
                    <a:gd name="connsiteX171" fmla="*/ 1837014 w 2279650"/>
                    <a:gd name="connsiteY171" fmla="*/ 710621 h 2643188"/>
                    <a:gd name="connsiteX172" fmla="*/ 1862421 w 2279650"/>
                    <a:gd name="connsiteY172" fmla="*/ 665212 h 2643188"/>
                    <a:gd name="connsiteX173" fmla="*/ 1992313 w 2279650"/>
                    <a:gd name="connsiteY173" fmla="*/ 454677 h 2643188"/>
                    <a:gd name="connsiteX174" fmla="*/ 1988819 w 2279650"/>
                    <a:gd name="connsiteY174" fmla="*/ 448961 h 2643188"/>
                    <a:gd name="connsiteX175" fmla="*/ 1984373 w 2279650"/>
                    <a:gd name="connsiteY175" fmla="*/ 442610 h 2643188"/>
                    <a:gd name="connsiteX176" fmla="*/ 1979292 w 2279650"/>
                    <a:gd name="connsiteY176" fmla="*/ 435624 h 2643188"/>
                    <a:gd name="connsiteX177" fmla="*/ 1973893 w 2279650"/>
                    <a:gd name="connsiteY177" fmla="*/ 428320 h 2643188"/>
                    <a:gd name="connsiteX178" fmla="*/ 1967541 w 2279650"/>
                    <a:gd name="connsiteY178" fmla="*/ 420699 h 2643188"/>
                    <a:gd name="connsiteX179" fmla="*/ 1961190 w 2279650"/>
                    <a:gd name="connsiteY179" fmla="*/ 412760 h 2643188"/>
                    <a:gd name="connsiteX180" fmla="*/ 1954203 w 2279650"/>
                    <a:gd name="connsiteY180" fmla="*/ 404821 h 2643188"/>
                    <a:gd name="connsiteX181" fmla="*/ 1946898 w 2279650"/>
                    <a:gd name="connsiteY181" fmla="*/ 397200 h 2643188"/>
                    <a:gd name="connsiteX182" fmla="*/ 1939276 w 2279650"/>
                    <a:gd name="connsiteY182" fmla="*/ 389579 h 2643188"/>
                    <a:gd name="connsiteX183" fmla="*/ 1931972 w 2279650"/>
                    <a:gd name="connsiteY183" fmla="*/ 381958 h 2643188"/>
                    <a:gd name="connsiteX184" fmla="*/ 1924350 w 2279650"/>
                    <a:gd name="connsiteY184" fmla="*/ 375289 h 2643188"/>
                    <a:gd name="connsiteX185" fmla="*/ 1917045 w 2279650"/>
                    <a:gd name="connsiteY185" fmla="*/ 368938 h 2643188"/>
                    <a:gd name="connsiteX186" fmla="*/ 1909741 w 2279650"/>
                    <a:gd name="connsiteY186" fmla="*/ 363222 h 2643188"/>
                    <a:gd name="connsiteX187" fmla="*/ 1902436 w 2279650"/>
                    <a:gd name="connsiteY187" fmla="*/ 358142 h 2643188"/>
                    <a:gd name="connsiteX188" fmla="*/ 1899261 w 2279650"/>
                    <a:gd name="connsiteY188" fmla="*/ 355919 h 2643188"/>
                    <a:gd name="connsiteX189" fmla="*/ 1895767 w 2279650"/>
                    <a:gd name="connsiteY189" fmla="*/ 354014 h 2643188"/>
                    <a:gd name="connsiteX190" fmla="*/ 1892591 w 2279650"/>
                    <a:gd name="connsiteY190" fmla="*/ 352108 h 2643188"/>
                    <a:gd name="connsiteX191" fmla="*/ 1870710 w 2279650"/>
                    <a:gd name="connsiteY191" fmla="*/ 0 h 2643188"/>
                    <a:gd name="connsiteX192" fmla="*/ 2135187 w 2279650"/>
                    <a:gd name="connsiteY192" fmla="*/ 287338 h 2643188"/>
                    <a:gd name="connsiteX193" fmla="*/ 2142173 w 2279650"/>
                    <a:gd name="connsiteY193" fmla="*/ 294958 h 2643188"/>
                    <a:gd name="connsiteX194" fmla="*/ 2147570 w 2279650"/>
                    <a:gd name="connsiteY194" fmla="*/ 302578 h 2643188"/>
                    <a:gd name="connsiteX195" fmla="*/ 2153285 w 2279650"/>
                    <a:gd name="connsiteY195" fmla="*/ 309880 h 2643188"/>
                    <a:gd name="connsiteX196" fmla="*/ 2158365 w 2279650"/>
                    <a:gd name="connsiteY196" fmla="*/ 317183 h 2643188"/>
                    <a:gd name="connsiteX197" fmla="*/ 2163763 w 2279650"/>
                    <a:gd name="connsiteY197" fmla="*/ 324168 h 2643188"/>
                    <a:gd name="connsiteX198" fmla="*/ 2169477 w 2279650"/>
                    <a:gd name="connsiteY198" fmla="*/ 331153 h 2643188"/>
                    <a:gd name="connsiteX199" fmla="*/ 2175510 w 2279650"/>
                    <a:gd name="connsiteY199" fmla="*/ 338455 h 2643188"/>
                    <a:gd name="connsiteX200" fmla="*/ 2182177 w 2279650"/>
                    <a:gd name="connsiteY200" fmla="*/ 345758 h 2643188"/>
                    <a:gd name="connsiteX201" fmla="*/ 2196465 w 2279650"/>
                    <a:gd name="connsiteY201" fmla="*/ 360680 h 2643188"/>
                    <a:gd name="connsiteX202" fmla="*/ 2209800 w 2279650"/>
                    <a:gd name="connsiteY202" fmla="*/ 374333 h 2643188"/>
                    <a:gd name="connsiteX203" fmla="*/ 2222183 w 2279650"/>
                    <a:gd name="connsiteY203" fmla="*/ 387033 h 2643188"/>
                    <a:gd name="connsiteX204" fmla="*/ 2233930 w 2279650"/>
                    <a:gd name="connsiteY204" fmla="*/ 399733 h 2643188"/>
                    <a:gd name="connsiteX205" fmla="*/ 2245360 w 2279650"/>
                    <a:gd name="connsiteY205" fmla="*/ 412433 h 2643188"/>
                    <a:gd name="connsiteX206" fmla="*/ 2256473 w 2279650"/>
                    <a:gd name="connsiteY206" fmla="*/ 426085 h 2643188"/>
                    <a:gd name="connsiteX207" fmla="*/ 2262187 w 2279650"/>
                    <a:gd name="connsiteY207" fmla="*/ 433070 h 2643188"/>
                    <a:gd name="connsiteX208" fmla="*/ 2267903 w 2279650"/>
                    <a:gd name="connsiteY208" fmla="*/ 440690 h 2643188"/>
                    <a:gd name="connsiteX209" fmla="*/ 2273617 w 2279650"/>
                    <a:gd name="connsiteY209" fmla="*/ 448310 h 2643188"/>
                    <a:gd name="connsiteX210" fmla="*/ 2279650 w 2279650"/>
                    <a:gd name="connsiteY210" fmla="*/ 456883 h 2643188"/>
                    <a:gd name="connsiteX211" fmla="*/ 2272347 w 2279650"/>
                    <a:gd name="connsiteY211" fmla="*/ 466408 h 2643188"/>
                    <a:gd name="connsiteX212" fmla="*/ 2264727 w 2279650"/>
                    <a:gd name="connsiteY212" fmla="*/ 475615 h 2643188"/>
                    <a:gd name="connsiteX213" fmla="*/ 2256790 w 2279650"/>
                    <a:gd name="connsiteY213" fmla="*/ 484823 h 2643188"/>
                    <a:gd name="connsiteX214" fmla="*/ 2248853 w 2279650"/>
                    <a:gd name="connsiteY214" fmla="*/ 494030 h 2643188"/>
                    <a:gd name="connsiteX215" fmla="*/ 2232025 w 2279650"/>
                    <a:gd name="connsiteY215" fmla="*/ 511810 h 2643188"/>
                    <a:gd name="connsiteX216" fmla="*/ 2215515 w 2279650"/>
                    <a:gd name="connsiteY216" fmla="*/ 529908 h 2643188"/>
                    <a:gd name="connsiteX217" fmla="*/ 2198053 w 2279650"/>
                    <a:gd name="connsiteY217" fmla="*/ 548323 h 2643188"/>
                    <a:gd name="connsiteX218" fmla="*/ 2180907 w 2279650"/>
                    <a:gd name="connsiteY218" fmla="*/ 567055 h 2643188"/>
                    <a:gd name="connsiteX219" fmla="*/ 2172017 w 2279650"/>
                    <a:gd name="connsiteY219" fmla="*/ 576580 h 2643188"/>
                    <a:gd name="connsiteX220" fmla="*/ 2163763 w 2279650"/>
                    <a:gd name="connsiteY220" fmla="*/ 586740 h 2643188"/>
                    <a:gd name="connsiteX221" fmla="*/ 2155507 w 2279650"/>
                    <a:gd name="connsiteY221" fmla="*/ 597218 h 2643188"/>
                    <a:gd name="connsiteX222" fmla="*/ 2146935 w 2279650"/>
                    <a:gd name="connsiteY222" fmla="*/ 607695 h 2643188"/>
                    <a:gd name="connsiteX223" fmla="*/ 2132330 w 2279650"/>
                    <a:gd name="connsiteY223" fmla="*/ 627380 h 2643188"/>
                    <a:gd name="connsiteX224" fmla="*/ 2118043 w 2279650"/>
                    <a:gd name="connsiteY224" fmla="*/ 647383 h 2643188"/>
                    <a:gd name="connsiteX225" fmla="*/ 2103437 w 2279650"/>
                    <a:gd name="connsiteY225" fmla="*/ 668020 h 2643188"/>
                    <a:gd name="connsiteX226" fmla="*/ 2089150 w 2279650"/>
                    <a:gd name="connsiteY226" fmla="*/ 689293 h 2643188"/>
                    <a:gd name="connsiteX227" fmla="*/ 2075180 w 2279650"/>
                    <a:gd name="connsiteY227" fmla="*/ 710565 h 2643188"/>
                    <a:gd name="connsiteX228" fmla="*/ 2061210 w 2279650"/>
                    <a:gd name="connsiteY228" fmla="*/ 732155 h 2643188"/>
                    <a:gd name="connsiteX229" fmla="*/ 2047875 w 2279650"/>
                    <a:gd name="connsiteY229" fmla="*/ 754063 h 2643188"/>
                    <a:gd name="connsiteX230" fmla="*/ 2034857 w 2279650"/>
                    <a:gd name="connsiteY230" fmla="*/ 776605 h 2643188"/>
                    <a:gd name="connsiteX231" fmla="*/ 2021840 w 2279650"/>
                    <a:gd name="connsiteY231" fmla="*/ 799783 h 2643188"/>
                    <a:gd name="connsiteX232" fmla="*/ 2008823 w 2279650"/>
                    <a:gd name="connsiteY232" fmla="*/ 822960 h 2643188"/>
                    <a:gd name="connsiteX233" fmla="*/ 1996123 w 2279650"/>
                    <a:gd name="connsiteY233" fmla="*/ 845820 h 2643188"/>
                    <a:gd name="connsiteX234" fmla="*/ 1983740 w 2279650"/>
                    <a:gd name="connsiteY234" fmla="*/ 868998 h 2643188"/>
                    <a:gd name="connsiteX235" fmla="*/ 1971675 w 2279650"/>
                    <a:gd name="connsiteY235" fmla="*/ 892493 h 2643188"/>
                    <a:gd name="connsiteX236" fmla="*/ 1959610 w 2279650"/>
                    <a:gd name="connsiteY236" fmla="*/ 915670 h 2643188"/>
                    <a:gd name="connsiteX237" fmla="*/ 1948180 w 2279650"/>
                    <a:gd name="connsiteY237" fmla="*/ 939165 h 2643188"/>
                    <a:gd name="connsiteX238" fmla="*/ 1936750 w 2279650"/>
                    <a:gd name="connsiteY238" fmla="*/ 962660 h 2643188"/>
                    <a:gd name="connsiteX239" fmla="*/ 1925637 w 2279650"/>
                    <a:gd name="connsiteY239" fmla="*/ 986790 h 2643188"/>
                    <a:gd name="connsiteX240" fmla="*/ 1914843 w 2279650"/>
                    <a:gd name="connsiteY240" fmla="*/ 1010920 h 2643188"/>
                    <a:gd name="connsiteX241" fmla="*/ 1904047 w 2279650"/>
                    <a:gd name="connsiteY241" fmla="*/ 1035368 h 2643188"/>
                    <a:gd name="connsiteX242" fmla="*/ 1893570 w 2279650"/>
                    <a:gd name="connsiteY242" fmla="*/ 1060450 h 2643188"/>
                    <a:gd name="connsiteX243" fmla="*/ 1883093 w 2279650"/>
                    <a:gd name="connsiteY243" fmla="*/ 1085850 h 2643188"/>
                    <a:gd name="connsiteX244" fmla="*/ 1873250 w 2279650"/>
                    <a:gd name="connsiteY244" fmla="*/ 1111568 h 2643188"/>
                    <a:gd name="connsiteX245" fmla="*/ 1863408 w 2279650"/>
                    <a:gd name="connsiteY245" fmla="*/ 1137920 h 2643188"/>
                    <a:gd name="connsiteX246" fmla="*/ 1853565 w 2279650"/>
                    <a:gd name="connsiteY246" fmla="*/ 1165225 h 2643188"/>
                    <a:gd name="connsiteX247" fmla="*/ 1832928 w 2279650"/>
                    <a:gd name="connsiteY247" fmla="*/ 1226820 h 2643188"/>
                    <a:gd name="connsiteX248" fmla="*/ 1814830 w 2279650"/>
                    <a:gd name="connsiteY248" fmla="*/ 1286828 h 2643188"/>
                    <a:gd name="connsiteX249" fmla="*/ 1799273 w 2279650"/>
                    <a:gd name="connsiteY249" fmla="*/ 1345883 h 2643188"/>
                    <a:gd name="connsiteX250" fmla="*/ 1784985 w 2279650"/>
                    <a:gd name="connsiteY250" fmla="*/ 1403350 h 2643188"/>
                    <a:gd name="connsiteX251" fmla="*/ 1773238 w 2279650"/>
                    <a:gd name="connsiteY251" fmla="*/ 1459548 h 2643188"/>
                    <a:gd name="connsiteX252" fmla="*/ 1763395 w 2279650"/>
                    <a:gd name="connsiteY252" fmla="*/ 1514793 h 2643188"/>
                    <a:gd name="connsiteX253" fmla="*/ 1754505 w 2279650"/>
                    <a:gd name="connsiteY253" fmla="*/ 1568768 h 2643188"/>
                    <a:gd name="connsiteX254" fmla="*/ 1747520 w 2279650"/>
                    <a:gd name="connsiteY254" fmla="*/ 1621790 h 2643188"/>
                    <a:gd name="connsiteX255" fmla="*/ 1741805 w 2279650"/>
                    <a:gd name="connsiteY255" fmla="*/ 1673226 h 2643188"/>
                    <a:gd name="connsiteX256" fmla="*/ 1737043 w 2279650"/>
                    <a:gd name="connsiteY256" fmla="*/ 1723708 h 2643188"/>
                    <a:gd name="connsiteX257" fmla="*/ 1732915 w 2279650"/>
                    <a:gd name="connsiteY257" fmla="*/ 1772921 h 2643188"/>
                    <a:gd name="connsiteX258" fmla="*/ 1729423 w 2279650"/>
                    <a:gd name="connsiteY258" fmla="*/ 1821181 h 2643188"/>
                    <a:gd name="connsiteX259" fmla="*/ 1724025 w 2279650"/>
                    <a:gd name="connsiteY259" fmla="*/ 1913891 h 2643188"/>
                    <a:gd name="connsiteX260" fmla="*/ 1719898 w 2279650"/>
                    <a:gd name="connsiteY260" fmla="*/ 2001838 h 2643188"/>
                    <a:gd name="connsiteX261" fmla="*/ 1717040 w 2279650"/>
                    <a:gd name="connsiteY261" fmla="*/ 2044066 h 2643188"/>
                    <a:gd name="connsiteX262" fmla="*/ 1714500 w 2279650"/>
                    <a:gd name="connsiteY262" fmla="*/ 2085658 h 2643188"/>
                    <a:gd name="connsiteX263" fmla="*/ 1711008 w 2279650"/>
                    <a:gd name="connsiteY263" fmla="*/ 2125981 h 2643188"/>
                    <a:gd name="connsiteX264" fmla="*/ 1707198 w 2279650"/>
                    <a:gd name="connsiteY264" fmla="*/ 2164716 h 2643188"/>
                    <a:gd name="connsiteX265" fmla="*/ 1702118 w 2279650"/>
                    <a:gd name="connsiteY265" fmla="*/ 2202816 h 2643188"/>
                    <a:gd name="connsiteX266" fmla="*/ 1696085 w 2279650"/>
                    <a:gd name="connsiteY266" fmla="*/ 2239646 h 2643188"/>
                    <a:gd name="connsiteX267" fmla="*/ 1688783 w 2279650"/>
                    <a:gd name="connsiteY267" fmla="*/ 2275841 h 2643188"/>
                    <a:gd name="connsiteX268" fmla="*/ 1679893 w 2279650"/>
                    <a:gd name="connsiteY268" fmla="*/ 2310766 h 2643188"/>
                    <a:gd name="connsiteX269" fmla="*/ 1670050 w 2279650"/>
                    <a:gd name="connsiteY269" fmla="*/ 2344738 h 2643188"/>
                    <a:gd name="connsiteX270" fmla="*/ 1657985 w 2279650"/>
                    <a:gd name="connsiteY270" fmla="*/ 2377441 h 2643188"/>
                    <a:gd name="connsiteX271" fmla="*/ 1643698 w 2279650"/>
                    <a:gd name="connsiteY271" fmla="*/ 2409191 h 2643188"/>
                    <a:gd name="connsiteX272" fmla="*/ 1628140 w 2279650"/>
                    <a:gd name="connsiteY272" fmla="*/ 2439988 h 2643188"/>
                    <a:gd name="connsiteX273" fmla="*/ 1609725 w 2279650"/>
                    <a:gd name="connsiteY273" fmla="*/ 2469833 h 2643188"/>
                    <a:gd name="connsiteX274" fmla="*/ 1588770 w 2279650"/>
                    <a:gd name="connsiteY274" fmla="*/ 2498726 h 2643188"/>
                    <a:gd name="connsiteX275" fmla="*/ 1565593 w 2279650"/>
                    <a:gd name="connsiteY275" fmla="*/ 2526348 h 2643188"/>
                    <a:gd name="connsiteX276" fmla="*/ 1539240 w 2279650"/>
                    <a:gd name="connsiteY276" fmla="*/ 2553336 h 2643188"/>
                    <a:gd name="connsiteX277" fmla="*/ 1528445 w 2279650"/>
                    <a:gd name="connsiteY277" fmla="*/ 2563178 h 2643188"/>
                    <a:gd name="connsiteX278" fmla="*/ 1517015 w 2279650"/>
                    <a:gd name="connsiteY278" fmla="*/ 2573021 h 2643188"/>
                    <a:gd name="connsiteX279" fmla="*/ 1505585 w 2279650"/>
                    <a:gd name="connsiteY279" fmla="*/ 2581593 h 2643188"/>
                    <a:gd name="connsiteX280" fmla="*/ 1494155 w 2279650"/>
                    <a:gd name="connsiteY280" fmla="*/ 2590166 h 2643188"/>
                    <a:gd name="connsiteX281" fmla="*/ 1482408 w 2279650"/>
                    <a:gd name="connsiteY281" fmla="*/ 2597786 h 2643188"/>
                    <a:gd name="connsiteX282" fmla="*/ 1470660 w 2279650"/>
                    <a:gd name="connsiteY282" fmla="*/ 2604771 h 2643188"/>
                    <a:gd name="connsiteX283" fmla="*/ 1458595 w 2279650"/>
                    <a:gd name="connsiteY283" fmla="*/ 2611121 h 2643188"/>
                    <a:gd name="connsiteX284" fmla="*/ 1446213 w 2279650"/>
                    <a:gd name="connsiteY284" fmla="*/ 2617153 h 2643188"/>
                    <a:gd name="connsiteX285" fmla="*/ 1433830 w 2279650"/>
                    <a:gd name="connsiteY285" fmla="*/ 2622233 h 2643188"/>
                    <a:gd name="connsiteX286" fmla="*/ 1421448 w 2279650"/>
                    <a:gd name="connsiteY286" fmla="*/ 2626996 h 2643188"/>
                    <a:gd name="connsiteX287" fmla="*/ 1409065 w 2279650"/>
                    <a:gd name="connsiteY287" fmla="*/ 2631441 h 2643188"/>
                    <a:gd name="connsiteX288" fmla="*/ 1396365 w 2279650"/>
                    <a:gd name="connsiteY288" fmla="*/ 2634616 h 2643188"/>
                    <a:gd name="connsiteX289" fmla="*/ 1383348 w 2279650"/>
                    <a:gd name="connsiteY289" fmla="*/ 2637473 h 2643188"/>
                    <a:gd name="connsiteX290" fmla="*/ 1370648 w 2279650"/>
                    <a:gd name="connsiteY290" fmla="*/ 2639696 h 2643188"/>
                    <a:gd name="connsiteX291" fmla="*/ 1357630 w 2279650"/>
                    <a:gd name="connsiteY291" fmla="*/ 2641283 h 2643188"/>
                    <a:gd name="connsiteX292" fmla="*/ 1344295 w 2279650"/>
                    <a:gd name="connsiteY292" fmla="*/ 2642553 h 2643188"/>
                    <a:gd name="connsiteX293" fmla="*/ 1330960 w 2279650"/>
                    <a:gd name="connsiteY293" fmla="*/ 2643188 h 2643188"/>
                    <a:gd name="connsiteX294" fmla="*/ 1317625 w 2279650"/>
                    <a:gd name="connsiteY294" fmla="*/ 2643188 h 2643188"/>
                    <a:gd name="connsiteX295" fmla="*/ 1304290 w 2279650"/>
                    <a:gd name="connsiteY295" fmla="*/ 2642236 h 2643188"/>
                    <a:gd name="connsiteX296" fmla="*/ 1290638 w 2279650"/>
                    <a:gd name="connsiteY296" fmla="*/ 2640966 h 2643188"/>
                    <a:gd name="connsiteX297" fmla="*/ 1277303 w 2279650"/>
                    <a:gd name="connsiteY297" fmla="*/ 2639061 h 2643188"/>
                    <a:gd name="connsiteX298" fmla="*/ 1263333 w 2279650"/>
                    <a:gd name="connsiteY298" fmla="*/ 2636838 h 2643188"/>
                    <a:gd name="connsiteX299" fmla="*/ 1249680 w 2279650"/>
                    <a:gd name="connsiteY299" fmla="*/ 2633663 h 2643188"/>
                    <a:gd name="connsiteX300" fmla="*/ 1236028 w 2279650"/>
                    <a:gd name="connsiteY300" fmla="*/ 2629853 h 2643188"/>
                    <a:gd name="connsiteX301" fmla="*/ 1222375 w 2279650"/>
                    <a:gd name="connsiteY301" fmla="*/ 2625726 h 2643188"/>
                    <a:gd name="connsiteX302" fmla="*/ 1208405 w 2279650"/>
                    <a:gd name="connsiteY302" fmla="*/ 2620646 h 2643188"/>
                    <a:gd name="connsiteX303" fmla="*/ 1194753 w 2279650"/>
                    <a:gd name="connsiteY303" fmla="*/ 2615248 h 2643188"/>
                    <a:gd name="connsiteX304" fmla="*/ 1180783 w 2279650"/>
                    <a:gd name="connsiteY304" fmla="*/ 2609216 h 2643188"/>
                    <a:gd name="connsiteX305" fmla="*/ 1167130 w 2279650"/>
                    <a:gd name="connsiteY305" fmla="*/ 2602548 h 2643188"/>
                    <a:gd name="connsiteX306" fmla="*/ 1152843 w 2279650"/>
                    <a:gd name="connsiteY306" fmla="*/ 2595563 h 2643188"/>
                    <a:gd name="connsiteX307" fmla="*/ 1138873 w 2279650"/>
                    <a:gd name="connsiteY307" fmla="*/ 2587626 h 2643188"/>
                    <a:gd name="connsiteX308" fmla="*/ 1125220 w 2279650"/>
                    <a:gd name="connsiteY308" fmla="*/ 2579371 h 2643188"/>
                    <a:gd name="connsiteX309" fmla="*/ 1114425 w 2279650"/>
                    <a:gd name="connsiteY309" fmla="*/ 2572068 h 2643188"/>
                    <a:gd name="connsiteX310" fmla="*/ 1103630 w 2279650"/>
                    <a:gd name="connsiteY310" fmla="*/ 2564766 h 2643188"/>
                    <a:gd name="connsiteX311" fmla="*/ 1093153 w 2279650"/>
                    <a:gd name="connsiteY311" fmla="*/ 2556828 h 2643188"/>
                    <a:gd name="connsiteX312" fmla="*/ 1082675 w 2279650"/>
                    <a:gd name="connsiteY312" fmla="*/ 2548573 h 2643188"/>
                    <a:gd name="connsiteX313" fmla="*/ 1072515 w 2279650"/>
                    <a:gd name="connsiteY313" fmla="*/ 2540318 h 2643188"/>
                    <a:gd name="connsiteX314" fmla="*/ 1062673 w 2279650"/>
                    <a:gd name="connsiteY314" fmla="*/ 2531428 h 2643188"/>
                    <a:gd name="connsiteX315" fmla="*/ 1052513 w 2279650"/>
                    <a:gd name="connsiteY315" fmla="*/ 2522538 h 2643188"/>
                    <a:gd name="connsiteX316" fmla="*/ 1042670 w 2279650"/>
                    <a:gd name="connsiteY316" fmla="*/ 2513331 h 2643188"/>
                    <a:gd name="connsiteX317" fmla="*/ 1023938 w 2279650"/>
                    <a:gd name="connsiteY317" fmla="*/ 2495233 h 2643188"/>
                    <a:gd name="connsiteX318" fmla="*/ 1005840 w 2279650"/>
                    <a:gd name="connsiteY318" fmla="*/ 2477136 h 2643188"/>
                    <a:gd name="connsiteX319" fmla="*/ 988695 w 2279650"/>
                    <a:gd name="connsiteY319" fmla="*/ 2459356 h 2643188"/>
                    <a:gd name="connsiteX320" fmla="*/ 971868 w 2279650"/>
                    <a:gd name="connsiteY320" fmla="*/ 2442846 h 2643188"/>
                    <a:gd name="connsiteX321" fmla="*/ 964248 w 2279650"/>
                    <a:gd name="connsiteY321" fmla="*/ 2434908 h 2643188"/>
                    <a:gd name="connsiteX322" fmla="*/ 956310 w 2279650"/>
                    <a:gd name="connsiteY322" fmla="*/ 2426653 h 2643188"/>
                    <a:gd name="connsiteX323" fmla="*/ 948690 w 2279650"/>
                    <a:gd name="connsiteY323" fmla="*/ 2418398 h 2643188"/>
                    <a:gd name="connsiteX324" fmla="*/ 941070 w 2279650"/>
                    <a:gd name="connsiteY324" fmla="*/ 2409191 h 2643188"/>
                    <a:gd name="connsiteX325" fmla="*/ 933450 w 2279650"/>
                    <a:gd name="connsiteY325" fmla="*/ 2400301 h 2643188"/>
                    <a:gd name="connsiteX326" fmla="*/ 925513 w 2279650"/>
                    <a:gd name="connsiteY326" fmla="*/ 2390458 h 2643188"/>
                    <a:gd name="connsiteX327" fmla="*/ 917893 w 2279650"/>
                    <a:gd name="connsiteY327" fmla="*/ 2380616 h 2643188"/>
                    <a:gd name="connsiteX328" fmla="*/ 910273 w 2279650"/>
                    <a:gd name="connsiteY328" fmla="*/ 2370773 h 2643188"/>
                    <a:gd name="connsiteX329" fmla="*/ 895033 w 2279650"/>
                    <a:gd name="connsiteY329" fmla="*/ 2349818 h 2643188"/>
                    <a:gd name="connsiteX330" fmla="*/ 880428 w 2279650"/>
                    <a:gd name="connsiteY330" fmla="*/ 2328546 h 2643188"/>
                    <a:gd name="connsiteX331" fmla="*/ 865823 w 2279650"/>
                    <a:gd name="connsiteY331" fmla="*/ 2306003 h 2643188"/>
                    <a:gd name="connsiteX332" fmla="*/ 851218 w 2279650"/>
                    <a:gd name="connsiteY332" fmla="*/ 2283778 h 2643188"/>
                    <a:gd name="connsiteX333" fmla="*/ 836930 w 2279650"/>
                    <a:gd name="connsiteY333" fmla="*/ 2260601 h 2643188"/>
                    <a:gd name="connsiteX334" fmla="*/ 823278 w 2279650"/>
                    <a:gd name="connsiteY334" fmla="*/ 2237423 h 2643188"/>
                    <a:gd name="connsiteX335" fmla="*/ 809625 w 2279650"/>
                    <a:gd name="connsiteY335" fmla="*/ 2213928 h 2643188"/>
                    <a:gd name="connsiteX336" fmla="*/ 796925 w 2279650"/>
                    <a:gd name="connsiteY336" fmla="*/ 2190751 h 2643188"/>
                    <a:gd name="connsiteX337" fmla="*/ 784543 w 2279650"/>
                    <a:gd name="connsiteY337" fmla="*/ 2168208 h 2643188"/>
                    <a:gd name="connsiteX338" fmla="*/ 772478 w 2279650"/>
                    <a:gd name="connsiteY338" fmla="*/ 2145666 h 2643188"/>
                    <a:gd name="connsiteX339" fmla="*/ 761048 w 2279650"/>
                    <a:gd name="connsiteY339" fmla="*/ 2123758 h 2643188"/>
                    <a:gd name="connsiteX340" fmla="*/ 750570 w 2279650"/>
                    <a:gd name="connsiteY340" fmla="*/ 2102803 h 2643188"/>
                    <a:gd name="connsiteX341" fmla="*/ 746125 w 2279650"/>
                    <a:gd name="connsiteY341" fmla="*/ 2093278 h 2643188"/>
                    <a:gd name="connsiteX342" fmla="*/ 741045 w 2279650"/>
                    <a:gd name="connsiteY342" fmla="*/ 2082166 h 2643188"/>
                    <a:gd name="connsiteX343" fmla="*/ 735965 w 2279650"/>
                    <a:gd name="connsiteY343" fmla="*/ 2070736 h 2643188"/>
                    <a:gd name="connsiteX344" fmla="*/ 730885 w 2279650"/>
                    <a:gd name="connsiteY344" fmla="*/ 2057718 h 2643188"/>
                    <a:gd name="connsiteX345" fmla="*/ 719455 w 2279650"/>
                    <a:gd name="connsiteY345" fmla="*/ 2031048 h 2643188"/>
                    <a:gd name="connsiteX346" fmla="*/ 707708 w 2279650"/>
                    <a:gd name="connsiteY346" fmla="*/ 2002791 h 2643188"/>
                    <a:gd name="connsiteX347" fmla="*/ 701993 w 2279650"/>
                    <a:gd name="connsiteY347" fmla="*/ 1989138 h 2643188"/>
                    <a:gd name="connsiteX348" fmla="*/ 695960 w 2279650"/>
                    <a:gd name="connsiteY348" fmla="*/ 1975803 h 2643188"/>
                    <a:gd name="connsiteX349" fmla="*/ 689928 w 2279650"/>
                    <a:gd name="connsiteY349" fmla="*/ 1963103 h 2643188"/>
                    <a:gd name="connsiteX350" fmla="*/ 683895 w 2279650"/>
                    <a:gd name="connsiteY350" fmla="*/ 1951038 h 2643188"/>
                    <a:gd name="connsiteX351" fmla="*/ 678180 w 2279650"/>
                    <a:gd name="connsiteY351" fmla="*/ 1939926 h 2643188"/>
                    <a:gd name="connsiteX352" fmla="*/ 672148 w 2279650"/>
                    <a:gd name="connsiteY352" fmla="*/ 1929766 h 2643188"/>
                    <a:gd name="connsiteX353" fmla="*/ 669608 w 2279650"/>
                    <a:gd name="connsiteY353" fmla="*/ 1925638 h 2643188"/>
                    <a:gd name="connsiteX354" fmla="*/ 666433 w 2279650"/>
                    <a:gd name="connsiteY354" fmla="*/ 1921511 h 2643188"/>
                    <a:gd name="connsiteX355" fmla="*/ 663893 w 2279650"/>
                    <a:gd name="connsiteY355" fmla="*/ 1917701 h 2643188"/>
                    <a:gd name="connsiteX356" fmla="*/ 661035 w 2279650"/>
                    <a:gd name="connsiteY356" fmla="*/ 1914526 h 2643188"/>
                    <a:gd name="connsiteX357" fmla="*/ 373380 w 2279650"/>
                    <a:gd name="connsiteY357" fmla="*/ 2185353 h 2643188"/>
                    <a:gd name="connsiteX358" fmla="*/ 357823 w 2279650"/>
                    <a:gd name="connsiteY358" fmla="*/ 2196783 h 2643188"/>
                    <a:gd name="connsiteX359" fmla="*/ 340360 w 2279650"/>
                    <a:gd name="connsiteY359" fmla="*/ 2209483 h 2643188"/>
                    <a:gd name="connsiteX360" fmla="*/ 321310 w 2279650"/>
                    <a:gd name="connsiteY360" fmla="*/ 2223136 h 2643188"/>
                    <a:gd name="connsiteX361" fmla="*/ 300673 w 2279650"/>
                    <a:gd name="connsiteY361" fmla="*/ 2237423 h 2643188"/>
                    <a:gd name="connsiteX362" fmla="*/ 279083 w 2279650"/>
                    <a:gd name="connsiteY362" fmla="*/ 2252346 h 2643188"/>
                    <a:gd name="connsiteX363" fmla="*/ 256223 w 2279650"/>
                    <a:gd name="connsiteY363" fmla="*/ 2267586 h 2643188"/>
                    <a:gd name="connsiteX364" fmla="*/ 232410 w 2279650"/>
                    <a:gd name="connsiteY364" fmla="*/ 2282826 h 2643188"/>
                    <a:gd name="connsiteX365" fmla="*/ 208280 w 2279650"/>
                    <a:gd name="connsiteY365" fmla="*/ 2298383 h 2643188"/>
                    <a:gd name="connsiteX366" fmla="*/ 183515 w 2279650"/>
                    <a:gd name="connsiteY366" fmla="*/ 2312988 h 2643188"/>
                    <a:gd name="connsiteX367" fmla="*/ 158433 w 2279650"/>
                    <a:gd name="connsiteY367" fmla="*/ 2327276 h 2643188"/>
                    <a:gd name="connsiteX368" fmla="*/ 146050 w 2279650"/>
                    <a:gd name="connsiteY368" fmla="*/ 2333943 h 2643188"/>
                    <a:gd name="connsiteX369" fmla="*/ 133668 w 2279650"/>
                    <a:gd name="connsiteY369" fmla="*/ 2340611 h 2643188"/>
                    <a:gd name="connsiteX370" fmla="*/ 121285 w 2279650"/>
                    <a:gd name="connsiteY370" fmla="*/ 2346643 h 2643188"/>
                    <a:gd name="connsiteX371" fmla="*/ 108903 w 2279650"/>
                    <a:gd name="connsiteY371" fmla="*/ 2352676 h 2643188"/>
                    <a:gd name="connsiteX372" fmla="*/ 96520 w 2279650"/>
                    <a:gd name="connsiteY372" fmla="*/ 2358391 h 2643188"/>
                    <a:gd name="connsiteX373" fmla="*/ 84455 w 2279650"/>
                    <a:gd name="connsiteY373" fmla="*/ 2363788 h 2643188"/>
                    <a:gd name="connsiteX374" fmla="*/ 72390 w 2279650"/>
                    <a:gd name="connsiteY374" fmla="*/ 2368233 h 2643188"/>
                    <a:gd name="connsiteX375" fmla="*/ 60325 w 2279650"/>
                    <a:gd name="connsiteY375" fmla="*/ 2372678 h 2643188"/>
                    <a:gd name="connsiteX376" fmla="*/ 48895 w 2279650"/>
                    <a:gd name="connsiteY376" fmla="*/ 2376806 h 2643188"/>
                    <a:gd name="connsiteX377" fmla="*/ 37148 w 2279650"/>
                    <a:gd name="connsiteY377" fmla="*/ 2380298 h 2643188"/>
                    <a:gd name="connsiteX378" fmla="*/ 26353 w 2279650"/>
                    <a:gd name="connsiteY378" fmla="*/ 2383473 h 2643188"/>
                    <a:gd name="connsiteX379" fmla="*/ 15240 w 2279650"/>
                    <a:gd name="connsiteY379" fmla="*/ 2385696 h 2643188"/>
                    <a:gd name="connsiteX380" fmla="*/ 12383 w 2279650"/>
                    <a:gd name="connsiteY380" fmla="*/ 2383791 h 2643188"/>
                    <a:gd name="connsiteX381" fmla="*/ 10160 w 2279650"/>
                    <a:gd name="connsiteY381" fmla="*/ 2382203 h 2643188"/>
                    <a:gd name="connsiteX382" fmla="*/ 7620 w 2279650"/>
                    <a:gd name="connsiteY382" fmla="*/ 2381251 h 2643188"/>
                    <a:gd name="connsiteX383" fmla="*/ 5080 w 2279650"/>
                    <a:gd name="connsiteY383" fmla="*/ 2380616 h 2643188"/>
                    <a:gd name="connsiteX384" fmla="*/ 1588 w 2279650"/>
                    <a:gd name="connsiteY384" fmla="*/ 2380616 h 2643188"/>
                    <a:gd name="connsiteX385" fmla="*/ 0 w 2279650"/>
                    <a:gd name="connsiteY385" fmla="*/ 2380616 h 2643188"/>
                    <a:gd name="connsiteX386" fmla="*/ 1270 w 2279650"/>
                    <a:gd name="connsiteY386" fmla="*/ 2379981 h 2643188"/>
                    <a:gd name="connsiteX387" fmla="*/ 6033 w 2279650"/>
                    <a:gd name="connsiteY387" fmla="*/ 2377441 h 2643188"/>
                    <a:gd name="connsiteX388" fmla="*/ 15558 w 2279650"/>
                    <a:gd name="connsiteY388" fmla="*/ 2371408 h 2643188"/>
                    <a:gd name="connsiteX389" fmla="*/ 30163 w 2279650"/>
                    <a:gd name="connsiteY389" fmla="*/ 2361248 h 2643188"/>
                    <a:gd name="connsiteX390" fmla="*/ 39688 w 2279650"/>
                    <a:gd name="connsiteY390" fmla="*/ 2354898 h 2643188"/>
                    <a:gd name="connsiteX391" fmla="*/ 46990 w 2279650"/>
                    <a:gd name="connsiteY391" fmla="*/ 2350136 h 2643188"/>
                    <a:gd name="connsiteX392" fmla="*/ 53975 w 2279650"/>
                    <a:gd name="connsiteY392" fmla="*/ 2346008 h 2643188"/>
                    <a:gd name="connsiteX393" fmla="*/ 63183 w 2279650"/>
                    <a:gd name="connsiteY393" fmla="*/ 2340293 h 2643188"/>
                    <a:gd name="connsiteX394" fmla="*/ 188278 w 2279650"/>
                    <a:gd name="connsiteY394" fmla="*/ 2245678 h 2643188"/>
                    <a:gd name="connsiteX395" fmla="*/ 194945 w 2279650"/>
                    <a:gd name="connsiteY395" fmla="*/ 2239646 h 2643188"/>
                    <a:gd name="connsiteX396" fmla="*/ 201295 w 2279650"/>
                    <a:gd name="connsiteY396" fmla="*/ 2232978 h 2643188"/>
                    <a:gd name="connsiteX397" fmla="*/ 207645 w 2279650"/>
                    <a:gd name="connsiteY397" fmla="*/ 2225993 h 2643188"/>
                    <a:gd name="connsiteX398" fmla="*/ 213995 w 2279650"/>
                    <a:gd name="connsiteY398" fmla="*/ 2218691 h 2643188"/>
                    <a:gd name="connsiteX399" fmla="*/ 220028 w 2279650"/>
                    <a:gd name="connsiteY399" fmla="*/ 2211706 h 2643188"/>
                    <a:gd name="connsiteX400" fmla="*/ 226378 w 2279650"/>
                    <a:gd name="connsiteY400" fmla="*/ 2204721 h 2643188"/>
                    <a:gd name="connsiteX401" fmla="*/ 232410 w 2279650"/>
                    <a:gd name="connsiteY401" fmla="*/ 2197418 h 2643188"/>
                    <a:gd name="connsiteX402" fmla="*/ 238760 w 2279650"/>
                    <a:gd name="connsiteY402" fmla="*/ 2191068 h 2643188"/>
                    <a:gd name="connsiteX403" fmla="*/ 257493 w 2279650"/>
                    <a:gd name="connsiteY403" fmla="*/ 2172336 h 2643188"/>
                    <a:gd name="connsiteX404" fmla="*/ 273685 w 2279650"/>
                    <a:gd name="connsiteY404" fmla="*/ 2156143 h 2643188"/>
                    <a:gd name="connsiteX405" fmla="*/ 287973 w 2279650"/>
                    <a:gd name="connsiteY405" fmla="*/ 2141856 h 2643188"/>
                    <a:gd name="connsiteX406" fmla="*/ 300355 w 2279650"/>
                    <a:gd name="connsiteY406" fmla="*/ 2129156 h 2643188"/>
                    <a:gd name="connsiteX407" fmla="*/ 311468 w 2279650"/>
                    <a:gd name="connsiteY407" fmla="*/ 2117726 h 2643188"/>
                    <a:gd name="connsiteX408" fmla="*/ 321310 w 2279650"/>
                    <a:gd name="connsiteY408" fmla="*/ 2107566 h 2643188"/>
                    <a:gd name="connsiteX409" fmla="*/ 330518 w 2279650"/>
                    <a:gd name="connsiteY409" fmla="*/ 2097406 h 2643188"/>
                    <a:gd name="connsiteX410" fmla="*/ 339408 w 2279650"/>
                    <a:gd name="connsiteY410" fmla="*/ 2087246 h 2643188"/>
                    <a:gd name="connsiteX411" fmla="*/ 347980 w 2279650"/>
                    <a:gd name="connsiteY411" fmla="*/ 2077086 h 2643188"/>
                    <a:gd name="connsiteX412" fmla="*/ 357188 w 2279650"/>
                    <a:gd name="connsiteY412" fmla="*/ 2065973 h 2643188"/>
                    <a:gd name="connsiteX413" fmla="*/ 366713 w 2279650"/>
                    <a:gd name="connsiteY413" fmla="*/ 2053591 h 2643188"/>
                    <a:gd name="connsiteX414" fmla="*/ 377508 w 2279650"/>
                    <a:gd name="connsiteY414" fmla="*/ 2039303 h 2643188"/>
                    <a:gd name="connsiteX415" fmla="*/ 389573 w 2279650"/>
                    <a:gd name="connsiteY415" fmla="*/ 2023428 h 2643188"/>
                    <a:gd name="connsiteX416" fmla="*/ 402908 w 2279650"/>
                    <a:gd name="connsiteY416" fmla="*/ 2005013 h 2643188"/>
                    <a:gd name="connsiteX417" fmla="*/ 418783 w 2279650"/>
                    <a:gd name="connsiteY417" fmla="*/ 1983423 h 2643188"/>
                    <a:gd name="connsiteX418" fmla="*/ 436563 w 2279650"/>
                    <a:gd name="connsiteY418" fmla="*/ 1958976 h 2643188"/>
                    <a:gd name="connsiteX419" fmla="*/ 471488 w 2279650"/>
                    <a:gd name="connsiteY419" fmla="*/ 1909446 h 2643188"/>
                    <a:gd name="connsiteX420" fmla="*/ 505460 w 2279650"/>
                    <a:gd name="connsiteY420" fmla="*/ 1858646 h 2643188"/>
                    <a:gd name="connsiteX421" fmla="*/ 537845 w 2279650"/>
                    <a:gd name="connsiteY421" fmla="*/ 1805941 h 2643188"/>
                    <a:gd name="connsiteX422" fmla="*/ 569278 w 2279650"/>
                    <a:gd name="connsiteY422" fmla="*/ 1752283 h 2643188"/>
                    <a:gd name="connsiteX423" fmla="*/ 599758 w 2279650"/>
                    <a:gd name="connsiteY423" fmla="*/ 1697356 h 2643188"/>
                    <a:gd name="connsiteX424" fmla="*/ 629285 w 2279650"/>
                    <a:gd name="connsiteY424" fmla="*/ 1641475 h 2643188"/>
                    <a:gd name="connsiteX425" fmla="*/ 657543 w 2279650"/>
                    <a:gd name="connsiteY425" fmla="*/ 1584643 h 2643188"/>
                    <a:gd name="connsiteX426" fmla="*/ 684530 w 2279650"/>
                    <a:gd name="connsiteY426" fmla="*/ 1526223 h 2643188"/>
                    <a:gd name="connsiteX427" fmla="*/ 710248 w 2279650"/>
                    <a:gd name="connsiteY427" fmla="*/ 1467168 h 2643188"/>
                    <a:gd name="connsiteX428" fmla="*/ 735330 w 2279650"/>
                    <a:gd name="connsiteY428" fmla="*/ 1407478 h 2643188"/>
                    <a:gd name="connsiteX429" fmla="*/ 759460 w 2279650"/>
                    <a:gd name="connsiteY429" fmla="*/ 1346518 h 2643188"/>
                    <a:gd name="connsiteX430" fmla="*/ 782320 w 2279650"/>
                    <a:gd name="connsiteY430" fmla="*/ 1285240 h 2643188"/>
                    <a:gd name="connsiteX431" fmla="*/ 804545 w 2279650"/>
                    <a:gd name="connsiteY431" fmla="*/ 1222693 h 2643188"/>
                    <a:gd name="connsiteX432" fmla="*/ 825500 w 2279650"/>
                    <a:gd name="connsiteY432" fmla="*/ 1160145 h 2643188"/>
                    <a:gd name="connsiteX433" fmla="*/ 845503 w 2279650"/>
                    <a:gd name="connsiteY433" fmla="*/ 1096963 h 2643188"/>
                    <a:gd name="connsiteX434" fmla="*/ 864553 w 2279650"/>
                    <a:gd name="connsiteY434" fmla="*/ 1032828 h 2643188"/>
                    <a:gd name="connsiteX435" fmla="*/ 882968 w 2279650"/>
                    <a:gd name="connsiteY435" fmla="*/ 968693 h 2643188"/>
                    <a:gd name="connsiteX436" fmla="*/ 900430 w 2279650"/>
                    <a:gd name="connsiteY436" fmla="*/ 904240 h 2643188"/>
                    <a:gd name="connsiteX437" fmla="*/ 916940 w 2279650"/>
                    <a:gd name="connsiteY437" fmla="*/ 839153 h 2643188"/>
                    <a:gd name="connsiteX438" fmla="*/ 932498 w 2279650"/>
                    <a:gd name="connsiteY438" fmla="*/ 774383 h 2643188"/>
                    <a:gd name="connsiteX439" fmla="*/ 947738 w 2279650"/>
                    <a:gd name="connsiteY439" fmla="*/ 709295 h 2643188"/>
                    <a:gd name="connsiteX440" fmla="*/ 961708 w 2279650"/>
                    <a:gd name="connsiteY440" fmla="*/ 643890 h 2643188"/>
                    <a:gd name="connsiteX441" fmla="*/ 974725 w 2279650"/>
                    <a:gd name="connsiteY441" fmla="*/ 578803 h 2643188"/>
                    <a:gd name="connsiteX442" fmla="*/ 987108 w 2279650"/>
                    <a:gd name="connsiteY442" fmla="*/ 513715 h 2643188"/>
                    <a:gd name="connsiteX443" fmla="*/ 999173 w 2279650"/>
                    <a:gd name="connsiteY443" fmla="*/ 448628 h 2643188"/>
                    <a:gd name="connsiteX444" fmla="*/ 1009968 w 2279650"/>
                    <a:gd name="connsiteY444" fmla="*/ 383858 h 2643188"/>
                    <a:gd name="connsiteX445" fmla="*/ 1020445 w 2279650"/>
                    <a:gd name="connsiteY445" fmla="*/ 319405 h 2643188"/>
                    <a:gd name="connsiteX446" fmla="*/ 1029970 w 2279650"/>
                    <a:gd name="connsiteY446" fmla="*/ 254953 h 2643188"/>
                    <a:gd name="connsiteX447" fmla="*/ 1038860 w 2279650"/>
                    <a:gd name="connsiteY447" fmla="*/ 191453 h 2643188"/>
                    <a:gd name="connsiteX448" fmla="*/ 1047115 w 2279650"/>
                    <a:gd name="connsiteY448" fmla="*/ 128270 h 2643188"/>
                    <a:gd name="connsiteX449" fmla="*/ 1054735 w 2279650"/>
                    <a:gd name="connsiteY449" fmla="*/ 65405 h 2643188"/>
                    <a:gd name="connsiteX450" fmla="*/ 1062038 w 2279650"/>
                    <a:gd name="connsiteY450" fmla="*/ 3175 h 2643188"/>
                    <a:gd name="connsiteX451" fmla="*/ 1403033 w 2279650"/>
                    <a:gd name="connsiteY451" fmla="*/ 4763 h 2643188"/>
                    <a:gd name="connsiteX452" fmla="*/ 1403985 w 2279650"/>
                    <a:gd name="connsiteY452" fmla="*/ 13653 h 2643188"/>
                    <a:gd name="connsiteX453" fmla="*/ 1404620 w 2279650"/>
                    <a:gd name="connsiteY453" fmla="*/ 22860 h 2643188"/>
                    <a:gd name="connsiteX454" fmla="*/ 1404938 w 2279650"/>
                    <a:gd name="connsiteY454" fmla="*/ 32385 h 2643188"/>
                    <a:gd name="connsiteX455" fmla="*/ 1404938 w 2279650"/>
                    <a:gd name="connsiteY455" fmla="*/ 42545 h 2643188"/>
                    <a:gd name="connsiteX456" fmla="*/ 1404620 w 2279650"/>
                    <a:gd name="connsiteY456" fmla="*/ 52388 h 2643188"/>
                    <a:gd name="connsiteX457" fmla="*/ 1403985 w 2279650"/>
                    <a:gd name="connsiteY457" fmla="*/ 62865 h 2643188"/>
                    <a:gd name="connsiteX458" fmla="*/ 1403033 w 2279650"/>
                    <a:gd name="connsiteY458" fmla="*/ 73978 h 2643188"/>
                    <a:gd name="connsiteX459" fmla="*/ 1402080 w 2279650"/>
                    <a:gd name="connsiteY459" fmla="*/ 84455 h 2643188"/>
                    <a:gd name="connsiteX460" fmla="*/ 1399540 w 2279650"/>
                    <a:gd name="connsiteY460" fmla="*/ 107315 h 2643188"/>
                    <a:gd name="connsiteX461" fmla="*/ 1395730 w 2279650"/>
                    <a:gd name="connsiteY461" fmla="*/ 130493 h 2643188"/>
                    <a:gd name="connsiteX462" fmla="*/ 1391603 w 2279650"/>
                    <a:gd name="connsiteY462" fmla="*/ 154305 h 2643188"/>
                    <a:gd name="connsiteX463" fmla="*/ 1387475 w 2279650"/>
                    <a:gd name="connsiteY463" fmla="*/ 178118 h 2643188"/>
                    <a:gd name="connsiteX464" fmla="*/ 1382713 w 2279650"/>
                    <a:gd name="connsiteY464" fmla="*/ 201930 h 2643188"/>
                    <a:gd name="connsiteX465" fmla="*/ 1377950 w 2279650"/>
                    <a:gd name="connsiteY465" fmla="*/ 225743 h 2643188"/>
                    <a:gd name="connsiteX466" fmla="*/ 1373505 w 2279650"/>
                    <a:gd name="connsiteY466" fmla="*/ 248920 h 2643188"/>
                    <a:gd name="connsiteX467" fmla="*/ 1369378 w 2279650"/>
                    <a:gd name="connsiteY467" fmla="*/ 272098 h 2643188"/>
                    <a:gd name="connsiteX468" fmla="*/ 1365250 w 2279650"/>
                    <a:gd name="connsiteY468" fmla="*/ 294323 h 2643188"/>
                    <a:gd name="connsiteX469" fmla="*/ 1362075 w 2279650"/>
                    <a:gd name="connsiteY469" fmla="*/ 315278 h 2643188"/>
                    <a:gd name="connsiteX470" fmla="*/ 1360805 w 2279650"/>
                    <a:gd name="connsiteY470" fmla="*/ 325755 h 2643188"/>
                    <a:gd name="connsiteX471" fmla="*/ 1359535 w 2279650"/>
                    <a:gd name="connsiteY471" fmla="*/ 335598 h 2643188"/>
                    <a:gd name="connsiteX472" fmla="*/ 1358900 w 2279650"/>
                    <a:gd name="connsiteY472" fmla="*/ 344805 h 2643188"/>
                    <a:gd name="connsiteX473" fmla="*/ 1358265 w 2279650"/>
                    <a:gd name="connsiteY473" fmla="*/ 354330 h 2643188"/>
                    <a:gd name="connsiteX474" fmla="*/ 1372870 w 2279650"/>
                    <a:gd name="connsiteY474" fmla="*/ 354330 h 2643188"/>
                    <a:gd name="connsiteX475" fmla="*/ 1387793 w 2279650"/>
                    <a:gd name="connsiteY475" fmla="*/ 353378 h 2643188"/>
                    <a:gd name="connsiteX476" fmla="*/ 1402715 w 2279650"/>
                    <a:gd name="connsiteY476" fmla="*/ 351790 h 2643188"/>
                    <a:gd name="connsiteX477" fmla="*/ 1417955 w 2279650"/>
                    <a:gd name="connsiteY477" fmla="*/ 349568 h 2643188"/>
                    <a:gd name="connsiteX478" fmla="*/ 1432878 w 2279650"/>
                    <a:gd name="connsiteY478" fmla="*/ 346393 h 2643188"/>
                    <a:gd name="connsiteX479" fmla="*/ 1447800 w 2279650"/>
                    <a:gd name="connsiteY479" fmla="*/ 343218 h 2643188"/>
                    <a:gd name="connsiteX480" fmla="*/ 1463040 w 2279650"/>
                    <a:gd name="connsiteY480" fmla="*/ 339090 h 2643188"/>
                    <a:gd name="connsiteX481" fmla="*/ 1477963 w 2279650"/>
                    <a:gd name="connsiteY481" fmla="*/ 334010 h 2643188"/>
                    <a:gd name="connsiteX482" fmla="*/ 1493203 w 2279650"/>
                    <a:gd name="connsiteY482" fmla="*/ 329248 h 2643188"/>
                    <a:gd name="connsiteX483" fmla="*/ 1508125 w 2279650"/>
                    <a:gd name="connsiteY483" fmla="*/ 323215 h 2643188"/>
                    <a:gd name="connsiteX484" fmla="*/ 1523365 w 2279650"/>
                    <a:gd name="connsiteY484" fmla="*/ 317183 h 2643188"/>
                    <a:gd name="connsiteX485" fmla="*/ 1537970 w 2279650"/>
                    <a:gd name="connsiteY485" fmla="*/ 309880 h 2643188"/>
                    <a:gd name="connsiteX486" fmla="*/ 1552893 w 2279650"/>
                    <a:gd name="connsiteY486" fmla="*/ 302895 h 2643188"/>
                    <a:gd name="connsiteX487" fmla="*/ 1567180 w 2279650"/>
                    <a:gd name="connsiteY487" fmla="*/ 295275 h 2643188"/>
                    <a:gd name="connsiteX488" fmla="*/ 1581468 w 2279650"/>
                    <a:gd name="connsiteY488" fmla="*/ 287655 h 2643188"/>
                    <a:gd name="connsiteX489" fmla="*/ 1595438 w 2279650"/>
                    <a:gd name="connsiteY489" fmla="*/ 279083 h 2643188"/>
                    <a:gd name="connsiteX490" fmla="*/ 1609725 w 2279650"/>
                    <a:gd name="connsiteY490" fmla="*/ 270510 h 2643188"/>
                    <a:gd name="connsiteX491" fmla="*/ 1623378 w 2279650"/>
                    <a:gd name="connsiteY491" fmla="*/ 261303 h 2643188"/>
                    <a:gd name="connsiteX492" fmla="*/ 1636713 w 2279650"/>
                    <a:gd name="connsiteY492" fmla="*/ 252413 h 2643188"/>
                    <a:gd name="connsiteX493" fmla="*/ 1649730 w 2279650"/>
                    <a:gd name="connsiteY493" fmla="*/ 242888 h 2643188"/>
                    <a:gd name="connsiteX494" fmla="*/ 1662430 w 2279650"/>
                    <a:gd name="connsiteY494" fmla="*/ 233363 h 2643188"/>
                    <a:gd name="connsiteX495" fmla="*/ 1675130 w 2279650"/>
                    <a:gd name="connsiteY495" fmla="*/ 223520 h 2643188"/>
                    <a:gd name="connsiteX496" fmla="*/ 1687195 w 2279650"/>
                    <a:gd name="connsiteY496" fmla="*/ 213678 h 2643188"/>
                    <a:gd name="connsiteX497" fmla="*/ 1698943 w 2279650"/>
                    <a:gd name="connsiteY497" fmla="*/ 203518 h 2643188"/>
                    <a:gd name="connsiteX498" fmla="*/ 1710055 w 2279650"/>
                    <a:gd name="connsiteY498" fmla="*/ 193358 h 2643188"/>
                    <a:gd name="connsiteX499" fmla="*/ 1721168 w 2279650"/>
                    <a:gd name="connsiteY499" fmla="*/ 183198 h 2643188"/>
                    <a:gd name="connsiteX500" fmla="*/ 1731645 w 2279650"/>
                    <a:gd name="connsiteY500" fmla="*/ 173038 h 2643188"/>
                    <a:gd name="connsiteX501" fmla="*/ 1741488 w 2279650"/>
                    <a:gd name="connsiteY501" fmla="*/ 162560 h 2643188"/>
                    <a:gd name="connsiteX502" fmla="*/ 1751013 w 2279650"/>
                    <a:gd name="connsiteY502" fmla="*/ 152718 h 2643188"/>
                    <a:gd name="connsiteX503" fmla="*/ 1759903 w 2279650"/>
                    <a:gd name="connsiteY503" fmla="*/ 142240 h 2643188"/>
                    <a:gd name="connsiteX504" fmla="*/ 1768475 w 2279650"/>
                    <a:gd name="connsiteY504" fmla="*/ 132080 h 2643188"/>
                    <a:gd name="connsiteX505" fmla="*/ 1776095 w 2279650"/>
                    <a:gd name="connsiteY505" fmla="*/ 122555 h 2643188"/>
                    <a:gd name="connsiteX506" fmla="*/ 1786573 w 2279650"/>
                    <a:gd name="connsiteY506" fmla="*/ 107950 h 2643188"/>
                    <a:gd name="connsiteX507" fmla="*/ 1798320 w 2279650"/>
                    <a:gd name="connsiteY507" fmla="*/ 91758 h 2643188"/>
                    <a:gd name="connsiteX508" fmla="*/ 1810703 w 2279650"/>
                    <a:gd name="connsiteY508" fmla="*/ 73660 h 2643188"/>
                    <a:gd name="connsiteX509" fmla="*/ 1823403 w 2279650"/>
                    <a:gd name="connsiteY509" fmla="*/ 55563 h 2643188"/>
                    <a:gd name="connsiteX510" fmla="*/ 1829753 w 2279650"/>
                    <a:gd name="connsiteY510" fmla="*/ 46355 h 2643188"/>
                    <a:gd name="connsiteX511" fmla="*/ 1836420 w 2279650"/>
                    <a:gd name="connsiteY511" fmla="*/ 37783 h 2643188"/>
                    <a:gd name="connsiteX512" fmla="*/ 1842453 w 2279650"/>
                    <a:gd name="connsiteY512" fmla="*/ 29528 h 2643188"/>
                    <a:gd name="connsiteX513" fmla="*/ 1848803 w 2279650"/>
                    <a:gd name="connsiteY513" fmla="*/ 21908 h 2643188"/>
                    <a:gd name="connsiteX514" fmla="*/ 1854835 w 2279650"/>
                    <a:gd name="connsiteY514" fmla="*/ 14923 h 2643188"/>
                    <a:gd name="connsiteX515" fmla="*/ 1860550 w 2279650"/>
                    <a:gd name="connsiteY515" fmla="*/ 8890 h 2643188"/>
                    <a:gd name="connsiteX516" fmla="*/ 1865948 w 2279650"/>
                    <a:gd name="connsiteY516" fmla="*/ 3810 h 26431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</a:cxnLst>
                  <a:rect l="l" t="t" r="r" b="b"/>
                  <a:pathLst>
                    <a:path w="2279650" h="2643188">
                      <a:moveTo>
                        <a:pt x="1889098" y="350838"/>
                      </a:moveTo>
                      <a:lnTo>
                        <a:pt x="1881793" y="355284"/>
                      </a:lnTo>
                      <a:lnTo>
                        <a:pt x="1874806" y="360365"/>
                      </a:lnTo>
                      <a:lnTo>
                        <a:pt x="1867820" y="365445"/>
                      </a:lnTo>
                      <a:lnTo>
                        <a:pt x="1861150" y="370526"/>
                      </a:lnTo>
                      <a:lnTo>
                        <a:pt x="1848129" y="381958"/>
                      </a:lnTo>
                      <a:lnTo>
                        <a:pt x="1835426" y="394025"/>
                      </a:lnTo>
                      <a:lnTo>
                        <a:pt x="1822087" y="406409"/>
                      </a:lnTo>
                      <a:lnTo>
                        <a:pt x="1809066" y="418794"/>
                      </a:lnTo>
                      <a:lnTo>
                        <a:pt x="1802397" y="425145"/>
                      </a:lnTo>
                      <a:lnTo>
                        <a:pt x="1795410" y="431178"/>
                      </a:lnTo>
                      <a:lnTo>
                        <a:pt x="1788106" y="436894"/>
                      </a:lnTo>
                      <a:lnTo>
                        <a:pt x="1780801" y="442610"/>
                      </a:lnTo>
                      <a:lnTo>
                        <a:pt x="1768098" y="452454"/>
                      </a:lnTo>
                      <a:lnTo>
                        <a:pt x="1754759" y="461345"/>
                      </a:lnTo>
                      <a:lnTo>
                        <a:pt x="1741738" y="470554"/>
                      </a:lnTo>
                      <a:lnTo>
                        <a:pt x="1728717" y="479128"/>
                      </a:lnTo>
                      <a:lnTo>
                        <a:pt x="1715378" y="487702"/>
                      </a:lnTo>
                      <a:lnTo>
                        <a:pt x="1702040" y="495640"/>
                      </a:lnTo>
                      <a:lnTo>
                        <a:pt x="1688701" y="503579"/>
                      </a:lnTo>
                      <a:lnTo>
                        <a:pt x="1674727" y="510883"/>
                      </a:lnTo>
                      <a:lnTo>
                        <a:pt x="1661389" y="518504"/>
                      </a:lnTo>
                      <a:lnTo>
                        <a:pt x="1647415" y="525490"/>
                      </a:lnTo>
                      <a:lnTo>
                        <a:pt x="1633759" y="532476"/>
                      </a:lnTo>
                      <a:lnTo>
                        <a:pt x="1619150" y="538827"/>
                      </a:lnTo>
                      <a:lnTo>
                        <a:pt x="1605176" y="544861"/>
                      </a:lnTo>
                      <a:lnTo>
                        <a:pt x="1590885" y="550894"/>
                      </a:lnTo>
                      <a:lnTo>
                        <a:pt x="1576276" y="556292"/>
                      </a:lnTo>
                      <a:lnTo>
                        <a:pt x="1561667" y="561691"/>
                      </a:lnTo>
                      <a:lnTo>
                        <a:pt x="1546423" y="566454"/>
                      </a:lnTo>
                      <a:lnTo>
                        <a:pt x="1531814" y="570582"/>
                      </a:lnTo>
                      <a:lnTo>
                        <a:pt x="1516570" y="575028"/>
                      </a:lnTo>
                      <a:lnTo>
                        <a:pt x="1501008" y="578838"/>
                      </a:lnTo>
                      <a:lnTo>
                        <a:pt x="1485764" y="582014"/>
                      </a:lnTo>
                      <a:lnTo>
                        <a:pt x="1469885" y="585189"/>
                      </a:lnTo>
                      <a:lnTo>
                        <a:pt x="1454005" y="587730"/>
                      </a:lnTo>
                      <a:lnTo>
                        <a:pt x="1437808" y="589635"/>
                      </a:lnTo>
                      <a:lnTo>
                        <a:pt x="1421611" y="591858"/>
                      </a:lnTo>
                      <a:lnTo>
                        <a:pt x="1404779" y="593128"/>
                      </a:lnTo>
                      <a:lnTo>
                        <a:pt x="1388583" y="594081"/>
                      </a:lnTo>
                      <a:lnTo>
                        <a:pt x="1371433" y="594716"/>
                      </a:lnTo>
                      <a:lnTo>
                        <a:pt x="1354283" y="594716"/>
                      </a:lnTo>
                      <a:lnTo>
                        <a:pt x="1336816" y="594716"/>
                      </a:lnTo>
                      <a:lnTo>
                        <a:pt x="1319031" y="594081"/>
                      </a:lnTo>
                      <a:lnTo>
                        <a:pt x="1301564" y="592810"/>
                      </a:lnTo>
                      <a:lnTo>
                        <a:pt x="1294895" y="623613"/>
                      </a:lnTo>
                      <a:lnTo>
                        <a:pt x="1287908" y="655368"/>
                      </a:lnTo>
                      <a:lnTo>
                        <a:pt x="1279968" y="688393"/>
                      </a:lnTo>
                      <a:lnTo>
                        <a:pt x="1271393" y="721735"/>
                      </a:lnTo>
                      <a:lnTo>
                        <a:pt x="1261548" y="756031"/>
                      </a:lnTo>
                      <a:lnTo>
                        <a:pt x="1251385" y="790326"/>
                      </a:lnTo>
                      <a:lnTo>
                        <a:pt x="1240588" y="825574"/>
                      </a:lnTo>
                      <a:lnTo>
                        <a:pt x="1228837" y="861457"/>
                      </a:lnTo>
                      <a:lnTo>
                        <a:pt x="1216451" y="897658"/>
                      </a:lnTo>
                      <a:lnTo>
                        <a:pt x="1203748" y="933858"/>
                      </a:lnTo>
                      <a:lnTo>
                        <a:pt x="1190091" y="970694"/>
                      </a:lnTo>
                      <a:lnTo>
                        <a:pt x="1176118" y="1007212"/>
                      </a:lnTo>
                      <a:lnTo>
                        <a:pt x="1161826" y="1044048"/>
                      </a:lnTo>
                      <a:lnTo>
                        <a:pt x="1146900" y="1080883"/>
                      </a:lnTo>
                      <a:lnTo>
                        <a:pt x="1131973" y="1117719"/>
                      </a:lnTo>
                      <a:lnTo>
                        <a:pt x="1116094" y="1154555"/>
                      </a:lnTo>
                      <a:lnTo>
                        <a:pt x="1100532" y="1190755"/>
                      </a:lnTo>
                      <a:lnTo>
                        <a:pt x="1084018" y="1226956"/>
                      </a:lnTo>
                      <a:lnTo>
                        <a:pt x="1067503" y="1262839"/>
                      </a:lnTo>
                      <a:lnTo>
                        <a:pt x="1050989" y="1298087"/>
                      </a:lnTo>
                      <a:lnTo>
                        <a:pt x="1034157" y="1332700"/>
                      </a:lnTo>
                      <a:lnTo>
                        <a:pt x="1017007" y="1366995"/>
                      </a:lnTo>
                      <a:lnTo>
                        <a:pt x="999858" y="1400338"/>
                      </a:lnTo>
                      <a:lnTo>
                        <a:pt x="983025" y="1433363"/>
                      </a:lnTo>
                      <a:lnTo>
                        <a:pt x="965876" y="1465435"/>
                      </a:lnTo>
                      <a:lnTo>
                        <a:pt x="948726" y="1496238"/>
                      </a:lnTo>
                      <a:lnTo>
                        <a:pt x="931259" y="1526405"/>
                      </a:lnTo>
                      <a:lnTo>
                        <a:pt x="914427" y="1555619"/>
                      </a:lnTo>
                      <a:lnTo>
                        <a:pt x="897595" y="1583564"/>
                      </a:lnTo>
                      <a:lnTo>
                        <a:pt x="880763" y="1610238"/>
                      </a:lnTo>
                      <a:lnTo>
                        <a:pt x="863931" y="1635642"/>
                      </a:lnTo>
                      <a:lnTo>
                        <a:pt x="848051" y="1659775"/>
                      </a:lnTo>
                      <a:lnTo>
                        <a:pt x="834713" y="1678193"/>
                      </a:lnTo>
                      <a:lnTo>
                        <a:pt x="825503" y="1692165"/>
                      </a:lnTo>
                      <a:lnTo>
                        <a:pt x="822009" y="1697881"/>
                      </a:lnTo>
                      <a:lnTo>
                        <a:pt x="819786" y="1703280"/>
                      </a:lnTo>
                      <a:lnTo>
                        <a:pt x="818834" y="1706138"/>
                      </a:lnTo>
                      <a:lnTo>
                        <a:pt x="818198" y="1708360"/>
                      </a:lnTo>
                      <a:lnTo>
                        <a:pt x="817881" y="1710901"/>
                      </a:lnTo>
                      <a:lnTo>
                        <a:pt x="817563" y="1713441"/>
                      </a:lnTo>
                      <a:lnTo>
                        <a:pt x="817563" y="1715982"/>
                      </a:lnTo>
                      <a:lnTo>
                        <a:pt x="817563" y="1718522"/>
                      </a:lnTo>
                      <a:lnTo>
                        <a:pt x="817881" y="1721380"/>
                      </a:lnTo>
                      <a:lnTo>
                        <a:pt x="818198" y="1724238"/>
                      </a:lnTo>
                      <a:lnTo>
                        <a:pt x="819786" y="1730271"/>
                      </a:lnTo>
                      <a:lnTo>
                        <a:pt x="822009" y="1737257"/>
                      </a:lnTo>
                      <a:lnTo>
                        <a:pt x="829314" y="1754723"/>
                      </a:lnTo>
                      <a:lnTo>
                        <a:pt x="838841" y="1777586"/>
                      </a:lnTo>
                      <a:lnTo>
                        <a:pt x="845193" y="1793463"/>
                      </a:lnTo>
                      <a:lnTo>
                        <a:pt x="851545" y="1809023"/>
                      </a:lnTo>
                      <a:lnTo>
                        <a:pt x="858214" y="1824266"/>
                      </a:lnTo>
                      <a:lnTo>
                        <a:pt x="864566" y="1839508"/>
                      </a:lnTo>
                      <a:lnTo>
                        <a:pt x="870918" y="1854115"/>
                      </a:lnTo>
                      <a:lnTo>
                        <a:pt x="877269" y="1868723"/>
                      </a:lnTo>
                      <a:lnTo>
                        <a:pt x="883621" y="1883647"/>
                      </a:lnTo>
                      <a:lnTo>
                        <a:pt x="890608" y="1897937"/>
                      </a:lnTo>
                      <a:lnTo>
                        <a:pt x="896960" y="1912544"/>
                      </a:lnTo>
                      <a:lnTo>
                        <a:pt x="903629" y="1926834"/>
                      </a:lnTo>
                      <a:lnTo>
                        <a:pt x="910298" y="1941124"/>
                      </a:lnTo>
                      <a:lnTo>
                        <a:pt x="916968" y="1955731"/>
                      </a:lnTo>
                      <a:lnTo>
                        <a:pt x="923637" y="1970021"/>
                      </a:lnTo>
                      <a:lnTo>
                        <a:pt x="930624" y="1984310"/>
                      </a:lnTo>
                      <a:lnTo>
                        <a:pt x="937611" y="1999235"/>
                      </a:lnTo>
                      <a:lnTo>
                        <a:pt x="944915" y="2013525"/>
                      </a:lnTo>
                      <a:lnTo>
                        <a:pt x="965876" y="2053854"/>
                      </a:lnTo>
                      <a:lnTo>
                        <a:pt x="986836" y="2092277"/>
                      </a:lnTo>
                      <a:lnTo>
                        <a:pt x="1008750" y="2129113"/>
                      </a:lnTo>
                      <a:lnTo>
                        <a:pt x="1030981" y="2164043"/>
                      </a:lnTo>
                      <a:lnTo>
                        <a:pt x="1053530" y="2197068"/>
                      </a:lnTo>
                      <a:lnTo>
                        <a:pt x="1076713" y="2228188"/>
                      </a:lnTo>
                      <a:lnTo>
                        <a:pt x="1099897" y="2257085"/>
                      </a:lnTo>
                      <a:lnTo>
                        <a:pt x="1123081" y="2284077"/>
                      </a:lnTo>
                      <a:lnTo>
                        <a:pt x="1146582" y="2308528"/>
                      </a:lnTo>
                      <a:lnTo>
                        <a:pt x="1170084" y="2330121"/>
                      </a:lnTo>
                      <a:lnTo>
                        <a:pt x="1193585" y="2349809"/>
                      </a:lnTo>
                      <a:lnTo>
                        <a:pt x="1216769" y="2366640"/>
                      </a:lnTo>
                      <a:lnTo>
                        <a:pt x="1239317" y="2380929"/>
                      </a:lnTo>
                      <a:lnTo>
                        <a:pt x="1262183" y="2392679"/>
                      </a:lnTo>
                      <a:lnTo>
                        <a:pt x="1284414" y="2401570"/>
                      </a:lnTo>
                      <a:lnTo>
                        <a:pt x="1306010" y="2407286"/>
                      </a:lnTo>
                      <a:lnTo>
                        <a:pt x="1327606" y="2409826"/>
                      </a:lnTo>
                      <a:lnTo>
                        <a:pt x="1347932" y="2409509"/>
                      </a:lnTo>
                      <a:lnTo>
                        <a:pt x="1367622" y="2406016"/>
                      </a:lnTo>
                      <a:lnTo>
                        <a:pt x="1386677" y="2399030"/>
                      </a:lnTo>
                      <a:lnTo>
                        <a:pt x="1405097" y="2388868"/>
                      </a:lnTo>
                      <a:lnTo>
                        <a:pt x="1422247" y="2374896"/>
                      </a:lnTo>
                      <a:lnTo>
                        <a:pt x="1438761" y="2357748"/>
                      </a:lnTo>
                      <a:lnTo>
                        <a:pt x="1453688" y="2336472"/>
                      </a:lnTo>
                      <a:lnTo>
                        <a:pt x="1467979" y="2311704"/>
                      </a:lnTo>
                      <a:lnTo>
                        <a:pt x="1480682" y="2282807"/>
                      </a:lnTo>
                      <a:lnTo>
                        <a:pt x="1492116" y="2250417"/>
                      </a:lnTo>
                      <a:lnTo>
                        <a:pt x="1501961" y="2213581"/>
                      </a:lnTo>
                      <a:lnTo>
                        <a:pt x="1510536" y="2172935"/>
                      </a:lnTo>
                      <a:lnTo>
                        <a:pt x="1517522" y="2127843"/>
                      </a:lnTo>
                      <a:lnTo>
                        <a:pt x="1522604" y="2078305"/>
                      </a:lnTo>
                      <a:lnTo>
                        <a:pt x="1526097" y="2024639"/>
                      </a:lnTo>
                      <a:lnTo>
                        <a:pt x="1528638" y="1973831"/>
                      </a:lnTo>
                      <a:lnTo>
                        <a:pt x="1531179" y="1923976"/>
                      </a:lnTo>
                      <a:lnTo>
                        <a:pt x="1533719" y="1875391"/>
                      </a:lnTo>
                      <a:lnTo>
                        <a:pt x="1536578" y="1828394"/>
                      </a:lnTo>
                      <a:lnTo>
                        <a:pt x="1539436" y="1782032"/>
                      </a:lnTo>
                      <a:lnTo>
                        <a:pt x="1542929" y="1736940"/>
                      </a:lnTo>
                      <a:lnTo>
                        <a:pt x="1546105" y="1692483"/>
                      </a:lnTo>
                      <a:lnTo>
                        <a:pt x="1550234" y="1648979"/>
                      </a:lnTo>
                      <a:lnTo>
                        <a:pt x="1554362" y="1606427"/>
                      </a:lnTo>
                      <a:lnTo>
                        <a:pt x="1558809" y="1564193"/>
                      </a:lnTo>
                      <a:lnTo>
                        <a:pt x="1564208" y="1523229"/>
                      </a:lnTo>
                      <a:lnTo>
                        <a:pt x="1569924" y="1482265"/>
                      </a:lnTo>
                      <a:lnTo>
                        <a:pt x="1575958" y="1441619"/>
                      </a:lnTo>
                      <a:lnTo>
                        <a:pt x="1582945" y="1401926"/>
                      </a:lnTo>
                      <a:lnTo>
                        <a:pt x="1590567" y="1361914"/>
                      </a:lnTo>
                      <a:lnTo>
                        <a:pt x="1598507" y="1322856"/>
                      </a:lnTo>
                      <a:lnTo>
                        <a:pt x="1607399" y="1283480"/>
                      </a:lnTo>
                      <a:lnTo>
                        <a:pt x="1617244" y="1244421"/>
                      </a:lnTo>
                      <a:lnTo>
                        <a:pt x="1628042" y="1205045"/>
                      </a:lnTo>
                      <a:lnTo>
                        <a:pt x="1639475" y="1165987"/>
                      </a:lnTo>
                      <a:lnTo>
                        <a:pt x="1651861" y="1126928"/>
                      </a:lnTo>
                      <a:lnTo>
                        <a:pt x="1665200" y="1087234"/>
                      </a:lnTo>
                      <a:lnTo>
                        <a:pt x="1679491" y="1047541"/>
                      </a:lnTo>
                      <a:lnTo>
                        <a:pt x="1695053" y="1007212"/>
                      </a:lnTo>
                      <a:lnTo>
                        <a:pt x="1711250" y="966566"/>
                      </a:lnTo>
                      <a:lnTo>
                        <a:pt x="1729035" y="925919"/>
                      </a:lnTo>
                      <a:lnTo>
                        <a:pt x="1748090" y="884321"/>
                      </a:lnTo>
                      <a:lnTo>
                        <a:pt x="1768415" y="842087"/>
                      </a:lnTo>
                      <a:lnTo>
                        <a:pt x="1789693" y="799217"/>
                      </a:lnTo>
                      <a:lnTo>
                        <a:pt x="1812560" y="755396"/>
                      </a:lnTo>
                      <a:lnTo>
                        <a:pt x="1837014" y="710621"/>
                      </a:lnTo>
                      <a:lnTo>
                        <a:pt x="1862421" y="665212"/>
                      </a:lnTo>
                      <a:lnTo>
                        <a:pt x="1992313" y="454677"/>
                      </a:lnTo>
                      <a:lnTo>
                        <a:pt x="1988819" y="448961"/>
                      </a:lnTo>
                      <a:lnTo>
                        <a:pt x="1984373" y="442610"/>
                      </a:lnTo>
                      <a:lnTo>
                        <a:pt x="1979292" y="435624"/>
                      </a:lnTo>
                      <a:lnTo>
                        <a:pt x="1973893" y="428320"/>
                      </a:lnTo>
                      <a:lnTo>
                        <a:pt x="1967541" y="420699"/>
                      </a:lnTo>
                      <a:lnTo>
                        <a:pt x="1961190" y="412760"/>
                      </a:lnTo>
                      <a:lnTo>
                        <a:pt x="1954203" y="404821"/>
                      </a:lnTo>
                      <a:lnTo>
                        <a:pt x="1946898" y="397200"/>
                      </a:lnTo>
                      <a:lnTo>
                        <a:pt x="1939276" y="389579"/>
                      </a:lnTo>
                      <a:lnTo>
                        <a:pt x="1931972" y="381958"/>
                      </a:lnTo>
                      <a:lnTo>
                        <a:pt x="1924350" y="375289"/>
                      </a:lnTo>
                      <a:lnTo>
                        <a:pt x="1917045" y="368938"/>
                      </a:lnTo>
                      <a:lnTo>
                        <a:pt x="1909741" y="363222"/>
                      </a:lnTo>
                      <a:lnTo>
                        <a:pt x="1902436" y="358142"/>
                      </a:lnTo>
                      <a:lnTo>
                        <a:pt x="1899261" y="355919"/>
                      </a:lnTo>
                      <a:lnTo>
                        <a:pt x="1895767" y="354014"/>
                      </a:lnTo>
                      <a:lnTo>
                        <a:pt x="1892591" y="352108"/>
                      </a:lnTo>
                      <a:close/>
                      <a:moveTo>
                        <a:pt x="1870710" y="0"/>
                      </a:moveTo>
                      <a:lnTo>
                        <a:pt x="2135187" y="287338"/>
                      </a:lnTo>
                      <a:lnTo>
                        <a:pt x="2142173" y="294958"/>
                      </a:lnTo>
                      <a:lnTo>
                        <a:pt x="2147570" y="302578"/>
                      </a:lnTo>
                      <a:lnTo>
                        <a:pt x="2153285" y="309880"/>
                      </a:lnTo>
                      <a:lnTo>
                        <a:pt x="2158365" y="317183"/>
                      </a:lnTo>
                      <a:lnTo>
                        <a:pt x="2163763" y="324168"/>
                      </a:lnTo>
                      <a:lnTo>
                        <a:pt x="2169477" y="331153"/>
                      </a:lnTo>
                      <a:lnTo>
                        <a:pt x="2175510" y="338455"/>
                      </a:lnTo>
                      <a:lnTo>
                        <a:pt x="2182177" y="345758"/>
                      </a:lnTo>
                      <a:lnTo>
                        <a:pt x="2196465" y="360680"/>
                      </a:lnTo>
                      <a:lnTo>
                        <a:pt x="2209800" y="374333"/>
                      </a:lnTo>
                      <a:lnTo>
                        <a:pt x="2222183" y="387033"/>
                      </a:lnTo>
                      <a:lnTo>
                        <a:pt x="2233930" y="399733"/>
                      </a:lnTo>
                      <a:lnTo>
                        <a:pt x="2245360" y="412433"/>
                      </a:lnTo>
                      <a:lnTo>
                        <a:pt x="2256473" y="426085"/>
                      </a:lnTo>
                      <a:lnTo>
                        <a:pt x="2262187" y="433070"/>
                      </a:lnTo>
                      <a:lnTo>
                        <a:pt x="2267903" y="440690"/>
                      </a:lnTo>
                      <a:lnTo>
                        <a:pt x="2273617" y="448310"/>
                      </a:lnTo>
                      <a:lnTo>
                        <a:pt x="2279650" y="456883"/>
                      </a:lnTo>
                      <a:lnTo>
                        <a:pt x="2272347" y="466408"/>
                      </a:lnTo>
                      <a:lnTo>
                        <a:pt x="2264727" y="475615"/>
                      </a:lnTo>
                      <a:lnTo>
                        <a:pt x="2256790" y="484823"/>
                      </a:lnTo>
                      <a:lnTo>
                        <a:pt x="2248853" y="494030"/>
                      </a:lnTo>
                      <a:lnTo>
                        <a:pt x="2232025" y="511810"/>
                      </a:lnTo>
                      <a:lnTo>
                        <a:pt x="2215515" y="529908"/>
                      </a:lnTo>
                      <a:lnTo>
                        <a:pt x="2198053" y="548323"/>
                      </a:lnTo>
                      <a:lnTo>
                        <a:pt x="2180907" y="567055"/>
                      </a:lnTo>
                      <a:lnTo>
                        <a:pt x="2172017" y="576580"/>
                      </a:lnTo>
                      <a:lnTo>
                        <a:pt x="2163763" y="586740"/>
                      </a:lnTo>
                      <a:lnTo>
                        <a:pt x="2155507" y="597218"/>
                      </a:lnTo>
                      <a:lnTo>
                        <a:pt x="2146935" y="607695"/>
                      </a:lnTo>
                      <a:lnTo>
                        <a:pt x="2132330" y="627380"/>
                      </a:lnTo>
                      <a:lnTo>
                        <a:pt x="2118043" y="647383"/>
                      </a:lnTo>
                      <a:lnTo>
                        <a:pt x="2103437" y="668020"/>
                      </a:lnTo>
                      <a:lnTo>
                        <a:pt x="2089150" y="689293"/>
                      </a:lnTo>
                      <a:lnTo>
                        <a:pt x="2075180" y="710565"/>
                      </a:lnTo>
                      <a:lnTo>
                        <a:pt x="2061210" y="732155"/>
                      </a:lnTo>
                      <a:lnTo>
                        <a:pt x="2047875" y="754063"/>
                      </a:lnTo>
                      <a:lnTo>
                        <a:pt x="2034857" y="776605"/>
                      </a:lnTo>
                      <a:lnTo>
                        <a:pt x="2021840" y="799783"/>
                      </a:lnTo>
                      <a:lnTo>
                        <a:pt x="2008823" y="822960"/>
                      </a:lnTo>
                      <a:lnTo>
                        <a:pt x="1996123" y="845820"/>
                      </a:lnTo>
                      <a:lnTo>
                        <a:pt x="1983740" y="868998"/>
                      </a:lnTo>
                      <a:lnTo>
                        <a:pt x="1971675" y="892493"/>
                      </a:lnTo>
                      <a:lnTo>
                        <a:pt x="1959610" y="915670"/>
                      </a:lnTo>
                      <a:lnTo>
                        <a:pt x="1948180" y="939165"/>
                      </a:lnTo>
                      <a:lnTo>
                        <a:pt x="1936750" y="962660"/>
                      </a:lnTo>
                      <a:lnTo>
                        <a:pt x="1925637" y="986790"/>
                      </a:lnTo>
                      <a:lnTo>
                        <a:pt x="1914843" y="1010920"/>
                      </a:lnTo>
                      <a:lnTo>
                        <a:pt x="1904047" y="1035368"/>
                      </a:lnTo>
                      <a:lnTo>
                        <a:pt x="1893570" y="1060450"/>
                      </a:lnTo>
                      <a:lnTo>
                        <a:pt x="1883093" y="1085850"/>
                      </a:lnTo>
                      <a:lnTo>
                        <a:pt x="1873250" y="1111568"/>
                      </a:lnTo>
                      <a:lnTo>
                        <a:pt x="1863408" y="1137920"/>
                      </a:lnTo>
                      <a:lnTo>
                        <a:pt x="1853565" y="1165225"/>
                      </a:lnTo>
                      <a:lnTo>
                        <a:pt x="1832928" y="1226820"/>
                      </a:lnTo>
                      <a:lnTo>
                        <a:pt x="1814830" y="1286828"/>
                      </a:lnTo>
                      <a:lnTo>
                        <a:pt x="1799273" y="1345883"/>
                      </a:lnTo>
                      <a:lnTo>
                        <a:pt x="1784985" y="1403350"/>
                      </a:lnTo>
                      <a:lnTo>
                        <a:pt x="1773238" y="1459548"/>
                      </a:lnTo>
                      <a:lnTo>
                        <a:pt x="1763395" y="1514793"/>
                      </a:lnTo>
                      <a:lnTo>
                        <a:pt x="1754505" y="1568768"/>
                      </a:lnTo>
                      <a:lnTo>
                        <a:pt x="1747520" y="1621790"/>
                      </a:lnTo>
                      <a:lnTo>
                        <a:pt x="1741805" y="1673226"/>
                      </a:lnTo>
                      <a:lnTo>
                        <a:pt x="1737043" y="1723708"/>
                      </a:lnTo>
                      <a:lnTo>
                        <a:pt x="1732915" y="1772921"/>
                      </a:lnTo>
                      <a:lnTo>
                        <a:pt x="1729423" y="1821181"/>
                      </a:lnTo>
                      <a:lnTo>
                        <a:pt x="1724025" y="1913891"/>
                      </a:lnTo>
                      <a:lnTo>
                        <a:pt x="1719898" y="2001838"/>
                      </a:lnTo>
                      <a:lnTo>
                        <a:pt x="1717040" y="2044066"/>
                      </a:lnTo>
                      <a:lnTo>
                        <a:pt x="1714500" y="2085658"/>
                      </a:lnTo>
                      <a:lnTo>
                        <a:pt x="1711008" y="2125981"/>
                      </a:lnTo>
                      <a:lnTo>
                        <a:pt x="1707198" y="2164716"/>
                      </a:lnTo>
                      <a:lnTo>
                        <a:pt x="1702118" y="2202816"/>
                      </a:lnTo>
                      <a:lnTo>
                        <a:pt x="1696085" y="2239646"/>
                      </a:lnTo>
                      <a:lnTo>
                        <a:pt x="1688783" y="2275841"/>
                      </a:lnTo>
                      <a:lnTo>
                        <a:pt x="1679893" y="2310766"/>
                      </a:lnTo>
                      <a:lnTo>
                        <a:pt x="1670050" y="2344738"/>
                      </a:lnTo>
                      <a:lnTo>
                        <a:pt x="1657985" y="2377441"/>
                      </a:lnTo>
                      <a:lnTo>
                        <a:pt x="1643698" y="2409191"/>
                      </a:lnTo>
                      <a:lnTo>
                        <a:pt x="1628140" y="2439988"/>
                      </a:lnTo>
                      <a:lnTo>
                        <a:pt x="1609725" y="2469833"/>
                      </a:lnTo>
                      <a:lnTo>
                        <a:pt x="1588770" y="2498726"/>
                      </a:lnTo>
                      <a:lnTo>
                        <a:pt x="1565593" y="2526348"/>
                      </a:lnTo>
                      <a:lnTo>
                        <a:pt x="1539240" y="2553336"/>
                      </a:lnTo>
                      <a:lnTo>
                        <a:pt x="1528445" y="2563178"/>
                      </a:lnTo>
                      <a:lnTo>
                        <a:pt x="1517015" y="2573021"/>
                      </a:lnTo>
                      <a:lnTo>
                        <a:pt x="1505585" y="2581593"/>
                      </a:lnTo>
                      <a:lnTo>
                        <a:pt x="1494155" y="2590166"/>
                      </a:lnTo>
                      <a:lnTo>
                        <a:pt x="1482408" y="2597786"/>
                      </a:lnTo>
                      <a:lnTo>
                        <a:pt x="1470660" y="2604771"/>
                      </a:lnTo>
                      <a:lnTo>
                        <a:pt x="1458595" y="2611121"/>
                      </a:lnTo>
                      <a:lnTo>
                        <a:pt x="1446213" y="2617153"/>
                      </a:lnTo>
                      <a:lnTo>
                        <a:pt x="1433830" y="2622233"/>
                      </a:lnTo>
                      <a:lnTo>
                        <a:pt x="1421448" y="2626996"/>
                      </a:lnTo>
                      <a:lnTo>
                        <a:pt x="1409065" y="2631441"/>
                      </a:lnTo>
                      <a:lnTo>
                        <a:pt x="1396365" y="2634616"/>
                      </a:lnTo>
                      <a:lnTo>
                        <a:pt x="1383348" y="2637473"/>
                      </a:lnTo>
                      <a:lnTo>
                        <a:pt x="1370648" y="2639696"/>
                      </a:lnTo>
                      <a:lnTo>
                        <a:pt x="1357630" y="2641283"/>
                      </a:lnTo>
                      <a:lnTo>
                        <a:pt x="1344295" y="2642553"/>
                      </a:lnTo>
                      <a:lnTo>
                        <a:pt x="1330960" y="2643188"/>
                      </a:lnTo>
                      <a:lnTo>
                        <a:pt x="1317625" y="2643188"/>
                      </a:lnTo>
                      <a:lnTo>
                        <a:pt x="1304290" y="2642236"/>
                      </a:lnTo>
                      <a:lnTo>
                        <a:pt x="1290638" y="2640966"/>
                      </a:lnTo>
                      <a:lnTo>
                        <a:pt x="1277303" y="2639061"/>
                      </a:lnTo>
                      <a:lnTo>
                        <a:pt x="1263333" y="2636838"/>
                      </a:lnTo>
                      <a:lnTo>
                        <a:pt x="1249680" y="2633663"/>
                      </a:lnTo>
                      <a:lnTo>
                        <a:pt x="1236028" y="2629853"/>
                      </a:lnTo>
                      <a:lnTo>
                        <a:pt x="1222375" y="2625726"/>
                      </a:lnTo>
                      <a:lnTo>
                        <a:pt x="1208405" y="2620646"/>
                      </a:lnTo>
                      <a:lnTo>
                        <a:pt x="1194753" y="2615248"/>
                      </a:lnTo>
                      <a:lnTo>
                        <a:pt x="1180783" y="2609216"/>
                      </a:lnTo>
                      <a:lnTo>
                        <a:pt x="1167130" y="2602548"/>
                      </a:lnTo>
                      <a:lnTo>
                        <a:pt x="1152843" y="2595563"/>
                      </a:lnTo>
                      <a:lnTo>
                        <a:pt x="1138873" y="2587626"/>
                      </a:lnTo>
                      <a:lnTo>
                        <a:pt x="1125220" y="2579371"/>
                      </a:lnTo>
                      <a:lnTo>
                        <a:pt x="1114425" y="2572068"/>
                      </a:lnTo>
                      <a:lnTo>
                        <a:pt x="1103630" y="2564766"/>
                      </a:lnTo>
                      <a:lnTo>
                        <a:pt x="1093153" y="2556828"/>
                      </a:lnTo>
                      <a:lnTo>
                        <a:pt x="1082675" y="2548573"/>
                      </a:lnTo>
                      <a:lnTo>
                        <a:pt x="1072515" y="2540318"/>
                      </a:lnTo>
                      <a:lnTo>
                        <a:pt x="1062673" y="2531428"/>
                      </a:lnTo>
                      <a:lnTo>
                        <a:pt x="1052513" y="2522538"/>
                      </a:lnTo>
                      <a:lnTo>
                        <a:pt x="1042670" y="2513331"/>
                      </a:lnTo>
                      <a:lnTo>
                        <a:pt x="1023938" y="2495233"/>
                      </a:lnTo>
                      <a:lnTo>
                        <a:pt x="1005840" y="2477136"/>
                      </a:lnTo>
                      <a:lnTo>
                        <a:pt x="988695" y="2459356"/>
                      </a:lnTo>
                      <a:lnTo>
                        <a:pt x="971868" y="2442846"/>
                      </a:lnTo>
                      <a:lnTo>
                        <a:pt x="964248" y="2434908"/>
                      </a:lnTo>
                      <a:lnTo>
                        <a:pt x="956310" y="2426653"/>
                      </a:lnTo>
                      <a:lnTo>
                        <a:pt x="948690" y="2418398"/>
                      </a:lnTo>
                      <a:lnTo>
                        <a:pt x="941070" y="2409191"/>
                      </a:lnTo>
                      <a:lnTo>
                        <a:pt x="933450" y="2400301"/>
                      </a:lnTo>
                      <a:lnTo>
                        <a:pt x="925513" y="2390458"/>
                      </a:lnTo>
                      <a:lnTo>
                        <a:pt x="917893" y="2380616"/>
                      </a:lnTo>
                      <a:lnTo>
                        <a:pt x="910273" y="2370773"/>
                      </a:lnTo>
                      <a:lnTo>
                        <a:pt x="895033" y="2349818"/>
                      </a:lnTo>
                      <a:lnTo>
                        <a:pt x="880428" y="2328546"/>
                      </a:lnTo>
                      <a:lnTo>
                        <a:pt x="865823" y="2306003"/>
                      </a:lnTo>
                      <a:lnTo>
                        <a:pt x="851218" y="2283778"/>
                      </a:lnTo>
                      <a:lnTo>
                        <a:pt x="836930" y="2260601"/>
                      </a:lnTo>
                      <a:lnTo>
                        <a:pt x="823278" y="2237423"/>
                      </a:lnTo>
                      <a:lnTo>
                        <a:pt x="809625" y="2213928"/>
                      </a:lnTo>
                      <a:lnTo>
                        <a:pt x="796925" y="2190751"/>
                      </a:lnTo>
                      <a:lnTo>
                        <a:pt x="784543" y="2168208"/>
                      </a:lnTo>
                      <a:lnTo>
                        <a:pt x="772478" y="2145666"/>
                      </a:lnTo>
                      <a:lnTo>
                        <a:pt x="761048" y="2123758"/>
                      </a:lnTo>
                      <a:lnTo>
                        <a:pt x="750570" y="2102803"/>
                      </a:lnTo>
                      <a:lnTo>
                        <a:pt x="746125" y="2093278"/>
                      </a:lnTo>
                      <a:lnTo>
                        <a:pt x="741045" y="2082166"/>
                      </a:lnTo>
                      <a:lnTo>
                        <a:pt x="735965" y="2070736"/>
                      </a:lnTo>
                      <a:lnTo>
                        <a:pt x="730885" y="2057718"/>
                      </a:lnTo>
                      <a:lnTo>
                        <a:pt x="719455" y="2031048"/>
                      </a:lnTo>
                      <a:lnTo>
                        <a:pt x="707708" y="2002791"/>
                      </a:lnTo>
                      <a:lnTo>
                        <a:pt x="701993" y="1989138"/>
                      </a:lnTo>
                      <a:lnTo>
                        <a:pt x="695960" y="1975803"/>
                      </a:lnTo>
                      <a:lnTo>
                        <a:pt x="689928" y="1963103"/>
                      </a:lnTo>
                      <a:lnTo>
                        <a:pt x="683895" y="1951038"/>
                      </a:lnTo>
                      <a:lnTo>
                        <a:pt x="678180" y="1939926"/>
                      </a:lnTo>
                      <a:lnTo>
                        <a:pt x="672148" y="1929766"/>
                      </a:lnTo>
                      <a:lnTo>
                        <a:pt x="669608" y="1925638"/>
                      </a:lnTo>
                      <a:lnTo>
                        <a:pt x="666433" y="1921511"/>
                      </a:lnTo>
                      <a:lnTo>
                        <a:pt x="663893" y="1917701"/>
                      </a:lnTo>
                      <a:lnTo>
                        <a:pt x="661035" y="1914526"/>
                      </a:lnTo>
                      <a:lnTo>
                        <a:pt x="373380" y="2185353"/>
                      </a:lnTo>
                      <a:lnTo>
                        <a:pt x="357823" y="2196783"/>
                      </a:lnTo>
                      <a:lnTo>
                        <a:pt x="340360" y="2209483"/>
                      </a:lnTo>
                      <a:lnTo>
                        <a:pt x="321310" y="2223136"/>
                      </a:lnTo>
                      <a:lnTo>
                        <a:pt x="300673" y="2237423"/>
                      </a:lnTo>
                      <a:lnTo>
                        <a:pt x="279083" y="2252346"/>
                      </a:lnTo>
                      <a:lnTo>
                        <a:pt x="256223" y="2267586"/>
                      </a:lnTo>
                      <a:lnTo>
                        <a:pt x="232410" y="2282826"/>
                      </a:lnTo>
                      <a:lnTo>
                        <a:pt x="208280" y="2298383"/>
                      </a:lnTo>
                      <a:lnTo>
                        <a:pt x="183515" y="2312988"/>
                      </a:lnTo>
                      <a:lnTo>
                        <a:pt x="158433" y="2327276"/>
                      </a:lnTo>
                      <a:lnTo>
                        <a:pt x="146050" y="2333943"/>
                      </a:lnTo>
                      <a:lnTo>
                        <a:pt x="133668" y="2340611"/>
                      </a:lnTo>
                      <a:lnTo>
                        <a:pt x="121285" y="2346643"/>
                      </a:lnTo>
                      <a:lnTo>
                        <a:pt x="108903" y="2352676"/>
                      </a:lnTo>
                      <a:lnTo>
                        <a:pt x="96520" y="2358391"/>
                      </a:lnTo>
                      <a:lnTo>
                        <a:pt x="84455" y="2363788"/>
                      </a:lnTo>
                      <a:lnTo>
                        <a:pt x="72390" y="2368233"/>
                      </a:lnTo>
                      <a:lnTo>
                        <a:pt x="60325" y="2372678"/>
                      </a:lnTo>
                      <a:lnTo>
                        <a:pt x="48895" y="2376806"/>
                      </a:lnTo>
                      <a:lnTo>
                        <a:pt x="37148" y="2380298"/>
                      </a:lnTo>
                      <a:lnTo>
                        <a:pt x="26353" y="2383473"/>
                      </a:lnTo>
                      <a:lnTo>
                        <a:pt x="15240" y="2385696"/>
                      </a:lnTo>
                      <a:lnTo>
                        <a:pt x="12383" y="2383791"/>
                      </a:lnTo>
                      <a:lnTo>
                        <a:pt x="10160" y="2382203"/>
                      </a:lnTo>
                      <a:lnTo>
                        <a:pt x="7620" y="2381251"/>
                      </a:lnTo>
                      <a:lnTo>
                        <a:pt x="5080" y="2380616"/>
                      </a:lnTo>
                      <a:lnTo>
                        <a:pt x="1588" y="2380616"/>
                      </a:lnTo>
                      <a:lnTo>
                        <a:pt x="0" y="2380616"/>
                      </a:lnTo>
                      <a:lnTo>
                        <a:pt x="1270" y="2379981"/>
                      </a:lnTo>
                      <a:lnTo>
                        <a:pt x="6033" y="2377441"/>
                      </a:lnTo>
                      <a:lnTo>
                        <a:pt x="15558" y="2371408"/>
                      </a:lnTo>
                      <a:lnTo>
                        <a:pt x="30163" y="2361248"/>
                      </a:lnTo>
                      <a:lnTo>
                        <a:pt x="39688" y="2354898"/>
                      </a:lnTo>
                      <a:lnTo>
                        <a:pt x="46990" y="2350136"/>
                      </a:lnTo>
                      <a:lnTo>
                        <a:pt x="53975" y="2346008"/>
                      </a:lnTo>
                      <a:lnTo>
                        <a:pt x="63183" y="2340293"/>
                      </a:lnTo>
                      <a:lnTo>
                        <a:pt x="188278" y="2245678"/>
                      </a:lnTo>
                      <a:lnTo>
                        <a:pt x="194945" y="2239646"/>
                      </a:lnTo>
                      <a:lnTo>
                        <a:pt x="201295" y="2232978"/>
                      </a:lnTo>
                      <a:lnTo>
                        <a:pt x="207645" y="2225993"/>
                      </a:lnTo>
                      <a:lnTo>
                        <a:pt x="213995" y="2218691"/>
                      </a:lnTo>
                      <a:lnTo>
                        <a:pt x="220028" y="2211706"/>
                      </a:lnTo>
                      <a:lnTo>
                        <a:pt x="226378" y="2204721"/>
                      </a:lnTo>
                      <a:lnTo>
                        <a:pt x="232410" y="2197418"/>
                      </a:lnTo>
                      <a:lnTo>
                        <a:pt x="238760" y="2191068"/>
                      </a:lnTo>
                      <a:lnTo>
                        <a:pt x="257493" y="2172336"/>
                      </a:lnTo>
                      <a:lnTo>
                        <a:pt x="273685" y="2156143"/>
                      </a:lnTo>
                      <a:lnTo>
                        <a:pt x="287973" y="2141856"/>
                      </a:lnTo>
                      <a:lnTo>
                        <a:pt x="300355" y="2129156"/>
                      </a:lnTo>
                      <a:lnTo>
                        <a:pt x="311468" y="2117726"/>
                      </a:lnTo>
                      <a:lnTo>
                        <a:pt x="321310" y="2107566"/>
                      </a:lnTo>
                      <a:lnTo>
                        <a:pt x="330518" y="2097406"/>
                      </a:lnTo>
                      <a:lnTo>
                        <a:pt x="339408" y="2087246"/>
                      </a:lnTo>
                      <a:lnTo>
                        <a:pt x="347980" y="2077086"/>
                      </a:lnTo>
                      <a:lnTo>
                        <a:pt x="357188" y="2065973"/>
                      </a:lnTo>
                      <a:lnTo>
                        <a:pt x="366713" y="2053591"/>
                      </a:lnTo>
                      <a:lnTo>
                        <a:pt x="377508" y="2039303"/>
                      </a:lnTo>
                      <a:lnTo>
                        <a:pt x="389573" y="2023428"/>
                      </a:lnTo>
                      <a:lnTo>
                        <a:pt x="402908" y="2005013"/>
                      </a:lnTo>
                      <a:lnTo>
                        <a:pt x="418783" y="1983423"/>
                      </a:lnTo>
                      <a:lnTo>
                        <a:pt x="436563" y="1958976"/>
                      </a:lnTo>
                      <a:lnTo>
                        <a:pt x="471488" y="1909446"/>
                      </a:lnTo>
                      <a:lnTo>
                        <a:pt x="505460" y="1858646"/>
                      </a:lnTo>
                      <a:lnTo>
                        <a:pt x="537845" y="1805941"/>
                      </a:lnTo>
                      <a:lnTo>
                        <a:pt x="569278" y="1752283"/>
                      </a:lnTo>
                      <a:lnTo>
                        <a:pt x="599758" y="1697356"/>
                      </a:lnTo>
                      <a:lnTo>
                        <a:pt x="629285" y="1641475"/>
                      </a:lnTo>
                      <a:lnTo>
                        <a:pt x="657543" y="1584643"/>
                      </a:lnTo>
                      <a:lnTo>
                        <a:pt x="684530" y="1526223"/>
                      </a:lnTo>
                      <a:lnTo>
                        <a:pt x="710248" y="1467168"/>
                      </a:lnTo>
                      <a:lnTo>
                        <a:pt x="735330" y="1407478"/>
                      </a:lnTo>
                      <a:lnTo>
                        <a:pt x="759460" y="1346518"/>
                      </a:lnTo>
                      <a:lnTo>
                        <a:pt x="782320" y="1285240"/>
                      </a:lnTo>
                      <a:lnTo>
                        <a:pt x="804545" y="1222693"/>
                      </a:lnTo>
                      <a:lnTo>
                        <a:pt x="825500" y="1160145"/>
                      </a:lnTo>
                      <a:lnTo>
                        <a:pt x="845503" y="1096963"/>
                      </a:lnTo>
                      <a:lnTo>
                        <a:pt x="864553" y="1032828"/>
                      </a:lnTo>
                      <a:lnTo>
                        <a:pt x="882968" y="968693"/>
                      </a:lnTo>
                      <a:lnTo>
                        <a:pt x="900430" y="904240"/>
                      </a:lnTo>
                      <a:lnTo>
                        <a:pt x="916940" y="839153"/>
                      </a:lnTo>
                      <a:lnTo>
                        <a:pt x="932498" y="774383"/>
                      </a:lnTo>
                      <a:lnTo>
                        <a:pt x="947738" y="709295"/>
                      </a:lnTo>
                      <a:lnTo>
                        <a:pt x="961708" y="643890"/>
                      </a:lnTo>
                      <a:lnTo>
                        <a:pt x="974725" y="578803"/>
                      </a:lnTo>
                      <a:lnTo>
                        <a:pt x="987108" y="513715"/>
                      </a:lnTo>
                      <a:lnTo>
                        <a:pt x="999173" y="448628"/>
                      </a:lnTo>
                      <a:lnTo>
                        <a:pt x="1009968" y="383858"/>
                      </a:lnTo>
                      <a:lnTo>
                        <a:pt x="1020445" y="319405"/>
                      </a:lnTo>
                      <a:lnTo>
                        <a:pt x="1029970" y="254953"/>
                      </a:lnTo>
                      <a:lnTo>
                        <a:pt x="1038860" y="191453"/>
                      </a:lnTo>
                      <a:lnTo>
                        <a:pt x="1047115" y="128270"/>
                      </a:lnTo>
                      <a:lnTo>
                        <a:pt x="1054735" y="65405"/>
                      </a:lnTo>
                      <a:lnTo>
                        <a:pt x="1062038" y="3175"/>
                      </a:lnTo>
                      <a:lnTo>
                        <a:pt x="1403033" y="4763"/>
                      </a:lnTo>
                      <a:lnTo>
                        <a:pt x="1403985" y="13653"/>
                      </a:lnTo>
                      <a:lnTo>
                        <a:pt x="1404620" y="22860"/>
                      </a:lnTo>
                      <a:lnTo>
                        <a:pt x="1404938" y="32385"/>
                      </a:lnTo>
                      <a:lnTo>
                        <a:pt x="1404938" y="42545"/>
                      </a:lnTo>
                      <a:lnTo>
                        <a:pt x="1404620" y="52388"/>
                      </a:lnTo>
                      <a:lnTo>
                        <a:pt x="1403985" y="62865"/>
                      </a:lnTo>
                      <a:lnTo>
                        <a:pt x="1403033" y="73978"/>
                      </a:lnTo>
                      <a:lnTo>
                        <a:pt x="1402080" y="84455"/>
                      </a:lnTo>
                      <a:lnTo>
                        <a:pt x="1399540" y="107315"/>
                      </a:lnTo>
                      <a:lnTo>
                        <a:pt x="1395730" y="130493"/>
                      </a:lnTo>
                      <a:lnTo>
                        <a:pt x="1391603" y="154305"/>
                      </a:lnTo>
                      <a:lnTo>
                        <a:pt x="1387475" y="178118"/>
                      </a:lnTo>
                      <a:lnTo>
                        <a:pt x="1382713" y="201930"/>
                      </a:lnTo>
                      <a:lnTo>
                        <a:pt x="1377950" y="225743"/>
                      </a:lnTo>
                      <a:lnTo>
                        <a:pt x="1373505" y="248920"/>
                      </a:lnTo>
                      <a:lnTo>
                        <a:pt x="1369378" y="272098"/>
                      </a:lnTo>
                      <a:lnTo>
                        <a:pt x="1365250" y="294323"/>
                      </a:lnTo>
                      <a:lnTo>
                        <a:pt x="1362075" y="315278"/>
                      </a:lnTo>
                      <a:lnTo>
                        <a:pt x="1360805" y="325755"/>
                      </a:lnTo>
                      <a:lnTo>
                        <a:pt x="1359535" y="335598"/>
                      </a:lnTo>
                      <a:lnTo>
                        <a:pt x="1358900" y="344805"/>
                      </a:lnTo>
                      <a:lnTo>
                        <a:pt x="1358265" y="354330"/>
                      </a:lnTo>
                      <a:lnTo>
                        <a:pt x="1372870" y="354330"/>
                      </a:lnTo>
                      <a:lnTo>
                        <a:pt x="1387793" y="353378"/>
                      </a:lnTo>
                      <a:lnTo>
                        <a:pt x="1402715" y="351790"/>
                      </a:lnTo>
                      <a:lnTo>
                        <a:pt x="1417955" y="349568"/>
                      </a:lnTo>
                      <a:lnTo>
                        <a:pt x="1432878" y="346393"/>
                      </a:lnTo>
                      <a:lnTo>
                        <a:pt x="1447800" y="343218"/>
                      </a:lnTo>
                      <a:lnTo>
                        <a:pt x="1463040" y="339090"/>
                      </a:lnTo>
                      <a:lnTo>
                        <a:pt x="1477963" y="334010"/>
                      </a:lnTo>
                      <a:lnTo>
                        <a:pt x="1493203" y="329248"/>
                      </a:lnTo>
                      <a:lnTo>
                        <a:pt x="1508125" y="323215"/>
                      </a:lnTo>
                      <a:lnTo>
                        <a:pt x="1523365" y="317183"/>
                      </a:lnTo>
                      <a:lnTo>
                        <a:pt x="1537970" y="309880"/>
                      </a:lnTo>
                      <a:lnTo>
                        <a:pt x="1552893" y="302895"/>
                      </a:lnTo>
                      <a:lnTo>
                        <a:pt x="1567180" y="295275"/>
                      </a:lnTo>
                      <a:lnTo>
                        <a:pt x="1581468" y="287655"/>
                      </a:lnTo>
                      <a:lnTo>
                        <a:pt x="1595438" y="279083"/>
                      </a:lnTo>
                      <a:lnTo>
                        <a:pt x="1609725" y="270510"/>
                      </a:lnTo>
                      <a:lnTo>
                        <a:pt x="1623378" y="261303"/>
                      </a:lnTo>
                      <a:lnTo>
                        <a:pt x="1636713" y="252413"/>
                      </a:lnTo>
                      <a:lnTo>
                        <a:pt x="1649730" y="242888"/>
                      </a:lnTo>
                      <a:lnTo>
                        <a:pt x="1662430" y="233363"/>
                      </a:lnTo>
                      <a:lnTo>
                        <a:pt x="1675130" y="223520"/>
                      </a:lnTo>
                      <a:lnTo>
                        <a:pt x="1687195" y="213678"/>
                      </a:lnTo>
                      <a:lnTo>
                        <a:pt x="1698943" y="203518"/>
                      </a:lnTo>
                      <a:lnTo>
                        <a:pt x="1710055" y="193358"/>
                      </a:lnTo>
                      <a:lnTo>
                        <a:pt x="1721168" y="183198"/>
                      </a:lnTo>
                      <a:lnTo>
                        <a:pt x="1731645" y="173038"/>
                      </a:lnTo>
                      <a:lnTo>
                        <a:pt x="1741488" y="162560"/>
                      </a:lnTo>
                      <a:lnTo>
                        <a:pt x="1751013" y="152718"/>
                      </a:lnTo>
                      <a:lnTo>
                        <a:pt x="1759903" y="142240"/>
                      </a:lnTo>
                      <a:lnTo>
                        <a:pt x="1768475" y="132080"/>
                      </a:lnTo>
                      <a:lnTo>
                        <a:pt x="1776095" y="122555"/>
                      </a:lnTo>
                      <a:lnTo>
                        <a:pt x="1786573" y="107950"/>
                      </a:lnTo>
                      <a:lnTo>
                        <a:pt x="1798320" y="91758"/>
                      </a:lnTo>
                      <a:lnTo>
                        <a:pt x="1810703" y="73660"/>
                      </a:lnTo>
                      <a:lnTo>
                        <a:pt x="1823403" y="55563"/>
                      </a:lnTo>
                      <a:lnTo>
                        <a:pt x="1829753" y="46355"/>
                      </a:lnTo>
                      <a:lnTo>
                        <a:pt x="1836420" y="37783"/>
                      </a:lnTo>
                      <a:lnTo>
                        <a:pt x="1842453" y="29528"/>
                      </a:lnTo>
                      <a:lnTo>
                        <a:pt x="1848803" y="21908"/>
                      </a:lnTo>
                      <a:lnTo>
                        <a:pt x="1854835" y="14923"/>
                      </a:lnTo>
                      <a:lnTo>
                        <a:pt x="1860550" y="8890"/>
                      </a:lnTo>
                      <a:lnTo>
                        <a:pt x="1865948" y="3810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8">
                  <a:extLst>
                    <a:ext uri="{FF2B5EF4-FFF2-40B4-BE49-F238E27FC236}">
                      <a16:creationId xmlns:a16="http://schemas.microsoft.com/office/drawing/2014/main" id="{D5512B10-47BF-44CC-8059-C03E650031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1988" y="5918201"/>
                  <a:ext cx="3251200" cy="704849"/>
                </a:xfrm>
                <a:custGeom>
                  <a:avLst/>
                  <a:gdLst>
                    <a:gd name="T0" fmla="*/ 0 w 10238"/>
                    <a:gd name="T1" fmla="*/ 2221 h 2221"/>
                    <a:gd name="T2" fmla="*/ 10229 w 10238"/>
                    <a:gd name="T3" fmla="*/ 573 h 2221"/>
                    <a:gd name="T4" fmla="*/ 9542 w 10238"/>
                    <a:gd name="T5" fmla="*/ 553 h 2221"/>
                    <a:gd name="T6" fmla="*/ 9536 w 10238"/>
                    <a:gd name="T7" fmla="*/ 513 h 2221"/>
                    <a:gd name="T8" fmla="*/ 9531 w 10238"/>
                    <a:gd name="T9" fmla="*/ 450 h 2221"/>
                    <a:gd name="T10" fmla="*/ 9531 w 10238"/>
                    <a:gd name="T11" fmla="*/ 327 h 2221"/>
                    <a:gd name="T12" fmla="*/ 9534 w 10238"/>
                    <a:gd name="T13" fmla="*/ 209 h 2221"/>
                    <a:gd name="T14" fmla="*/ 9534 w 10238"/>
                    <a:gd name="T15" fmla="*/ 137 h 2221"/>
                    <a:gd name="T16" fmla="*/ 9530 w 10238"/>
                    <a:gd name="T17" fmla="*/ 90 h 2221"/>
                    <a:gd name="T18" fmla="*/ 9525 w 10238"/>
                    <a:gd name="T19" fmla="*/ 61 h 2221"/>
                    <a:gd name="T20" fmla="*/ 9517 w 10238"/>
                    <a:gd name="T21" fmla="*/ 35 h 2221"/>
                    <a:gd name="T22" fmla="*/ 9508 w 10238"/>
                    <a:gd name="T23" fmla="*/ 13 h 2221"/>
                    <a:gd name="T24" fmla="*/ 9511 w 10238"/>
                    <a:gd name="T25" fmla="*/ 583 h 2221"/>
                    <a:gd name="T26" fmla="*/ 9444 w 10238"/>
                    <a:gd name="T27" fmla="*/ 571 h 2221"/>
                    <a:gd name="T28" fmla="*/ 9301 w 10238"/>
                    <a:gd name="T29" fmla="*/ 561 h 2221"/>
                    <a:gd name="T30" fmla="*/ 9095 w 10238"/>
                    <a:gd name="T31" fmla="*/ 554 h 2221"/>
                    <a:gd name="T32" fmla="*/ 8833 w 10238"/>
                    <a:gd name="T33" fmla="*/ 549 h 2221"/>
                    <a:gd name="T34" fmla="*/ 8187 w 10238"/>
                    <a:gd name="T35" fmla="*/ 542 h 2221"/>
                    <a:gd name="T36" fmla="*/ 7442 w 10238"/>
                    <a:gd name="T37" fmla="*/ 541 h 2221"/>
                    <a:gd name="T38" fmla="*/ 6683 w 10238"/>
                    <a:gd name="T39" fmla="*/ 544 h 2221"/>
                    <a:gd name="T40" fmla="*/ 5987 w 10238"/>
                    <a:gd name="T41" fmla="*/ 548 h 2221"/>
                    <a:gd name="T42" fmla="*/ 5437 w 10238"/>
                    <a:gd name="T43" fmla="*/ 552 h 2221"/>
                    <a:gd name="T44" fmla="*/ 5115 w 10238"/>
                    <a:gd name="T45" fmla="*/ 553 h 2221"/>
                    <a:gd name="T46" fmla="*/ 4798 w 10238"/>
                    <a:gd name="T47" fmla="*/ 552 h 2221"/>
                    <a:gd name="T48" fmla="*/ 4254 w 10238"/>
                    <a:gd name="T49" fmla="*/ 548 h 2221"/>
                    <a:gd name="T50" fmla="*/ 3563 w 10238"/>
                    <a:gd name="T51" fmla="*/ 544 h 2221"/>
                    <a:gd name="T52" fmla="*/ 2807 w 10238"/>
                    <a:gd name="T53" fmla="*/ 542 h 2221"/>
                    <a:gd name="T54" fmla="*/ 2067 w 10238"/>
                    <a:gd name="T55" fmla="*/ 543 h 2221"/>
                    <a:gd name="T56" fmla="*/ 1425 w 10238"/>
                    <a:gd name="T57" fmla="*/ 550 h 2221"/>
                    <a:gd name="T58" fmla="*/ 1165 w 10238"/>
                    <a:gd name="T59" fmla="*/ 555 h 2221"/>
                    <a:gd name="T60" fmla="*/ 961 w 10238"/>
                    <a:gd name="T61" fmla="*/ 562 h 2221"/>
                    <a:gd name="T62" fmla="*/ 820 w 10238"/>
                    <a:gd name="T63" fmla="*/ 572 h 2221"/>
                    <a:gd name="T64" fmla="*/ 756 w 10238"/>
                    <a:gd name="T65" fmla="*/ 583 h 2221"/>
                    <a:gd name="T66" fmla="*/ 724 w 10238"/>
                    <a:gd name="T67" fmla="*/ 112 h 2221"/>
                    <a:gd name="T68" fmla="*/ 722 w 10238"/>
                    <a:gd name="T69" fmla="*/ 165 h 2221"/>
                    <a:gd name="T70" fmla="*/ 723 w 10238"/>
                    <a:gd name="T71" fmla="*/ 220 h 2221"/>
                    <a:gd name="T72" fmla="*/ 726 w 10238"/>
                    <a:gd name="T73" fmla="*/ 335 h 2221"/>
                    <a:gd name="T74" fmla="*/ 728 w 10238"/>
                    <a:gd name="T75" fmla="*/ 395 h 2221"/>
                    <a:gd name="T76" fmla="*/ 726 w 10238"/>
                    <a:gd name="T77" fmla="*/ 455 h 2221"/>
                    <a:gd name="T78" fmla="*/ 721 w 10238"/>
                    <a:gd name="T79" fmla="*/ 514 h 2221"/>
                    <a:gd name="T80" fmla="*/ 712 w 10238"/>
                    <a:gd name="T81" fmla="*/ 573 h 2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0238" h="2221">
                      <a:moveTo>
                        <a:pt x="3" y="573"/>
                      </a:moveTo>
                      <a:lnTo>
                        <a:pt x="0" y="2221"/>
                      </a:lnTo>
                      <a:lnTo>
                        <a:pt x="10238" y="2221"/>
                      </a:lnTo>
                      <a:lnTo>
                        <a:pt x="10229" y="573"/>
                      </a:lnTo>
                      <a:lnTo>
                        <a:pt x="9545" y="573"/>
                      </a:lnTo>
                      <a:lnTo>
                        <a:pt x="9542" y="553"/>
                      </a:lnTo>
                      <a:lnTo>
                        <a:pt x="9539" y="533"/>
                      </a:lnTo>
                      <a:lnTo>
                        <a:pt x="9536" y="513"/>
                      </a:lnTo>
                      <a:lnTo>
                        <a:pt x="9534" y="492"/>
                      </a:lnTo>
                      <a:lnTo>
                        <a:pt x="9531" y="450"/>
                      </a:lnTo>
                      <a:lnTo>
                        <a:pt x="9530" y="409"/>
                      </a:lnTo>
                      <a:lnTo>
                        <a:pt x="9531" y="327"/>
                      </a:lnTo>
                      <a:lnTo>
                        <a:pt x="9533" y="247"/>
                      </a:lnTo>
                      <a:lnTo>
                        <a:pt x="9534" y="209"/>
                      </a:lnTo>
                      <a:lnTo>
                        <a:pt x="9534" y="172"/>
                      </a:lnTo>
                      <a:lnTo>
                        <a:pt x="9534" y="137"/>
                      </a:lnTo>
                      <a:lnTo>
                        <a:pt x="9532" y="105"/>
                      </a:lnTo>
                      <a:lnTo>
                        <a:pt x="9530" y="90"/>
                      </a:lnTo>
                      <a:lnTo>
                        <a:pt x="9528" y="75"/>
                      </a:lnTo>
                      <a:lnTo>
                        <a:pt x="9525" y="61"/>
                      </a:lnTo>
                      <a:lnTo>
                        <a:pt x="9522" y="47"/>
                      </a:lnTo>
                      <a:lnTo>
                        <a:pt x="9517" y="35"/>
                      </a:lnTo>
                      <a:lnTo>
                        <a:pt x="9513" y="23"/>
                      </a:lnTo>
                      <a:lnTo>
                        <a:pt x="9508" y="13"/>
                      </a:lnTo>
                      <a:lnTo>
                        <a:pt x="9502" y="2"/>
                      </a:lnTo>
                      <a:lnTo>
                        <a:pt x="9511" y="583"/>
                      </a:lnTo>
                      <a:lnTo>
                        <a:pt x="9487" y="577"/>
                      </a:lnTo>
                      <a:lnTo>
                        <a:pt x="9444" y="571"/>
                      </a:lnTo>
                      <a:lnTo>
                        <a:pt x="9381" y="567"/>
                      </a:lnTo>
                      <a:lnTo>
                        <a:pt x="9301" y="561"/>
                      </a:lnTo>
                      <a:lnTo>
                        <a:pt x="9205" y="558"/>
                      </a:lnTo>
                      <a:lnTo>
                        <a:pt x="9095" y="554"/>
                      </a:lnTo>
                      <a:lnTo>
                        <a:pt x="8970" y="552"/>
                      </a:lnTo>
                      <a:lnTo>
                        <a:pt x="8833" y="549"/>
                      </a:lnTo>
                      <a:lnTo>
                        <a:pt x="8527" y="545"/>
                      </a:lnTo>
                      <a:lnTo>
                        <a:pt x="8187" y="542"/>
                      </a:lnTo>
                      <a:lnTo>
                        <a:pt x="7822" y="541"/>
                      </a:lnTo>
                      <a:lnTo>
                        <a:pt x="7442" y="541"/>
                      </a:lnTo>
                      <a:lnTo>
                        <a:pt x="7059" y="542"/>
                      </a:lnTo>
                      <a:lnTo>
                        <a:pt x="6683" y="544"/>
                      </a:lnTo>
                      <a:lnTo>
                        <a:pt x="6322" y="545"/>
                      </a:lnTo>
                      <a:lnTo>
                        <a:pt x="5987" y="548"/>
                      </a:lnTo>
                      <a:lnTo>
                        <a:pt x="5689" y="550"/>
                      </a:lnTo>
                      <a:lnTo>
                        <a:pt x="5437" y="552"/>
                      </a:lnTo>
                      <a:lnTo>
                        <a:pt x="5242" y="553"/>
                      </a:lnTo>
                      <a:lnTo>
                        <a:pt x="5115" y="553"/>
                      </a:lnTo>
                      <a:lnTo>
                        <a:pt x="4990" y="553"/>
                      </a:lnTo>
                      <a:lnTo>
                        <a:pt x="4798" y="552"/>
                      </a:lnTo>
                      <a:lnTo>
                        <a:pt x="4549" y="550"/>
                      </a:lnTo>
                      <a:lnTo>
                        <a:pt x="4254" y="548"/>
                      </a:lnTo>
                      <a:lnTo>
                        <a:pt x="3922" y="546"/>
                      </a:lnTo>
                      <a:lnTo>
                        <a:pt x="3563" y="544"/>
                      </a:lnTo>
                      <a:lnTo>
                        <a:pt x="3188" y="543"/>
                      </a:lnTo>
                      <a:lnTo>
                        <a:pt x="2807" y="542"/>
                      </a:lnTo>
                      <a:lnTo>
                        <a:pt x="2430" y="542"/>
                      </a:lnTo>
                      <a:lnTo>
                        <a:pt x="2067" y="543"/>
                      </a:lnTo>
                      <a:lnTo>
                        <a:pt x="1728" y="545"/>
                      </a:lnTo>
                      <a:lnTo>
                        <a:pt x="1425" y="550"/>
                      </a:lnTo>
                      <a:lnTo>
                        <a:pt x="1289" y="552"/>
                      </a:lnTo>
                      <a:lnTo>
                        <a:pt x="1165" y="555"/>
                      </a:lnTo>
                      <a:lnTo>
                        <a:pt x="1054" y="558"/>
                      </a:lnTo>
                      <a:lnTo>
                        <a:pt x="961" y="562"/>
                      </a:lnTo>
                      <a:lnTo>
                        <a:pt x="882" y="567"/>
                      </a:lnTo>
                      <a:lnTo>
                        <a:pt x="820" y="572"/>
                      </a:lnTo>
                      <a:lnTo>
                        <a:pt x="778" y="577"/>
                      </a:lnTo>
                      <a:lnTo>
                        <a:pt x="756" y="583"/>
                      </a:lnTo>
                      <a:lnTo>
                        <a:pt x="749" y="0"/>
                      </a:lnTo>
                      <a:lnTo>
                        <a:pt x="724" y="112"/>
                      </a:lnTo>
                      <a:lnTo>
                        <a:pt x="723" y="138"/>
                      </a:lnTo>
                      <a:lnTo>
                        <a:pt x="722" y="165"/>
                      </a:lnTo>
                      <a:lnTo>
                        <a:pt x="722" y="192"/>
                      </a:lnTo>
                      <a:lnTo>
                        <a:pt x="723" y="220"/>
                      </a:lnTo>
                      <a:lnTo>
                        <a:pt x="725" y="277"/>
                      </a:lnTo>
                      <a:lnTo>
                        <a:pt x="726" y="335"/>
                      </a:lnTo>
                      <a:lnTo>
                        <a:pt x="728" y="365"/>
                      </a:lnTo>
                      <a:lnTo>
                        <a:pt x="728" y="395"/>
                      </a:lnTo>
                      <a:lnTo>
                        <a:pt x="728" y="424"/>
                      </a:lnTo>
                      <a:lnTo>
                        <a:pt x="726" y="455"/>
                      </a:lnTo>
                      <a:lnTo>
                        <a:pt x="724" y="484"/>
                      </a:lnTo>
                      <a:lnTo>
                        <a:pt x="721" y="514"/>
                      </a:lnTo>
                      <a:lnTo>
                        <a:pt x="717" y="543"/>
                      </a:lnTo>
                      <a:lnTo>
                        <a:pt x="712" y="573"/>
                      </a:lnTo>
                      <a:lnTo>
                        <a:pt x="3" y="573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11">
                  <a:extLst>
                    <a:ext uri="{FF2B5EF4-FFF2-40B4-BE49-F238E27FC236}">
                      <a16:creationId xmlns:a16="http://schemas.microsoft.com/office/drawing/2014/main" id="{C5637359-544E-4334-95E3-BB20F9DB67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10114" y="5918201"/>
                  <a:ext cx="2782888" cy="185738"/>
                </a:xfrm>
                <a:custGeom>
                  <a:avLst/>
                  <a:gdLst>
                    <a:gd name="T0" fmla="*/ 8753 w 8762"/>
                    <a:gd name="T1" fmla="*/ 2 h 583"/>
                    <a:gd name="T2" fmla="*/ 8734 w 8762"/>
                    <a:gd name="T3" fmla="*/ 0 h 583"/>
                    <a:gd name="T4" fmla="*/ 7698 w 8762"/>
                    <a:gd name="T5" fmla="*/ 8 h 583"/>
                    <a:gd name="T6" fmla="*/ 1033 w 8762"/>
                    <a:gd name="T7" fmla="*/ 8 h 583"/>
                    <a:gd name="T8" fmla="*/ 0 w 8762"/>
                    <a:gd name="T9" fmla="*/ 0 h 583"/>
                    <a:gd name="T10" fmla="*/ 7 w 8762"/>
                    <a:gd name="T11" fmla="*/ 583 h 583"/>
                    <a:gd name="T12" fmla="*/ 29 w 8762"/>
                    <a:gd name="T13" fmla="*/ 577 h 583"/>
                    <a:gd name="T14" fmla="*/ 71 w 8762"/>
                    <a:gd name="T15" fmla="*/ 572 h 583"/>
                    <a:gd name="T16" fmla="*/ 133 w 8762"/>
                    <a:gd name="T17" fmla="*/ 567 h 583"/>
                    <a:gd name="T18" fmla="*/ 212 w 8762"/>
                    <a:gd name="T19" fmla="*/ 562 h 583"/>
                    <a:gd name="T20" fmla="*/ 305 w 8762"/>
                    <a:gd name="T21" fmla="*/ 558 h 583"/>
                    <a:gd name="T22" fmla="*/ 416 w 8762"/>
                    <a:gd name="T23" fmla="*/ 555 h 583"/>
                    <a:gd name="T24" fmla="*/ 540 w 8762"/>
                    <a:gd name="T25" fmla="*/ 552 h 583"/>
                    <a:gd name="T26" fmla="*/ 676 w 8762"/>
                    <a:gd name="T27" fmla="*/ 550 h 583"/>
                    <a:gd name="T28" fmla="*/ 979 w 8762"/>
                    <a:gd name="T29" fmla="*/ 545 h 583"/>
                    <a:gd name="T30" fmla="*/ 1318 w 8762"/>
                    <a:gd name="T31" fmla="*/ 543 h 583"/>
                    <a:gd name="T32" fmla="*/ 1681 w 8762"/>
                    <a:gd name="T33" fmla="*/ 542 h 583"/>
                    <a:gd name="T34" fmla="*/ 2058 w 8762"/>
                    <a:gd name="T35" fmla="*/ 542 h 583"/>
                    <a:gd name="T36" fmla="*/ 2439 w 8762"/>
                    <a:gd name="T37" fmla="*/ 543 h 583"/>
                    <a:gd name="T38" fmla="*/ 2814 w 8762"/>
                    <a:gd name="T39" fmla="*/ 544 h 583"/>
                    <a:gd name="T40" fmla="*/ 3173 w 8762"/>
                    <a:gd name="T41" fmla="*/ 546 h 583"/>
                    <a:gd name="T42" fmla="*/ 3505 w 8762"/>
                    <a:gd name="T43" fmla="*/ 548 h 583"/>
                    <a:gd name="T44" fmla="*/ 3800 w 8762"/>
                    <a:gd name="T45" fmla="*/ 550 h 583"/>
                    <a:gd name="T46" fmla="*/ 4049 w 8762"/>
                    <a:gd name="T47" fmla="*/ 552 h 583"/>
                    <a:gd name="T48" fmla="*/ 4241 w 8762"/>
                    <a:gd name="T49" fmla="*/ 553 h 583"/>
                    <a:gd name="T50" fmla="*/ 4366 w 8762"/>
                    <a:gd name="T51" fmla="*/ 553 h 583"/>
                    <a:gd name="T52" fmla="*/ 4493 w 8762"/>
                    <a:gd name="T53" fmla="*/ 553 h 583"/>
                    <a:gd name="T54" fmla="*/ 4688 w 8762"/>
                    <a:gd name="T55" fmla="*/ 552 h 583"/>
                    <a:gd name="T56" fmla="*/ 4940 w 8762"/>
                    <a:gd name="T57" fmla="*/ 550 h 583"/>
                    <a:gd name="T58" fmla="*/ 5238 w 8762"/>
                    <a:gd name="T59" fmla="*/ 548 h 583"/>
                    <a:gd name="T60" fmla="*/ 5573 w 8762"/>
                    <a:gd name="T61" fmla="*/ 545 h 583"/>
                    <a:gd name="T62" fmla="*/ 5934 w 8762"/>
                    <a:gd name="T63" fmla="*/ 544 h 583"/>
                    <a:gd name="T64" fmla="*/ 6310 w 8762"/>
                    <a:gd name="T65" fmla="*/ 542 h 583"/>
                    <a:gd name="T66" fmla="*/ 6693 w 8762"/>
                    <a:gd name="T67" fmla="*/ 541 h 583"/>
                    <a:gd name="T68" fmla="*/ 7073 w 8762"/>
                    <a:gd name="T69" fmla="*/ 541 h 583"/>
                    <a:gd name="T70" fmla="*/ 7438 w 8762"/>
                    <a:gd name="T71" fmla="*/ 542 h 583"/>
                    <a:gd name="T72" fmla="*/ 7778 w 8762"/>
                    <a:gd name="T73" fmla="*/ 545 h 583"/>
                    <a:gd name="T74" fmla="*/ 8084 w 8762"/>
                    <a:gd name="T75" fmla="*/ 549 h 583"/>
                    <a:gd name="T76" fmla="*/ 8221 w 8762"/>
                    <a:gd name="T77" fmla="*/ 552 h 583"/>
                    <a:gd name="T78" fmla="*/ 8346 w 8762"/>
                    <a:gd name="T79" fmla="*/ 554 h 583"/>
                    <a:gd name="T80" fmla="*/ 8456 w 8762"/>
                    <a:gd name="T81" fmla="*/ 558 h 583"/>
                    <a:gd name="T82" fmla="*/ 8552 w 8762"/>
                    <a:gd name="T83" fmla="*/ 561 h 583"/>
                    <a:gd name="T84" fmla="*/ 8632 w 8762"/>
                    <a:gd name="T85" fmla="*/ 567 h 583"/>
                    <a:gd name="T86" fmla="*/ 8695 w 8762"/>
                    <a:gd name="T87" fmla="*/ 571 h 583"/>
                    <a:gd name="T88" fmla="*/ 8738 w 8762"/>
                    <a:gd name="T89" fmla="*/ 577 h 583"/>
                    <a:gd name="T90" fmla="*/ 8762 w 8762"/>
                    <a:gd name="T91" fmla="*/ 583 h 583"/>
                    <a:gd name="T92" fmla="*/ 8753 w 8762"/>
                    <a:gd name="T93" fmla="*/ 2 h 5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8762" h="583">
                      <a:moveTo>
                        <a:pt x="8753" y="2"/>
                      </a:moveTo>
                      <a:lnTo>
                        <a:pt x="8734" y="0"/>
                      </a:lnTo>
                      <a:lnTo>
                        <a:pt x="7698" y="8"/>
                      </a:lnTo>
                      <a:lnTo>
                        <a:pt x="1033" y="8"/>
                      </a:lnTo>
                      <a:lnTo>
                        <a:pt x="0" y="0"/>
                      </a:lnTo>
                      <a:lnTo>
                        <a:pt x="7" y="583"/>
                      </a:lnTo>
                      <a:lnTo>
                        <a:pt x="29" y="577"/>
                      </a:lnTo>
                      <a:lnTo>
                        <a:pt x="71" y="572"/>
                      </a:lnTo>
                      <a:lnTo>
                        <a:pt x="133" y="567"/>
                      </a:lnTo>
                      <a:lnTo>
                        <a:pt x="212" y="562"/>
                      </a:lnTo>
                      <a:lnTo>
                        <a:pt x="305" y="558"/>
                      </a:lnTo>
                      <a:lnTo>
                        <a:pt x="416" y="555"/>
                      </a:lnTo>
                      <a:lnTo>
                        <a:pt x="540" y="552"/>
                      </a:lnTo>
                      <a:lnTo>
                        <a:pt x="676" y="550"/>
                      </a:lnTo>
                      <a:lnTo>
                        <a:pt x="979" y="545"/>
                      </a:lnTo>
                      <a:lnTo>
                        <a:pt x="1318" y="543"/>
                      </a:lnTo>
                      <a:lnTo>
                        <a:pt x="1681" y="542"/>
                      </a:lnTo>
                      <a:lnTo>
                        <a:pt x="2058" y="542"/>
                      </a:lnTo>
                      <a:lnTo>
                        <a:pt x="2439" y="543"/>
                      </a:lnTo>
                      <a:lnTo>
                        <a:pt x="2814" y="544"/>
                      </a:lnTo>
                      <a:lnTo>
                        <a:pt x="3173" y="546"/>
                      </a:lnTo>
                      <a:lnTo>
                        <a:pt x="3505" y="548"/>
                      </a:lnTo>
                      <a:lnTo>
                        <a:pt x="3800" y="550"/>
                      </a:lnTo>
                      <a:lnTo>
                        <a:pt x="4049" y="552"/>
                      </a:lnTo>
                      <a:lnTo>
                        <a:pt x="4241" y="553"/>
                      </a:lnTo>
                      <a:lnTo>
                        <a:pt x="4366" y="553"/>
                      </a:lnTo>
                      <a:lnTo>
                        <a:pt x="4493" y="553"/>
                      </a:lnTo>
                      <a:lnTo>
                        <a:pt x="4688" y="552"/>
                      </a:lnTo>
                      <a:lnTo>
                        <a:pt x="4940" y="550"/>
                      </a:lnTo>
                      <a:lnTo>
                        <a:pt x="5238" y="548"/>
                      </a:lnTo>
                      <a:lnTo>
                        <a:pt x="5573" y="545"/>
                      </a:lnTo>
                      <a:lnTo>
                        <a:pt x="5934" y="544"/>
                      </a:lnTo>
                      <a:lnTo>
                        <a:pt x="6310" y="542"/>
                      </a:lnTo>
                      <a:lnTo>
                        <a:pt x="6693" y="541"/>
                      </a:lnTo>
                      <a:lnTo>
                        <a:pt x="7073" y="541"/>
                      </a:lnTo>
                      <a:lnTo>
                        <a:pt x="7438" y="542"/>
                      </a:lnTo>
                      <a:lnTo>
                        <a:pt x="7778" y="545"/>
                      </a:lnTo>
                      <a:lnTo>
                        <a:pt x="8084" y="549"/>
                      </a:lnTo>
                      <a:lnTo>
                        <a:pt x="8221" y="552"/>
                      </a:lnTo>
                      <a:lnTo>
                        <a:pt x="8346" y="554"/>
                      </a:lnTo>
                      <a:lnTo>
                        <a:pt x="8456" y="558"/>
                      </a:lnTo>
                      <a:lnTo>
                        <a:pt x="8552" y="561"/>
                      </a:lnTo>
                      <a:lnTo>
                        <a:pt x="8632" y="567"/>
                      </a:lnTo>
                      <a:lnTo>
                        <a:pt x="8695" y="571"/>
                      </a:lnTo>
                      <a:lnTo>
                        <a:pt x="8738" y="577"/>
                      </a:lnTo>
                      <a:lnTo>
                        <a:pt x="8762" y="583"/>
                      </a:lnTo>
                      <a:lnTo>
                        <a:pt x="8753" y="2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12">
                  <a:extLst>
                    <a:ext uri="{FF2B5EF4-FFF2-40B4-BE49-F238E27FC236}">
                      <a16:creationId xmlns:a16="http://schemas.microsoft.com/office/drawing/2014/main" id="{34A91BC0-7F63-47A4-A441-1FDB4DBE71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05413" y="6234113"/>
                  <a:ext cx="1781175" cy="269875"/>
                </a:xfrm>
                <a:custGeom>
                  <a:avLst/>
                  <a:gdLst>
                    <a:gd name="T0" fmla="*/ 0 w 5611"/>
                    <a:gd name="T1" fmla="*/ 841 h 848"/>
                    <a:gd name="T2" fmla="*/ 5611 w 5611"/>
                    <a:gd name="T3" fmla="*/ 841 h 848"/>
                    <a:gd name="T4" fmla="*/ 5336 w 5611"/>
                    <a:gd name="T5" fmla="*/ 847 h 848"/>
                    <a:gd name="T6" fmla="*/ 5336 w 5611"/>
                    <a:gd name="T7" fmla="*/ 0 h 848"/>
                    <a:gd name="T8" fmla="*/ 276 w 5611"/>
                    <a:gd name="T9" fmla="*/ 0 h 848"/>
                    <a:gd name="T10" fmla="*/ 276 w 5611"/>
                    <a:gd name="T11" fmla="*/ 848 h 848"/>
                    <a:gd name="T12" fmla="*/ 0 w 5611"/>
                    <a:gd name="T13" fmla="*/ 841 h 8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11" h="848">
                      <a:moveTo>
                        <a:pt x="0" y="841"/>
                      </a:moveTo>
                      <a:lnTo>
                        <a:pt x="5611" y="841"/>
                      </a:lnTo>
                      <a:lnTo>
                        <a:pt x="5336" y="847"/>
                      </a:lnTo>
                      <a:lnTo>
                        <a:pt x="5336" y="0"/>
                      </a:lnTo>
                      <a:lnTo>
                        <a:pt x="276" y="0"/>
                      </a:lnTo>
                      <a:lnTo>
                        <a:pt x="276" y="848"/>
                      </a:lnTo>
                      <a:lnTo>
                        <a:pt x="0" y="841"/>
                      </a:lnTo>
                      <a:close/>
                    </a:path>
                  </a:pathLst>
                </a:custGeom>
                <a:solidFill>
                  <a:srgbClr val="FFCD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 13">
                  <a:extLst>
                    <a:ext uri="{FF2B5EF4-FFF2-40B4-BE49-F238E27FC236}">
                      <a16:creationId xmlns:a16="http://schemas.microsoft.com/office/drawing/2014/main" id="{3323B446-8C68-42E1-9B02-B33581B585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10113" y="5167313"/>
                  <a:ext cx="1079500" cy="754063"/>
                </a:xfrm>
                <a:custGeom>
                  <a:avLst/>
                  <a:gdLst>
                    <a:gd name="T0" fmla="*/ 1040 w 3401"/>
                    <a:gd name="T1" fmla="*/ 2355 h 2374"/>
                    <a:gd name="T2" fmla="*/ 1077 w 3401"/>
                    <a:gd name="T3" fmla="*/ 2283 h 2374"/>
                    <a:gd name="T4" fmla="*/ 1132 w 3401"/>
                    <a:gd name="T5" fmla="*/ 2191 h 2374"/>
                    <a:gd name="T6" fmla="*/ 1254 w 3401"/>
                    <a:gd name="T7" fmla="*/ 2009 h 2374"/>
                    <a:gd name="T8" fmla="*/ 1426 w 3401"/>
                    <a:gd name="T9" fmla="*/ 1770 h 2374"/>
                    <a:gd name="T10" fmla="*/ 1600 w 3401"/>
                    <a:gd name="T11" fmla="*/ 1544 h 2374"/>
                    <a:gd name="T12" fmla="*/ 1744 w 3401"/>
                    <a:gd name="T13" fmla="*/ 1370 h 2374"/>
                    <a:gd name="T14" fmla="*/ 1941 w 3401"/>
                    <a:gd name="T15" fmla="*/ 1153 h 2374"/>
                    <a:gd name="T16" fmla="*/ 2192 w 3401"/>
                    <a:gd name="T17" fmla="*/ 893 h 2374"/>
                    <a:gd name="T18" fmla="*/ 2365 w 3401"/>
                    <a:gd name="T19" fmla="*/ 725 h 2374"/>
                    <a:gd name="T20" fmla="*/ 2499 w 3401"/>
                    <a:gd name="T21" fmla="*/ 605 h 2374"/>
                    <a:gd name="T22" fmla="*/ 2638 w 3401"/>
                    <a:gd name="T23" fmla="*/ 488 h 2374"/>
                    <a:gd name="T24" fmla="*/ 2781 w 3401"/>
                    <a:gd name="T25" fmla="*/ 377 h 2374"/>
                    <a:gd name="T26" fmla="*/ 2929 w 3401"/>
                    <a:gd name="T27" fmla="*/ 273 h 2374"/>
                    <a:gd name="T28" fmla="*/ 3084 w 3401"/>
                    <a:gd name="T29" fmla="*/ 176 h 2374"/>
                    <a:gd name="T30" fmla="*/ 3245 w 3401"/>
                    <a:gd name="T31" fmla="*/ 86 h 2374"/>
                    <a:gd name="T32" fmla="*/ 3295 w 3401"/>
                    <a:gd name="T33" fmla="*/ 64 h 2374"/>
                    <a:gd name="T34" fmla="*/ 3367 w 3401"/>
                    <a:gd name="T35" fmla="*/ 37 h 2374"/>
                    <a:gd name="T36" fmla="*/ 3393 w 3401"/>
                    <a:gd name="T37" fmla="*/ 23 h 2374"/>
                    <a:gd name="T38" fmla="*/ 3401 w 3401"/>
                    <a:gd name="T39" fmla="*/ 14 h 2374"/>
                    <a:gd name="T40" fmla="*/ 3397 w 3401"/>
                    <a:gd name="T41" fmla="*/ 5 h 2374"/>
                    <a:gd name="T42" fmla="*/ 3343 w 3401"/>
                    <a:gd name="T43" fmla="*/ 1 h 2374"/>
                    <a:gd name="T44" fmla="*/ 3256 w 3401"/>
                    <a:gd name="T45" fmla="*/ 14 h 2374"/>
                    <a:gd name="T46" fmla="*/ 3158 w 3401"/>
                    <a:gd name="T47" fmla="*/ 41 h 2374"/>
                    <a:gd name="T48" fmla="*/ 3051 w 3401"/>
                    <a:gd name="T49" fmla="*/ 78 h 2374"/>
                    <a:gd name="T50" fmla="*/ 2863 w 3401"/>
                    <a:gd name="T51" fmla="*/ 153 h 2374"/>
                    <a:gd name="T52" fmla="*/ 2641 w 3401"/>
                    <a:gd name="T53" fmla="*/ 253 h 2374"/>
                    <a:gd name="T54" fmla="*/ 2454 w 3401"/>
                    <a:gd name="T55" fmla="*/ 345 h 2374"/>
                    <a:gd name="T56" fmla="*/ 2320 w 3401"/>
                    <a:gd name="T57" fmla="*/ 412 h 2374"/>
                    <a:gd name="T58" fmla="*/ 2194 w 3401"/>
                    <a:gd name="T59" fmla="*/ 479 h 2374"/>
                    <a:gd name="T60" fmla="*/ 1942 w 3401"/>
                    <a:gd name="T61" fmla="*/ 630 h 2374"/>
                    <a:gd name="T62" fmla="*/ 1690 w 3401"/>
                    <a:gd name="T63" fmla="*/ 798 h 2374"/>
                    <a:gd name="T64" fmla="*/ 1447 w 3401"/>
                    <a:gd name="T65" fmla="*/ 974 h 2374"/>
                    <a:gd name="T66" fmla="*/ 1218 w 3401"/>
                    <a:gd name="T67" fmla="*/ 1151 h 2374"/>
                    <a:gd name="T68" fmla="*/ 1005 w 3401"/>
                    <a:gd name="T69" fmla="*/ 1324 h 2374"/>
                    <a:gd name="T70" fmla="*/ 869 w 3401"/>
                    <a:gd name="T71" fmla="*/ 1449 h 2374"/>
                    <a:gd name="T72" fmla="*/ 759 w 3401"/>
                    <a:gd name="T73" fmla="*/ 1561 h 2374"/>
                    <a:gd name="T74" fmla="*/ 642 w 3401"/>
                    <a:gd name="T75" fmla="*/ 1672 h 2374"/>
                    <a:gd name="T76" fmla="*/ 498 w 3401"/>
                    <a:gd name="T77" fmla="*/ 1810 h 2374"/>
                    <a:gd name="T78" fmla="*/ 329 w 3401"/>
                    <a:gd name="T79" fmla="*/ 1979 h 2374"/>
                    <a:gd name="T80" fmla="*/ 166 w 3401"/>
                    <a:gd name="T81" fmla="*/ 2151 h 2374"/>
                    <a:gd name="T82" fmla="*/ 78 w 3401"/>
                    <a:gd name="T83" fmla="*/ 2253 h 2374"/>
                    <a:gd name="T84" fmla="*/ 28 w 3401"/>
                    <a:gd name="T85" fmla="*/ 2316 h 2374"/>
                    <a:gd name="T86" fmla="*/ 0 w 3401"/>
                    <a:gd name="T87" fmla="*/ 2366 h 23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3401" h="2374">
                      <a:moveTo>
                        <a:pt x="0" y="2366"/>
                      </a:moveTo>
                      <a:lnTo>
                        <a:pt x="1033" y="2374"/>
                      </a:lnTo>
                      <a:lnTo>
                        <a:pt x="1040" y="2355"/>
                      </a:lnTo>
                      <a:lnTo>
                        <a:pt x="1051" y="2333"/>
                      </a:lnTo>
                      <a:lnTo>
                        <a:pt x="1063" y="2309"/>
                      </a:lnTo>
                      <a:lnTo>
                        <a:pt x="1077" y="2283"/>
                      </a:lnTo>
                      <a:lnTo>
                        <a:pt x="1093" y="2253"/>
                      </a:lnTo>
                      <a:lnTo>
                        <a:pt x="1112" y="2222"/>
                      </a:lnTo>
                      <a:lnTo>
                        <a:pt x="1132" y="2191"/>
                      </a:lnTo>
                      <a:lnTo>
                        <a:pt x="1153" y="2157"/>
                      </a:lnTo>
                      <a:lnTo>
                        <a:pt x="1201" y="2085"/>
                      </a:lnTo>
                      <a:lnTo>
                        <a:pt x="1254" y="2009"/>
                      </a:lnTo>
                      <a:lnTo>
                        <a:pt x="1308" y="1930"/>
                      </a:lnTo>
                      <a:lnTo>
                        <a:pt x="1366" y="1850"/>
                      </a:lnTo>
                      <a:lnTo>
                        <a:pt x="1426" y="1770"/>
                      </a:lnTo>
                      <a:lnTo>
                        <a:pt x="1486" y="1692"/>
                      </a:lnTo>
                      <a:lnTo>
                        <a:pt x="1544" y="1616"/>
                      </a:lnTo>
                      <a:lnTo>
                        <a:pt x="1600" y="1544"/>
                      </a:lnTo>
                      <a:lnTo>
                        <a:pt x="1653" y="1479"/>
                      </a:lnTo>
                      <a:lnTo>
                        <a:pt x="1701" y="1420"/>
                      </a:lnTo>
                      <a:lnTo>
                        <a:pt x="1744" y="1370"/>
                      </a:lnTo>
                      <a:lnTo>
                        <a:pt x="1779" y="1329"/>
                      </a:lnTo>
                      <a:lnTo>
                        <a:pt x="1860" y="1241"/>
                      </a:lnTo>
                      <a:lnTo>
                        <a:pt x="1941" y="1153"/>
                      </a:lnTo>
                      <a:lnTo>
                        <a:pt x="2024" y="1065"/>
                      </a:lnTo>
                      <a:lnTo>
                        <a:pt x="2108" y="979"/>
                      </a:lnTo>
                      <a:lnTo>
                        <a:pt x="2192" y="893"/>
                      </a:lnTo>
                      <a:lnTo>
                        <a:pt x="2278" y="809"/>
                      </a:lnTo>
                      <a:lnTo>
                        <a:pt x="2322" y="767"/>
                      </a:lnTo>
                      <a:lnTo>
                        <a:pt x="2365" y="725"/>
                      </a:lnTo>
                      <a:lnTo>
                        <a:pt x="2409" y="685"/>
                      </a:lnTo>
                      <a:lnTo>
                        <a:pt x="2455" y="644"/>
                      </a:lnTo>
                      <a:lnTo>
                        <a:pt x="2499" y="605"/>
                      </a:lnTo>
                      <a:lnTo>
                        <a:pt x="2545" y="565"/>
                      </a:lnTo>
                      <a:lnTo>
                        <a:pt x="2591" y="527"/>
                      </a:lnTo>
                      <a:lnTo>
                        <a:pt x="2638" y="488"/>
                      </a:lnTo>
                      <a:lnTo>
                        <a:pt x="2685" y="451"/>
                      </a:lnTo>
                      <a:lnTo>
                        <a:pt x="2733" y="414"/>
                      </a:lnTo>
                      <a:lnTo>
                        <a:pt x="2781" y="377"/>
                      </a:lnTo>
                      <a:lnTo>
                        <a:pt x="2830" y="342"/>
                      </a:lnTo>
                      <a:lnTo>
                        <a:pt x="2880" y="308"/>
                      </a:lnTo>
                      <a:lnTo>
                        <a:pt x="2929" y="273"/>
                      </a:lnTo>
                      <a:lnTo>
                        <a:pt x="2980" y="240"/>
                      </a:lnTo>
                      <a:lnTo>
                        <a:pt x="3032" y="207"/>
                      </a:lnTo>
                      <a:lnTo>
                        <a:pt x="3084" y="176"/>
                      </a:lnTo>
                      <a:lnTo>
                        <a:pt x="3137" y="145"/>
                      </a:lnTo>
                      <a:lnTo>
                        <a:pt x="3190" y="116"/>
                      </a:lnTo>
                      <a:lnTo>
                        <a:pt x="3245" y="86"/>
                      </a:lnTo>
                      <a:lnTo>
                        <a:pt x="3261" y="79"/>
                      </a:lnTo>
                      <a:lnTo>
                        <a:pt x="3278" y="70"/>
                      </a:lnTo>
                      <a:lnTo>
                        <a:pt x="3295" y="64"/>
                      </a:lnTo>
                      <a:lnTo>
                        <a:pt x="3311" y="58"/>
                      </a:lnTo>
                      <a:lnTo>
                        <a:pt x="3342" y="46"/>
                      </a:lnTo>
                      <a:lnTo>
                        <a:pt x="3367" y="37"/>
                      </a:lnTo>
                      <a:lnTo>
                        <a:pt x="3377" y="32"/>
                      </a:lnTo>
                      <a:lnTo>
                        <a:pt x="3387" y="28"/>
                      </a:lnTo>
                      <a:lnTo>
                        <a:pt x="3393" y="23"/>
                      </a:lnTo>
                      <a:lnTo>
                        <a:pt x="3399" y="19"/>
                      </a:lnTo>
                      <a:lnTo>
                        <a:pt x="3400" y="16"/>
                      </a:lnTo>
                      <a:lnTo>
                        <a:pt x="3401" y="14"/>
                      </a:lnTo>
                      <a:lnTo>
                        <a:pt x="3401" y="12"/>
                      </a:lnTo>
                      <a:lnTo>
                        <a:pt x="3401" y="10"/>
                      </a:lnTo>
                      <a:lnTo>
                        <a:pt x="3397" y="5"/>
                      </a:lnTo>
                      <a:lnTo>
                        <a:pt x="3391" y="0"/>
                      </a:lnTo>
                      <a:lnTo>
                        <a:pt x="3367" y="0"/>
                      </a:lnTo>
                      <a:lnTo>
                        <a:pt x="3343" y="1"/>
                      </a:lnTo>
                      <a:lnTo>
                        <a:pt x="3315" y="4"/>
                      </a:lnTo>
                      <a:lnTo>
                        <a:pt x="3287" y="8"/>
                      </a:lnTo>
                      <a:lnTo>
                        <a:pt x="3256" y="14"/>
                      </a:lnTo>
                      <a:lnTo>
                        <a:pt x="3225" y="22"/>
                      </a:lnTo>
                      <a:lnTo>
                        <a:pt x="3192" y="31"/>
                      </a:lnTo>
                      <a:lnTo>
                        <a:pt x="3158" y="41"/>
                      </a:lnTo>
                      <a:lnTo>
                        <a:pt x="3123" y="52"/>
                      </a:lnTo>
                      <a:lnTo>
                        <a:pt x="3087" y="64"/>
                      </a:lnTo>
                      <a:lnTo>
                        <a:pt x="3051" y="78"/>
                      </a:lnTo>
                      <a:lnTo>
                        <a:pt x="3014" y="91"/>
                      </a:lnTo>
                      <a:lnTo>
                        <a:pt x="2939" y="121"/>
                      </a:lnTo>
                      <a:lnTo>
                        <a:pt x="2863" y="153"/>
                      </a:lnTo>
                      <a:lnTo>
                        <a:pt x="2787" y="186"/>
                      </a:lnTo>
                      <a:lnTo>
                        <a:pt x="2713" y="220"/>
                      </a:lnTo>
                      <a:lnTo>
                        <a:pt x="2641" y="253"/>
                      </a:lnTo>
                      <a:lnTo>
                        <a:pt x="2574" y="286"/>
                      </a:lnTo>
                      <a:lnTo>
                        <a:pt x="2511" y="316"/>
                      </a:lnTo>
                      <a:lnTo>
                        <a:pt x="2454" y="345"/>
                      </a:lnTo>
                      <a:lnTo>
                        <a:pt x="2403" y="370"/>
                      </a:lnTo>
                      <a:lnTo>
                        <a:pt x="2361" y="391"/>
                      </a:lnTo>
                      <a:lnTo>
                        <a:pt x="2320" y="412"/>
                      </a:lnTo>
                      <a:lnTo>
                        <a:pt x="2279" y="433"/>
                      </a:lnTo>
                      <a:lnTo>
                        <a:pt x="2236" y="455"/>
                      </a:lnTo>
                      <a:lnTo>
                        <a:pt x="2194" y="479"/>
                      </a:lnTo>
                      <a:lnTo>
                        <a:pt x="2111" y="527"/>
                      </a:lnTo>
                      <a:lnTo>
                        <a:pt x="2027" y="578"/>
                      </a:lnTo>
                      <a:lnTo>
                        <a:pt x="1942" y="630"/>
                      </a:lnTo>
                      <a:lnTo>
                        <a:pt x="1858" y="685"/>
                      </a:lnTo>
                      <a:lnTo>
                        <a:pt x="1773" y="741"/>
                      </a:lnTo>
                      <a:lnTo>
                        <a:pt x="1690" y="798"/>
                      </a:lnTo>
                      <a:lnTo>
                        <a:pt x="1608" y="856"/>
                      </a:lnTo>
                      <a:lnTo>
                        <a:pt x="1527" y="915"/>
                      </a:lnTo>
                      <a:lnTo>
                        <a:pt x="1447" y="974"/>
                      </a:lnTo>
                      <a:lnTo>
                        <a:pt x="1368" y="1034"/>
                      </a:lnTo>
                      <a:lnTo>
                        <a:pt x="1293" y="1093"/>
                      </a:lnTo>
                      <a:lnTo>
                        <a:pt x="1218" y="1151"/>
                      </a:lnTo>
                      <a:lnTo>
                        <a:pt x="1147" y="1208"/>
                      </a:lnTo>
                      <a:lnTo>
                        <a:pt x="1077" y="1263"/>
                      </a:lnTo>
                      <a:lnTo>
                        <a:pt x="1005" y="1324"/>
                      </a:lnTo>
                      <a:lnTo>
                        <a:pt x="949" y="1372"/>
                      </a:lnTo>
                      <a:lnTo>
                        <a:pt x="904" y="1413"/>
                      </a:lnTo>
                      <a:lnTo>
                        <a:pt x="869" y="1449"/>
                      </a:lnTo>
                      <a:lnTo>
                        <a:pt x="835" y="1483"/>
                      </a:lnTo>
                      <a:lnTo>
                        <a:pt x="800" y="1520"/>
                      </a:lnTo>
                      <a:lnTo>
                        <a:pt x="759" y="1561"/>
                      </a:lnTo>
                      <a:lnTo>
                        <a:pt x="707" y="1611"/>
                      </a:lnTo>
                      <a:lnTo>
                        <a:pt x="679" y="1637"/>
                      </a:lnTo>
                      <a:lnTo>
                        <a:pt x="642" y="1672"/>
                      </a:lnTo>
                      <a:lnTo>
                        <a:pt x="600" y="1713"/>
                      </a:lnTo>
                      <a:lnTo>
                        <a:pt x="551" y="1759"/>
                      </a:lnTo>
                      <a:lnTo>
                        <a:pt x="498" y="1810"/>
                      </a:lnTo>
                      <a:lnTo>
                        <a:pt x="444" y="1864"/>
                      </a:lnTo>
                      <a:lnTo>
                        <a:pt x="387" y="1921"/>
                      </a:lnTo>
                      <a:lnTo>
                        <a:pt x="329" y="1979"/>
                      </a:lnTo>
                      <a:lnTo>
                        <a:pt x="272" y="2038"/>
                      </a:lnTo>
                      <a:lnTo>
                        <a:pt x="217" y="2095"/>
                      </a:lnTo>
                      <a:lnTo>
                        <a:pt x="166" y="2151"/>
                      </a:lnTo>
                      <a:lnTo>
                        <a:pt x="119" y="2204"/>
                      </a:lnTo>
                      <a:lnTo>
                        <a:pt x="98" y="2229"/>
                      </a:lnTo>
                      <a:lnTo>
                        <a:pt x="78" y="2253"/>
                      </a:lnTo>
                      <a:lnTo>
                        <a:pt x="59" y="2275"/>
                      </a:lnTo>
                      <a:lnTo>
                        <a:pt x="43" y="2296"/>
                      </a:lnTo>
                      <a:lnTo>
                        <a:pt x="28" y="2316"/>
                      </a:lnTo>
                      <a:lnTo>
                        <a:pt x="17" y="2335"/>
                      </a:lnTo>
                      <a:lnTo>
                        <a:pt x="7" y="2351"/>
                      </a:lnTo>
                      <a:lnTo>
                        <a:pt x="0" y="2366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14">
                  <a:extLst>
                    <a:ext uri="{FF2B5EF4-FFF2-40B4-BE49-F238E27FC236}">
                      <a16:creationId xmlns:a16="http://schemas.microsoft.com/office/drawing/2014/main" id="{96F0D7B8-4310-4B2F-B77E-E721E4E899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2388" y="5167313"/>
                  <a:ext cx="1081088" cy="754063"/>
                </a:xfrm>
                <a:custGeom>
                  <a:avLst/>
                  <a:gdLst>
                    <a:gd name="T0" fmla="*/ 3395 w 3403"/>
                    <a:gd name="T1" fmla="*/ 2352 h 2374"/>
                    <a:gd name="T2" fmla="*/ 3358 w 3403"/>
                    <a:gd name="T3" fmla="*/ 2300 h 2374"/>
                    <a:gd name="T4" fmla="*/ 3234 w 3403"/>
                    <a:gd name="T5" fmla="*/ 2154 h 2374"/>
                    <a:gd name="T6" fmla="*/ 3070 w 3403"/>
                    <a:gd name="T7" fmla="*/ 1981 h 2374"/>
                    <a:gd name="T8" fmla="*/ 2903 w 3403"/>
                    <a:gd name="T9" fmla="*/ 1812 h 2374"/>
                    <a:gd name="T10" fmla="*/ 2765 w 3403"/>
                    <a:gd name="T11" fmla="*/ 1678 h 2374"/>
                    <a:gd name="T12" fmla="*/ 2637 w 3403"/>
                    <a:gd name="T13" fmla="*/ 1559 h 2374"/>
                    <a:gd name="T14" fmla="*/ 2489 w 3403"/>
                    <a:gd name="T15" fmla="*/ 1419 h 2374"/>
                    <a:gd name="T16" fmla="*/ 2394 w 3403"/>
                    <a:gd name="T17" fmla="*/ 1329 h 2374"/>
                    <a:gd name="T18" fmla="*/ 2304 w 3403"/>
                    <a:gd name="T19" fmla="*/ 1251 h 2374"/>
                    <a:gd name="T20" fmla="*/ 2167 w 3403"/>
                    <a:gd name="T21" fmla="*/ 1141 h 2374"/>
                    <a:gd name="T22" fmla="*/ 1933 w 3403"/>
                    <a:gd name="T23" fmla="*/ 961 h 2374"/>
                    <a:gd name="T24" fmla="*/ 1812 w 3403"/>
                    <a:gd name="T25" fmla="*/ 873 h 2374"/>
                    <a:gd name="T26" fmla="*/ 1657 w 3403"/>
                    <a:gd name="T27" fmla="*/ 768 h 2374"/>
                    <a:gd name="T28" fmla="*/ 1476 w 3403"/>
                    <a:gd name="T29" fmla="*/ 652 h 2374"/>
                    <a:gd name="T30" fmla="*/ 1276 w 3403"/>
                    <a:gd name="T31" fmla="*/ 529 h 2374"/>
                    <a:gd name="T32" fmla="*/ 1064 w 3403"/>
                    <a:gd name="T33" fmla="*/ 408 h 2374"/>
                    <a:gd name="T34" fmla="*/ 848 w 3403"/>
                    <a:gd name="T35" fmla="*/ 292 h 2374"/>
                    <a:gd name="T36" fmla="*/ 636 w 3403"/>
                    <a:gd name="T37" fmla="*/ 187 h 2374"/>
                    <a:gd name="T38" fmla="*/ 435 w 3403"/>
                    <a:gd name="T39" fmla="*/ 101 h 2374"/>
                    <a:gd name="T40" fmla="*/ 253 w 3403"/>
                    <a:gd name="T41" fmla="*/ 38 h 2374"/>
                    <a:gd name="T42" fmla="*/ 95 w 3403"/>
                    <a:gd name="T43" fmla="*/ 4 h 2374"/>
                    <a:gd name="T44" fmla="*/ 3 w 3403"/>
                    <a:gd name="T45" fmla="*/ 5 h 2374"/>
                    <a:gd name="T46" fmla="*/ 0 w 3403"/>
                    <a:gd name="T47" fmla="*/ 14 h 2374"/>
                    <a:gd name="T48" fmla="*/ 7 w 3403"/>
                    <a:gd name="T49" fmla="*/ 23 h 2374"/>
                    <a:gd name="T50" fmla="*/ 33 w 3403"/>
                    <a:gd name="T51" fmla="*/ 37 h 2374"/>
                    <a:gd name="T52" fmla="*/ 105 w 3403"/>
                    <a:gd name="T53" fmla="*/ 64 h 2374"/>
                    <a:gd name="T54" fmla="*/ 156 w 3403"/>
                    <a:gd name="T55" fmla="*/ 86 h 2374"/>
                    <a:gd name="T56" fmla="*/ 275 w 3403"/>
                    <a:gd name="T57" fmla="*/ 153 h 2374"/>
                    <a:gd name="T58" fmla="*/ 395 w 3403"/>
                    <a:gd name="T59" fmla="*/ 226 h 2374"/>
                    <a:gd name="T60" fmla="*/ 513 w 3403"/>
                    <a:gd name="T61" fmla="*/ 306 h 2374"/>
                    <a:gd name="T62" fmla="*/ 630 w 3403"/>
                    <a:gd name="T63" fmla="*/ 391 h 2374"/>
                    <a:gd name="T64" fmla="*/ 858 w 3403"/>
                    <a:gd name="T65" fmla="*/ 572 h 2374"/>
                    <a:gd name="T66" fmla="*/ 1072 w 3403"/>
                    <a:gd name="T67" fmla="*/ 762 h 2374"/>
                    <a:gd name="T68" fmla="*/ 1267 w 3403"/>
                    <a:gd name="T69" fmla="*/ 953 h 2374"/>
                    <a:gd name="T70" fmla="*/ 1452 w 3403"/>
                    <a:gd name="T71" fmla="*/ 1147 h 2374"/>
                    <a:gd name="T72" fmla="*/ 1676 w 3403"/>
                    <a:gd name="T73" fmla="*/ 1400 h 2374"/>
                    <a:gd name="T74" fmla="*/ 1915 w 3403"/>
                    <a:gd name="T75" fmla="*/ 1684 h 2374"/>
                    <a:gd name="T76" fmla="*/ 2030 w 3403"/>
                    <a:gd name="T77" fmla="*/ 1830 h 2374"/>
                    <a:gd name="T78" fmla="*/ 2135 w 3403"/>
                    <a:gd name="T79" fmla="*/ 1974 h 2374"/>
                    <a:gd name="T80" fmla="*/ 2227 w 3403"/>
                    <a:gd name="T81" fmla="*/ 2109 h 2374"/>
                    <a:gd name="T82" fmla="*/ 2302 w 3403"/>
                    <a:gd name="T83" fmla="*/ 2233 h 2374"/>
                    <a:gd name="T84" fmla="*/ 2354 w 3403"/>
                    <a:gd name="T85" fmla="*/ 2342 h 23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403" h="2374">
                      <a:moveTo>
                        <a:pt x="2367" y="2374"/>
                      </a:moveTo>
                      <a:lnTo>
                        <a:pt x="3403" y="2366"/>
                      </a:lnTo>
                      <a:lnTo>
                        <a:pt x="3395" y="2352"/>
                      </a:lnTo>
                      <a:lnTo>
                        <a:pt x="3386" y="2336"/>
                      </a:lnTo>
                      <a:lnTo>
                        <a:pt x="3373" y="2320"/>
                      </a:lnTo>
                      <a:lnTo>
                        <a:pt x="3358" y="2300"/>
                      </a:lnTo>
                      <a:lnTo>
                        <a:pt x="3324" y="2256"/>
                      </a:lnTo>
                      <a:lnTo>
                        <a:pt x="3281" y="2207"/>
                      </a:lnTo>
                      <a:lnTo>
                        <a:pt x="3234" y="2154"/>
                      </a:lnTo>
                      <a:lnTo>
                        <a:pt x="3182" y="2098"/>
                      </a:lnTo>
                      <a:lnTo>
                        <a:pt x="3127" y="2040"/>
                      </a:lnTo>
                      <a:lnTo>
                        <a:pt x="3070" y="1981"/>
                      </a:lnTo>
                      <a:lnTo>
                        <a:pt x="3014" y="1923"/>
                      </a:lnTo>
                      <a:lnTo>
                        <a:pt x="2957" y="1866"/>
                      </a:lnTo>
                      <a:lnTo>
                        <a:pt x="2903" y="1812"/>
                      </a:lnTo>
                      <a:lnTo>
                        <a:pt x="2851" y="1761"/>
                      </a:lnTo>
                      <a:lnTo>
                        <a:pt x="2806" y="1717"/>
                      </a:lnTo>
                      <a:lnTo>
                        <a:pt x="2765" y="1678"/>
                      </a:lnTo>
                      <a:lnTo>
                        <a:pt x="2732" y="1646"/>
                      </a:lnTo>
                      <a:lnTo>
                        <a:pt x="2708" y="1623"/>
                      </a:lnTo>
                      <a:lnTo>
                        <a:pt x="2637" y="1559"/>
                      </a:lnTo>
                      <a:lnTo>
                        <a:pt x="2579" y="1503"/>
                      </a:lnTo>
                      <a:lnTo>
                        <a:pt x="2529" y="1458"/>
                      </a:lnTo>
                      <a:lnTo>
                        <a:pt x="2489" y="1419"/>
                      </a:lnTo>
                      <a:lnTo>
                        <a:pt x="2454" y="1385"/>
                      </a:lnTo>
                      <a:lnTo>
                        <a:pt x="2423" y="1355"/>
                      </a:lnTo>
                      <a:lnTo>
                        <a:pt x="2394" y="1329"/>
                      </a:lnTo>
                      <a:lnTo>
                        <a:pt x="2366" y="1304"/>
                      </a:lnTo>
                      <a:lnTo>
                        <a:pt x="2336" y="1278"/>
                      </a:lnTo>
                      <a:lnTo>
                        <a:pt x="2304" y="1251"/>
                      </a:lnTo>
                      <a:lnTo>
                        <a:pt x="2266" y="1219"/>
                      </a:lnTo>
                      <a:lnTo>
                        <a:pt x="2220" y="1183"/>
                      </a:lnTo>
                      <a:lnTo>
                        <a:pt x="2167" y="1141"/>
                      </a:lnTo>
                      <a:lnTo>
                        <a:pt x="2102" y="1092"/>
                      </a:lnTo>
                      <a:lnTo>
                        <a:pt x="2024" y="1031"/>
                      </a:lnTo>
                      <a:lnTo>
                        <a:pt x="1933" y="961"/>
                      </a:lnTo>
                      <a:lnTo>
                        <a:pt x="1897" y="934"/>
                      </a:lnTo>
                      <a:lnTo>
                        <a:pt x="1857" y="905"/>
                      </a:lnTo>
                      <a:lnTo>
                        <a:pt x="1812" y="873"/>
                      </a:lnTo>
                      <a:lnTo>
                        <a:pt x="1764" y="839"/>
                      </a:lnTo>
                      <a:lnTo>
                        <a:pt x="1712" y="805"/>
                      </a:lnTo>
                      <a:lnTo>
                        <a:pt x="1657" y="768"/>
                      </a:lnTo>
                      <a:lnTo>
                        <a:pt x="1599" y="730"/>
                      </a:lnTo>
                      <a:lnTo>
                        <a:pt x="1539" y="691"/>
                      </a:lnTo>
                      <a:lnTo>
                        <a:pt x="1476" y="652"/>
                      </a:lnTo>
                      <a:lnTo>
                        <a:pt x="1411" y="612"/>
                      </a:lnTo>
                      <a:lnTo>
                        <a:pt x="1344" y="570"/>
                      </a:lnTo>
                      <a:lnTo>
                        <a:pt x="1276" y="529"/>
                      </a:lnTo>
                      <a:lnTo>
                        <a:pt x="1206" y="488"/>
                      </a:lnTo>
                      <a:lnTo>
                        <a:pt x="1135" y="448"/>
                      </a:lnTo>
                      <a:lnTo>
                        <a:pt x="1064" y="408"/>
                      </a:lnTo>
                      <a:lnTo>
                        <a:pt x="992" y="368"/>
                      </a:lnTo>
                      <a:lnTo>
                        <a:pt x="920" y="329"/>
                      </a:lnTo>
                      <a:lnTo>
                        <a:pt x="848" y="292"/>
                      </a:lnTo>
                      <a:lnTo>
                        <a:pt x="777" y="255"/>
                      </a:lnTo>
                      <a:lnTo>
                        <a:pt x="706" y="221"/>
                      </a:lnTo>
                      <a:lnTo>
                        <a:pt x="636" y="187"/>
                      </a:lnTo>
                      <a:lnTo>
                        <a:pt x="568" y="157"/>
                      </a:lnTo>
                      <a:lnTo>
                        <a:pt x="500" y="127"/>
                      </a:lnTo>
                      <a:lnTo>
                        <a:pt x="435" y="101"/>
                      </a:lnTo>
                      <a:lnTo>
                        <a:pt x="372" y="77"/>
                      </a:lnTo>
                      <a:lnTo>
                        <a:pt x="311" y="56"/>
                      </a:lnTo>
                      <a:lnTo>
                        <a:pt x="253" y="38"/>
                      </a:lnTo>
                      <a:lnTo>
                        <a:pt x="197" y="23"/>
                      </a:lnTo>
                      <a:lnTo>
                        <a:pt x="145" y="11"/>
                      </a:lnTo>
                      <a:lnTo>
                        <a:pt x="95" y="4"/>
                      </a:lnTo>
                      <a:lnTo>
                        <a:pt x="50" y="0"/>
                      </a:lnTo>
                      <a:lnTo>
                        <a:pt x="9" y="0"/>
                      </a:lnTo>
                      <a:lnTo>
                        <a:pt x="3" y="5"/>
                      </a:lnTo>
                      <a:lnTo>
                        <a:pt x="0" y="10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1" y="16"/>
                      </a:lnTo>
                      <a:lnTo>
                        <a:pt x="2" y="19"/>
                      </a:lnTo>
                      <a:lnTo>
                        <a:pt x="7" y="23"/>
                      </a:lnTo>
                      <a:lnTo>
                        <a:pt x="13" y="28"/>
                      </a:lnTo>
                      <a:lnTo>
                        <a:pt x="23" y="32"/>
                      </a:lnTo>
                      <a:lnTo>
                        <a:pt x="33" y="37"/>
                      </a:lnTo>
                      <a:lnTo>
                        <a:pt x="59" y="46"/>
                      </a:lnTo>
                      <a:lnTo>
                        <a:pt x="89" y="58"/>
                      </a:lnTo>
                      <a:lnTo>
                        <a:pt x="105" y="64"/>
                      </a:lnTo>
                      <a:lnTo>
                        <a:pt x="122" y="70"/>
                      </a:lnTo>
                      <a:lnTo>
                        <a:pt x="139" y="79"/>
                      </a:lnTo>
                      <a:lnTo>
                        <a:pt x="156" y="86"/>
                      </a:lnTo>
                      <a:lnTo>
                        <a:pt x="196" y="107"/>
                      </a:lnTo>
                      <a:lnTo>
                        <a:pt x="236" y="129"/>
                      </a:lnTo>
                      <a:lnTo>
                        <a:pt x="275" y="153"/>
                      </a:lnTo>
                      <a:lnTo>
                        <a:pt x="315" y="177"/>
                      </a:lnTo>
                      <a:lnTo>
                        <a:pt x="355" y="201"/>
                      </a:lnTo>
                      <a:lnTo>
                        <a:pt x="395" y="226"/>
                      </a:lnTo>
                      <a:lnTo>
                        <a:pt x="434" y="252"/>
                      </a:lnTo>
                      <a:lnTo>
                        <a:pt x="474" y="278"/>
                      </a:lnTo>
                      <a:lnTo>
                        <a:pt x="513" y="306"/>
                      </a:lnTo>
                      <a:lnTo>
                        <a:pt x="552" y="334"/>
                      </a:lnTo>
                      <a:lnTo>
                        <a:pt x="591" y="363"/>
                      </a:lnTo>
                      <a:lnTo>
                        <a:pt x="630" y="391"/>
                      </a:lnTo>
                      <a:lnTo>
                        <a:pt x="707" y="450"/>
                      </a:lnTo>
                      <a:lnTo>
                        <a:pt x="783" y="510"/>
                      </a:lnTo>
                      <a:lnTo>
                        <a:pt x="858" y="572"/>
                      </a:lnTo>
                      <a:lnTo>
                        <a:pt x="931" y="636"/>
                      </a:lnTo>
                      <a:lnTo>
                        <a:pt x="1002" y="699"/>
                      </a:lnTo>
                      <a:lnTo>
                        <a:pt x="1072" y="762"/>
                      </a:lnTo>
                      <a:lnTo>
                        <a:pt x="1140" y="827"/>
                      </a:lnTo>
                      <a:lnTo>
                        <a:pt x="1204" y="890"/>
                      </a:lnTo>
                      <a:lnTo>
                        <a:pt x="1267" y="953"/>
                      </a:lnTo>
                      <a:lnTo>
                        <a:pt x="1327" y="1015"/>
                      </a:lnTo>
                      <a:lnTo>
                        <a:pt x="1386" y="1077"/>
                      </a:lnTo>
                      <a:lnTo>
                        <a:pt x="1452" y="1147"/>
                      </a:lnTo>
                      <a:lnTo>
                        <a:pt x="1523" y="1226"/>
                      </a:lnTo>
                      <a:lnTo>
                        <a:pt x="1598" y="1310"/>
                      </a:lnTo>
                      <a:lnTo>
                        <a:pt x="1676" y="1400"/>
                      </a:lnTo>
                      <a:lnTo>
                        <a:pt x="1755" y="1492"/>
                      </a:lnTo>
                      <a:lnTo>
                        <a:pt x="1836" y="1587"/>
                      </a:lnTo>
                      <a:lnTo>
                        <a:pt x="1915" y="1684"/>
                      </a:lnTo>
                      <a:lnTo>
                        <a:pt x="1954" y="1733"/>
                      </a:lnTo>
                      <a:lnTo>
                        <a:pt x="1993" y="1783"/>
                      </a:lnTo>
                      <a:lnTo>
                        <a:pt x="2030" y="1830"/>
                      </a:lnTo>
                      <a:lnTo>
                        <a:pt x="2065" y="1879"/>
                      </a:lnTo>
                      <a:lnTo>
                        <a:pt x="2101" y="1926"/>
                      </a:lnTo>
                      <a:lnTo>
                        <a:pt x="2135" y="1974"/>
                      </a:lnTo>
                      <a:lnTo>
                        <a:pt x="2168" y="2019"/>
                      </a:lnTo>
                      <a:lnTo>
                        <a:pt x="2198" y="2064"/>
                      </a:lnTo>
                      <a:lnTo>
                        <a:pt x="2227" y="2109"/>
                      </a:lnTo>
                      <a:lnTo>
                        <a:pt x="2254" y="2152"/>
                      </a:lnTo>
                      <a:lnTo>
                        <a:pt x="2280" y="2193"/>
                      </a:lnTo>
                      <a:lnTo>
                        <a:pt x="2302" y="2233"/>
                      </a:lnTo>
                      <a:lnTo>
                        <a:pt x="2322" y="2271"/>
                      </a:lnTo>
                      <a:lnTo>
                        <a:pt x="2340" y="2308"/>
                      </a:lnTo>
                      <a:lnTo>
                        <a:pt x="2354" y="2342"/>
                      </a:lnTo>
                      <a:lnTo>
                        <a:pt x="2367" y="2374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15">
                  <a:extLst>
                    <a:ext uri="{FF2B5EF4-FFF2-40B4-BE49-F238E27FC236}">
                      <a16:creationId xmlns:a16="http://schemas.microsoft.com/office/drawing/2014/main" id="{8BF22C88-8695-4AF5-83A8-BA0E444BA7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1013" y="6097588"/>
                  <a:ext cx="3433763" cy="539750"/>
                </a:xfrm>
                <a:custGeom>
                  <a:avLst/>
                  <a:gdLst>
                    <a:gd name="T0" fmla="*/ 10816 w 10816"/>
                    <a:gd name="T1" fmla="*/ 1700 h 1700"/>
                    <a:gd name="T2" fmla="*/ 10809 w 10816"/>
                    <a:gd name="T3" fmla="*/ 1657 h 1700"/>
                    <a:gd name="T4" fmla="*/ 571 w 10816"/>
                    <a:gd name="T5" fmla="*/ 1657 h 1700"/>
                    <a:gd name="T6" fmla="*/ 574 w 10816"/>
                    <a:gd name="T7" fmla="*/ 9 h 1700"/>
                    <a:gd name="T8" fmla="*/ 4 w 10816"/>
                    <a:gd name="T9" fmla="*/ 0 h 1700"/>
                    <a:gd name="T10" fmla="*/ 0 w 10816"/>
                    <a:gd name="T11" fmla="*/ 1699 h 1700"/>
                    <a:gd name="T12" fmla="*/ 10816 w 10816"/>
                    <a:gd name="T13" fmla="*/ 1700 h 17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816" h="1700">
                      <a:moveTo>
                        <a:pt x="10816" y="1700"/>
                      </a:moveTo>
                      <a:lnTo>
                        <a:pt x="10809" y="1657"/>
                      </a:lnTo>
                      <a:lnTo>
                        <a:pt x="571" y="1657"/>
                      </a:lnTo>
                      <a:lnTo>
                        <a:pt x="574" y="9"/>
                      </a:lnTo>
                      <a:lnTo>
                        <a:pt x="4" y="0"/>
                      </a:lnTo>
                      <a:lnTo>
                        <a:pt x="0" y="1699"/>
                      </a:lnTo>
                      <a:lnTo>
                        <a:pt x="10816" y="1700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16">
                  <a:extLst>
                    <a:ext uri="{FF2B5EF4-FFF2-40B4-BE49-F238E27FC236}">
                      <a16:creationId xmlns:a16="http://schemas.microsoft.com/office/drawing/2014/main" id="{9A9502C3-1629-46B4-9A58-ED272510C3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57926" y="3729038"/>
                  <a:ext cx="107950" cy="1425575"/>
                </a:xfrm>
                <a:custGeom>
                  <a:avLst/>
                  <a:gdLst>
                    <a:gd name="T0" fmla="*/ 1 w 343"/>
                    <a:gd name="T1" fmla="*/ 111 h 4493"/>
                    <a:gd name="T2" fmla="*/ 0 w 343"/>
                    <a:gd name="T3" fmla="*/ 4377 h 4493"/>
                    <a:gd name="T4" fmla="*/ 343 w 343"/>
                    <a:gd name="T5" fmla="*/ 4493 h 4493"/>
                    <a:gd name="T6" fmla="*/ 336 w 343"/>
                    <a:gd name="T7" fmla="*/ 4464 h 4493"/>
                    <a:gd name="T8" fmla="*/ 331 w 343"/>
                    <a:gd name="T9" fmla="*/ 4428 h 4493"/>
                    <a:gd name="T10" fmla="*/ 326 w 343"/>
                    <a:gd name="T11" fmla="*/ 4386 h 4493"/>
                    <a:gd name="T12" fmla="*/ 321 w 343"/>
                    <a:gd name="T13" fmla="*/ 4337 h 4493"/>
                    <a:gd name="T14" fmla="*/ 318 w 343"/>
                    <a:gd name="T15" fmla="*/ 4283 h 4493"/>
                    <a:gd name="T16" fmla="*/ 315 w 343"/>
                    <a:gd name="T17" fmla="*/ 4222 h 4493"/>
                    <a:gd name="T18" fmla="*/ 312 w 343"/>
                    <a:gd name="T19" fmla="*/ 4158 h 4493"/>
                    <a:gd name="T20" fmla="*/ 310 w 343"/>
                    <a:gd name="T21" fmla="*/ 4089 h 4493"/>
                    <a:gd name="T22" fmla="*/ 307 w 343"/>
                    <a:gd name="T23" fmla="*/ 3938 h 4493"/>
                    <a:gd name="T24" fmla="*/ 306 w 343"/>
                    <a:gd name="T25" fmla="*/ 3774 h 4493"/>
                    <a:gd name="T26" fmla="*/ 306 w 343"/>
                    <a:gd name="T27" fmla="*/ 3602 h 4493"/>
                    <a:gd name="T28" fmla="*/ 307 w 343"/>
                    <a:gd name="T29" fmla="*/ 3425 h 4493"/>
                    <a:gd name="T30" fmla="*/ 308 w 343"/>
                    <a:gd name="T31" fmla="*/ 3247 h 4493"/>
                    <a:gd name="T32" fmla="*/ 310 w 343"/>
                    <a:gd name="T33" fmla="*/ 3069 h 4493"/>
                    <a:gd name="T34" fmla="*/ 313 w 343"/>
                    <a:gd name="T35" fmla="*/ 2898 h 4493"/>
                    <a:gd name="T36" fmla="*/ 316 w 343"/>
                    <a:gd name="T37" fmla="*/ 2737 h 4493"/>
                    <a:gd name="T38" fmla="*/ 318 w 343"/>
                    <a:gd name="T39" fmla="*/ 2588 h 4493"/>
                    <a:gd name="T40" fmla="*/ 320 w 343"/>
                    <a:gd name="T41" fmla="*/ 2456 h 4493"/>
                    <a:gd name="T42" fmla="*/ 322 w 343"/>
                    <a:gd name="T43" fmla="*/ 2345 h 4493"/>
                    <a:gd name="T44" fmla="*/ 322 w 343"/>
                    <a:gd name="T45" fmla="*/ 2257 h 4493"/>
                    <a:gd name="T46" fmla="*/ 322 w 343"/>
                    <a:gd name="T47" fmla="*/ 2116 h 4493"/>
                    <a:gd name="T48" fmla="*/ 322 w 343"/>
                    <a:gd name="T49" fmla="*/ 1975 h 4493"/>
                    <a:gd name="T50" fmla="*/ 322 w 343"/>
                    <a:gd name="T51" fmla="*/ 1834 h 4493"/>
                    <a:gd name="T52" fmla="*/ 322 w 343"/>
                    <a:gd name="T53" fmla="*/ 1693 h 4493"/>
                    <a:gd name="T54" fmla="*/ 322 w 343"/>
                    <a:gd name="T55" fmla="*/ 1552 h 4493"/>
                    <a:gd name="T56" fmla="*/ 322 w 343"/>
                    <a:gd name="T57" fmla="*/ 1411 h 4493"/>
                    <a:gd name="T58" fmla="*/ 322 w 343"/>
                    <a:gd name="T59" fmla="*/ 1270 h 4493"/>
                    <a:gd name="T60" fmla="*/ 322 w 343"/>
                    <a:gd name="T61" fmla="*/ 1129 h 4493"/>
                    <a:gd name="T62" fmla="*/ 322 w 343"/>
                    <a:gd name="T63" fmla="*/ 988 h 4493"/>
                    <a:gd name="T64" fmla="*/ 322 w 343"/>
                    <a:gd name="T65" fmla="*/ 846 h 4493"/>
                    <a:gd name="T66" fmla="*/ 322 w 343"/>
                    <a:gd name="T67" fmla="*/ 706 h 4493"/>
                    <a:gd name="T68" fmla="*/ 322 w 343"/>
                    <a:gd name="T69" fmla="*/ 565 h 4493"/>
                    <a:gd name="T70" fmla="*/ 322 w 343"/>
                    <a:gd name="T71" fmla="*/ 423 h 4493"/>
                    <a:gd name="T72" fmla="*/ 322 w 343"/>
                    <a:gd name="T73" fmla="*/ 283 h 4493"/>
                    <a:gd name="T74" fmla="*/ 322 w 343"/>
                    <a:gd name="T75" fmla="*/ 142 h 4493"/>
                    <a:gd name="T76" fmla="*/ 322 w 343"/>
                    <a:gd name="T77" fmla="*/ 0 h 4493"/>
                    <a:gd name="T78" fmla="*/ 1 w 343"/>
                    <a:gd name="T79" fmla="*/ 111 h 4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343" h="4493">
                      <a:moveTo>
                        <a:pt x="1" y="111"/>
                      </a:moveTo>
                      <a:lnTo>
                        <a:pt x="0" y="4377"/>
                      </a:lnTo>
                      <a:lnTo>
                        <a:pt x="343" y="4493"/>
                      </a:lnTo>
                      <a:lnTo>
                        <a:pt x="336" y="4464"/>
                      </a:lnTo>
                      <a:lnTo>
                        <a:pt x="331" y="4428"/>
                      </a:lnTo>
                      <a:lnTo>
                        <a:pt x="326" y="4386"/>
                      </a:lnTo>
                      <a:lnTo>
                        <a:pt x="321" y="4337"/>
                      </a:lnTo>
                      <a:lnTo>
                        <a:pt x="318" y="4283"/>
                      </a:lnTo>
                      <a:lnTo>
                        <a:pt x="315" y="4222"/>
                      </a:lnTo>
                      <a:lnTo>
                        <a:pt x="312" y="4158"/>
                      </a:lnTo>
                      <a:lnTo>
                        <a:pt x="310" y="4089"/>
                      </a:lnTo>
                      <a:lnTo>
                        <a:pt x="307" y="3938"/>
                      </a:lnTo>
                      <a:lnTo>
                        <a:pt x="306" y="3774"/>
                      </a:lnTo>
                      <a:lnTo>
                        <a:pt x="306" y="3602"/>
                      </a:lnTo>
                      <a:lnTo>
                        <a:pt x="307" y="3425"/>
                      </a:lnTo>
                      <a:lnTo>
                        <a:pt x="308" y="3247"/>
                      </a:lnTo>
                      <a:lnTo>
                        <a:pt x="310" y="3069"/>
                      </a:lnTo>
                      <a:lnTo>
                        <a:pt x="313" y="2898"/>
                      </a:lnTo>
                      <a:lnTo>
                        <a:pt x="316" y="2737"/>
                      </a:lnTo>
                      <a:lnTo>
                        <a:pt x="318" y="2588"/>
                      </a:lnTo>
                      <a:lnTo>
                        <a:pt x="320" y="2456"/>
                      </a:lnTo>
                      <a:lnTo>
                        <a:pt x="322" y="2345"/>
                      </a:lnTo>
                      <a:lnTo>
                        <a:pt x="322" y="2257"/>
                      </a:lnTo>
                      <a:lnTo>
                        <a:pt x="322" y="2116"/>
                      </a:lnTo>
                      <a:lnTo>
                        <a:pt x="322" y="1975"/>
                      </a:lnTo>
                      <a:lnTo>
                        <a:pt x="322" y="1834"/>
                      </a:lnTo>
                      <a:lnTo>
                        <a:pt x="322" y="1693"/>
                      </a:lnTo>
                      <a:lnTo>
                        <a:pt x="322" y="1552"/>
                      </a:lnTo>
                      <a:lnTo>
                        <a:pt x="322" y="1411"/>
                      </a:lnTo>
                      <a:lnTo>
                        <a:pt x="322" y="1270"/>
                      </a:lnTo>
                      <a:lnTo>
                        <a:pt x="322" y="1129"/>
                      </a:lnTo>
                      <a:lnTo>
                        <a:pt x="322" y="988"/>
                      </a:lnTo>
                      <a:lnTo>
                        <a:pt x="322" y="846"/>
                      </a:lnTo>
                      <a:lnTo>
                        <a:pt x="322" y="706"/>
                      </a:lnTo>
                      <a:lnTo>
                        <a:pt x="322" y="565"/>
                      </a:lnTo>
                      <a:lnTo>
                        <a:pt x="322" y="423"/>
                      </a:lnTo>
                      <a:lnTo>
                        <a:pt x="322" y="283"/>
                      </a:lnTo>
                      <a:lnTo>
                        <a:pt x="322" y="142"/>
                      </a:lnTo>
                      <a:lnTo>
                        <a:pt x="322" y="0"/>
                      </a:lnTo>
                      <a:lnTo>
                        <a:pt x="1" y="111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17">
                  <a:extLst>
                    <a:ext uri="{FF2B5EF4-FFF2-40B4-BE49-F238E27FC236}">
                      <a16:creationId xmlns:a16="http://schemas.microsoft.com/office/drawing/2014/main" id="{1CD22EBF-D787-406B-841B-95E104E4D3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35651" y="3733801"/>
                  <a:ext cx="100013" cy="1417638"/>
                </a:xfrm>
                <a:custGeom>
                  <a:avLst/>
                  <a:gdLst>
                    <a:gd name="T0" fmla="*/ 0 w 316"/>
                    <a:gd name="T1" fmla="*/ 4468 h 4468"/>
                    <a:gd name="T2" fmla="*/ 316 w 316"/>
                    <a:gd name="T3" fmla="*/ 4363 h 4468"/>
                    <a:gd name="T4" fmla="*/ 316 w 316"/>
                    <a:gd name="T5" fmla="*/ 96 h 4468"/>
                    <a:gd name="T6" fmla="*/ 20 w 316"/>
                    <a:gd name="T7" fmla="*/ 0 h 4468"/>
                    <a:gd name="T8" fmla="*/ 20 w 316"/>
                    <a:gd name="T9" fmla="*/ 140 h 4468"/>
                    <a:gd name="T10" fmla="*/ 22 w 316"/>
                    <a:gd name="T11" fmla="*/ 344 h 4468"/>
                    <a:gd name="T12" fmla="*/ 25 w 316"/>
                    <a:gd name="T13" fmla="*/ 603 h 4468"/>
                    <a:gd name="T14" fmla="*/ 28 w 316"/>
                    <a:gd name="T15" fmla="*/ 904 h 4468"/>
                    <a:gd name="T16" fmla="*/ 32 w 316"/>
                    <a:gd name="T17" fmla="*/ 1240 h 4468"/>
                    <a:gd name="T18" fmla="*/ 35 w 316"/>
                    <a:gd name="T19" fmla="*/ 1602 h 4468"/>
                    <a:gd name="T20" fmla="*/ 37 w 316"/>
                    <a:gd name="T21" fmla="*/ 1977 h 4468"/>
                    <a:gd name="T22" fmla="*/ 39 w 316"/>
                    <a:gd name="T23" fmla="*/ 2360 h 4468"/>
                    <a:gd name="T24" fmla="*/ 40 w 316"/>
                    <a:gd name="T25" fmla="*/ 2738 h 4468"/>
                    <a:gd name="T26" fmla="*/ 40 w 316"/>
                    <a:gd name="T27" fmla="*/ 3103 h 4468"/>
                    <a:gd name="T28" fmla="*/ 39 w 316"/>
                    <a:gd name="T29" fmla="*/ 3445 h 4468"/>
                    <a:gd name="T30" fmla="*/ 36 w 316"/>
                    <a:gd name="T31" fmla="*/ 3753 h 4468"/>
                    <a:gd name="T32" fmla="*/ 34 w 316"/>
                    <a:gd name="T33" fmla="*/ 3892 h 4468"/>
                    <a:gd name="T34" fmla="*/ 31 w 316"/>
                    <a:gd name="T35" fmla="*/ 4020 h 4468"/>
                    <a:gd name="T36" fmla="*/ 26 w 316"/>
                    <a:gd name="T37" fmla="*/ 4134 h 4468"/>
                    <a:gd name="T38" fmla="*/ 23 w 316"/>
                    <a:gd name="T39" fmla="*/ 4234 h 4468"/>
                    <a:gd name="T40" fmla="*/ 18 w 316"/>
                    <a:gd name="T41" fmla="*/ 4318 h 4468"/>
                    <a:gd name="T42" fmla="*/ 13 w 316"/>
                    <a:gd name="T43" fmla="*/ 4387 h 4468"/>
                    <a:gd name="T44" fmla="*/ 6 w 316"/>
                    <a:gd name="T45" fmla="*/ 4436 h 4468"/>
                    <a:gd name="T46" fmla="*/ 0 w 316"/>
                    <a:gd name="T47" fmla="*/ 4468 h 44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16" h="4468">
                      <a:moveTo>
                        <a:pt x="0" y="4468"/>
                      </a:moveTo>
                      <a:lnTo>
                        <a:pt x="316" y="4363"/>
                      </a:lnTo>
                      <a:lnTo>
                        <a:pt x="316" y="96"/>
                      </a:lnTo>
                      <a:lnTo>
                        <a:pt x="20" y="0"/>
                      </a:lnTo>
                      <a:lnTo>
                        <a:pt x="20" y="140"/>
                      </a:lnTo>
                      <a:lnTo>
                        <a:pt x="22" y="344"/>
                      </a:lnTo>
                      <a:lnTo>
                        <a:pt x="25" y="603"/>
                      </a:lnTo>
                      <a:lnTo>
                        <a:pt x="28" y="904"/>
                      </a:lnTo>
                      <a:lnTo>
                        <a:pt x="32" y="1240"/>
                      </a:lnTo>
                      <a:lnTo>
                        <a:pt x="35" y="1602"/>
                      </a:lnTo>
                      <a:lnTo>
                        <a:pt x="37" y="1977"/>
                      </a:lnTo>
                      <a:lnTo>
                        <a:pt x="39" y="2360"/>
                      </a:lnTo>
                      <a:lnTo>
                        <a:pt x="40" y="2738"/>
                      </a:lnTo>
                      <a:lnTo>
                        <a:pt x="40" y="3103"/>
                      </a:lnTo>
                      <a:lnTo>
                        <a:pt x="39" y="3445"/>
                      </a:lnTo>
                      <a:lnTo>
                        <a:pt x="36" y="3753"/>
                      </a:lnTo>
                      <a:lnTo>
                        <a:pt x="34" y="3892"/>
                      </a:lnTo>
                      <a:lnTo>
                        <a:pt x="31" y="4020"/>
                      </a:lnTo>
                      <a:lnTo>
                        <a:pt x="26" y="4134"/>
                      </a:lnTo>
                      <a:lnTo>
                        <a:pt x="23" y="4234"/>
                      </a:lnTo>
                      <a:lnTo>
                        <a:pt x="18" y="4318"/>
                      </a:lnTo>
                      <a:lnTo>
                        <a:pt x="13" y="4387"/>
                      </a:lnTo>
                      <a:lnTo>
                        <a:pt x="6" y="4436"/>
                      </a:lnTo>
                      <a:lnTo>
                        <a:pt x="0" y="4468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18">
                  <a:extLst>
                    <a:ext uri="{FF2B5EF4-FFF2-40B4-BE49-F238E27FC236}">
                      <a16:creationId xmlns:a16="http://schemas.microsoft.com/office/drawing/2014/main" id="{D2FEEB2D-FFF0-40AF-8908-CB789D3C23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20013" y="6099176"/>
                  <a:ext cx="180975" cy="538163"/>
                </a:xfrm>
                <a:custGeom>
                  <a:avLst/>
                  <a:gdLst>
                    <a:gd name="T0" fmla="*/ 9 w 568"/>
                    <a:gd name="T1" fmla="*/ 1653 h 1696"/>
                    <a:gd name="T2" fmla="*/ 16 w 568"/>
                    <a:gd name="T3" fmla="*/ 1696 h 1696"/>
                    <a:gd name="T4" fmla="*/ 568 w 568"/>
                    <a:gd name="T5" fmla="*/ 1696 h 1696"/>
                    <a:gd name="T6" fmla="*/ 568 w 568"/>
                    <a:gd name="T7" fmla="*/ 0 h 1696"/>
                    <a:gd name="T8" fmla="*/ 0 w 568"/>
                    <a:gd name="T9" fmla="*/ 5 h 1696"/>
                    <a:gd name="T10" fmla="*/ 9 w 568"/>
                    <a:gd name="T11" fmla="*/ 1653 h 16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68" h="1696">
                      <a:moveTo>
                        <a:pt x="9" y="1653"/>
                      </a:moveTo>
                      <a:lnTo>
                        <a:pt x="16" y="1696"/>
                      </a:lnTo>
                      <a:lnTo>
                        <a:pt x="568" y="1696"/>
                      </a:lnTo>
                      <a:lnTo>
                        <a:pt x="568" y="0"/>
                      </a:lnTo>
                      <a:lnTo>
                        <a:pt x="0" y="5"/>
                      </a:lnTo>
                      <a:lnTo>
                        <a:pt x="9" y="1653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Freeform 19">
                  <a:extLst>
                    <a:ext uri="{FF2B5EF4-FFF2-40B4-BE49-F238E27FC236}">
                      <a16:creationId xmlns:a16="http://schemas.microsoft.com/office/drawing/2014/main" id="{FD0A23EC-B66C-4730-8952-F007F19893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03826" y="6234113"/>
                  <a:ext cx="88900" cy="269875"/>
                </a:xfrm>
                <a:custGeom>
                  <a:avLst/>
                  <a:gdLst>
                    <a:gd name="T0" fmla="*/ 5 w 281"/>
                    <a:gd name="T1" fmla="*/ 841 h 848"/>
                    <a:gd name="T2" fmla="*/ 281 w 281"/>
                    <a:gd name="T3" fmla="*/ 848 h 848"/>
                    <a:gd name="T4" fmla="*/ 281 w 281"/>
                    <a:gd name="T5" fmla="*/ 0 h 848"/>
                    <a:gd name="T6" fmla="*/ 0 w 281"/>
                    <a:gd name="T7" fmla="*/ 4 h 848"/>
                    <a:gd name="T8" fmla="*/ 5 w 281"/>
                    <a:gd name="T9" fmla="*/ 841 h 8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1" h="848">
                      <a:moveTo>
                        <a:pt x="5" y="841"/>
                      </a:moveTo>
                      <a:lnTo>
                        <a:pt x="281" y="848"/>
                      </a:lnTo>
                      <a:lnTo>
                        <a:pt x="281" y="0"/>
                      </a:lnTo>
                      <a:lnTo>
                        <a:pt x="0" y="4"/>
                      </a:lnTo>
                      <a:lnTo>
                        <a:pt x="5" y="841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Freeform 20">
                  <a:extLst>
                    <a:ext uri="{FF2B5EF4-FFF2-40B4-BE49-F238E27FC236}">
                      <a16:creationId xmlns:a16="http://schemas.microsoft.com/office/drawing/2014/main" id="{84A136C2-EED4-44BE-AF62-C30211A7F2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99276" y="6234113"/>
                  <a:ext cx="88900" cy="268288"/>
                </a:xfrm>
                <a:custGeom>
                  <a:avLst/>
                  <a:gdLst>
                    <a:gd name="T0" fmla="*/ 275 w 280"/>
                    <a:gd name="T1" fmla="*/ 841 h 847"/>
                    <a:gd name="T2" fmla="*/ 280 w 280"/>
                    <a:gd name="T3" fmla="*/ 8 h 847"/>
                    <a:gd name="T4" fmla="*/ 0 w 280"/>
                    <a:gd name="T5" fmla="*/ 0 h 847"/>
                    <a:gd name="T6" fmla="*/ 0 w 280"/>
                    <a:gd name="T7" fmla="*/ 847 h 847"/>
                    <a:gd name="T8" fmla="*/ 275 w 280"/>
                    <a:gd name="T9" fmla="*/ 841 h 8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0" h="847">
                      <a:moveTo>
                        <a:pt x="275" y="841"/>
                      </a:moveTo>
                      <a:lnTo>
                        <a:pt x="280" y="8"/>
                      </a:lnTo>
                      <a:lnTo>
                        <a:pt x="0" y="0"/>
                      </a:lnTo>
                      <a:lnTo>
                        <a:pt x="0" y="847"/>
                      </a:lnTo>
                      <a:lnTo>
                        <a:pt x="275" y="841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Freeform 21">
                  <a:extLst>
                    <a:ext uri="{FF2B5EF4-FFF2-40B4-BE49-F238E27FC236}">
                      <a16:creationId xmlns:a16="http://schemas.microsoft.com/office/drawing/2014/main" id="{81643D55-BDB7-4E26-A1FD-F46E0B378D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97488" y="1541463"/>
                  <a:ext cx="1592263" cy="1514475"/>
                </a:xfrm>
                <a:custGeom>
                  <a:avLst/>
                  <a:gdLst>
                    <a:gd name="T0" fmla="*/ 2508 w 5015"/>
                    <a:gd name="T1" fmla="*/ 0 h 4772"/>
                    <a:gd name="T2" fmla="*/ 3386 w 5015"/>
                    <a:gd name="T3" fmla="*/ 1430 h 4772"/>
                    <a:gd name="T4" fmla="*/ 5015 w 5015"/>
                    <a:gd name="T5" fmla="*/ 1823 h 4772"/>
                    <a:gd name="T6" fmla="*/ 3928 w 5015"/>
                    <a:gd name="T7" fmla="*/ 3100 h 4772"/>
                    <a:gd name="T8" fmla="*/ 4057 w 5015"/>
                    <a:gd name="T9" fmla="*/ 4772 h 4772"/>
                    <a:gd name="T10" fmla="*/ 2508 w 5015"/>
                    <a:gd name="T11" fmla="*/ 4132 h 4772"/>
                    <a:gd name="T12" fmla="*/ 958 w 5015"/>
                    <a:gd name="T13" fmla="*/ 4772 h 4772"/>
                    <a:gd name="T14" fmla="*/ 1088 w 5015"/>
                    <a:gd name="T15" fmla="*/ 3100 h 4772"/>
                    <a:gd name="T16" fmla="*/ 0 w 5015"/>
                    <a:gd name="T17" fmla="*/ 1823 h 4772"/>
                    <a:gd name="T18" fmla="*/ 1630 w 5015"/>
                    <a:gd name="T19" fmla="*/ 1430 h 4772"/>
                    <a:gd name="T20" fmla="*/ 2508 w 5015"/>
                    <a:gd name="T21" fmla="*/ 0 h 47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015" h="4772">
                      <a:moveTo>
                        <a:pt x="2508" y="0"/>
                      </a:moveTo>
                      <a:lnTo>
                        <a:pt x="3386" y="1430"/>
                      </a:lnTo>
                      <a:lnTo>
                        <a:pt x="5015" y="1823"/>
                      </a:lnTo>
                      <a:lnTo>
                        <a:pt x="3928" y="3100"/>
                      </a:lnTo>
                      <a:lnTo>
                        <a:pt x="4057" y="4772"/>
                      </a:lnTo>
                      <a:lnTo>
                        <a:pt x="2508" y="4132"/>
                      </a:lnTo>
                      <a:lnTo>
                        <a:pt x="958" y="4772"/>
                      </a:lnTo>
                      <a:lnTo>
                        <a:pt x="1088" y="3100"/>
                      </a:lnTo>
                      <a:lnTo>
                        <a:pt x="0" y="1823"/>
                      </a:lnTo>
                      <a:lnTo>
                        <a:pt x="1630" y="1430"/>
                      </a:lnTo>
                      <a:lnTo>
                        <a:pt x="2508" y="0"/>
                      </a:lnTo>
                      <a:close/>
                    </a:path>
                  </a:pathLst>
                </a:custGeom>
                <a:solidFill>
                  <a:srgbClr val="F2B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F90E15A4-3A57-4741-92AE-4474D13FE969}"/>
                  </a:ext>
                </a:extLst>
              </p:cNvPr>
              <p:cNvSpPr/>
              <p:nvPr/>
            </p:nvSpPr>
            <p:spPr>
              <a:xfrm>
                <a:off x="2072249" y="1914524"/>
                <a:ext cx="2658709" cy="162397"/>
              </a:xfrm>
              <a:prstGeom prst="roundRect">
                <a:avLst>
                  <a:gd name="adj" fmla="val 19633"/>
                </a:avLst>
              </a:prstGeom>
              <a:solidFill>
                <a:srgbClr val="F2B200"/>
              </a:solidFill>
              <a:ln>
                <a:solidFill>
                  <a:srgbClr val="F2B2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21BC82B-F9AC-4655-9241-CD02C9C065E7}"/>
                </a:ext>
              </a:extLst>
            </p:cNvPr>
            <p:cNvSpPr/>
            <p:nvPr/>
          </p:nvSpPr>
          <p:spPr>
            <a:xfrm>
              <a:off x="4801520" y="2437049"/>
              <a:ext cx="170059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0CA10F0-D678-456A-9C3E-B8C8A14F78E9}"/>
                </a:ext>
              </a:extLst>
            </p:cNvPr>
            <p:cNvSpPr/>
            <p:nvPr/>
          </p:nvSpPr>
          <p:spPr>
            <a:xfrm>
              <a:off x="4594361" y="3237515"/>
              <a:ext cx="25150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64" name="Graphic 14">
              <a:extLst>
                <a:ext uri="{FF2B5EF4-FFF2-40B4-BE49-F238E27FC236}">
                  <a16:creationId xmlns:a16="http://schemas.microsoft.com/office/drawing/2014/main" id="{05777421-955D-40B2-9904-A83BB65E28C6}"/>
                </a:ext>
              </a:extLst>
            </p:cNvPr>
            <p:cNvSpPr/>
            <p:nvPr/>
          </p:nvSpPr>
          <p:spPr>
            <a:xfrm flipH="1">
              <a:off x="9232501" y="4799021"/>
              <a:ext cx="236478" cy="243338"/>
            </a:xfrm>
            <a:custGeom>
              <a:avLst/>
              <a:gdLst>
                <a:gd name="connsiteX0" fmla="*/ 266895 w 419725"/>
                <a:gd name="connsiteY0" fmla="*/ 0 h 419725"/>
                <a:gd name="connsiteX1" fmla="*/ 114065 w 419725"/>
                <a:gd name="connsiteY1" fmla="*/ 152823 h 419725"/>
                <a:gd name="connsiteX2" fmla="*/ 150487 w 419725"/>
                <a:gd name="connsiteY2" fmla="*/ 251851 h 419725"/>
                <a:gd name="connsiteX3" fmla="*/ 126369 w 419725"/>
                <a:gd name="connsiteY3" fmla="*/ 275977 h 419725"/>
                <a:gd name="connsiteX4" fmla="*/ 117672 w 419725"/>
                <a:gd name="connsiteY4" fmla="*/ 267271 h 419725"/>
                <a:gd name="connsiteX5" fmla="*/ 100284 w 419725"/>
                <a:gd name="connsiteY5" fmla="*/ 267271 h 419725"/>
                <a:gd name="connsiteX6" fmla="*/ 3600 w 419725"/>
                <a:gd name="connsiteY6" fmla="*/ 363956 h 419725"/>
                <a:gd name="connsiteX7" fmla="*/ 3600 w 419725"/>
                <a:gd name="connsiteY7" fmla="*/ 381343 h 419725"/>
                <a:gd name="connsiteX8" fmla="*/ 38383 w 419725"/>
                <a:gd name="connsiteY8" fmla="*/ 416126 h 419725"/>
                <a:gd name="connsiteX9" fmla="*/ 55770 w 419725"/>
                <a:gd name="connsiteY9" fmla="*/ 416126 h 419725"/>
                <a:gd name="connsiteX10" fmla="*/ 152446 w 419725"/>
                <a:gd name="connsiteY10" fmla="*/ 319442 h 419725"/>
                <a:gd name="connsiteX11" fmla="*/ 152446 w 419725"/>
                <a:gd name="connsiteY11" fmla="*/ 302054 h 419725"/>
                <a:gd name="connsiteX12" fmla="*/ 143757 w 419725"/>
                <a:gd name="connsiteY12" fmla="*/ 293365 h 419725"/>
                <a:gd name="connsiteX13" fmla="*/ 167875 w 419725"/>
                <a:gd name="connsiteY13" fmla="*/ 269239 h 419725"/>
                <a:gd name="connsiteX14" fmla="*/ 266895 w 419725"/>
                <a:gd name="connsiteY14" fmla="*/ 305661 h 419725"/>
                <a:gd name="connsiteX15" fmla="*/ 419726 w 419725"/>
                <a:gd name="connsiteY15" fmla="*/ 152823 h 419725"/>
                <a:gd name="connsiteX16" fmla="*/ 266895 w 419725"/>
                <a:gd name="connsiteY16" fmla="*/ 0 h 419725"/>
                <a:gd name="connsiteX17" fmla="*/ 266895 w 419725"/>
                <a:gd name="connsiteY17" fmla="*/ 73780 h 419725"/>
                <a:gd name="connsiteX18" fmla="*/ 187844 w 419725"/>
                <a:gd name="connsiteY18" fmla="*/ 152831 h 419725"/>
                <a:gd name="connsiteX19" fmla="*/ 175548 w 419725"/>
                <a:gd name="connsiteY19" fmla="*/ 165127 h 419725"/>
                <a:gd name="connsiteX20" fmla="*/ 163251 w 419725"/>
                <a:gd name="connsiteY20" fmla="*/ 152831 h 419725"/>
                <a:gd name="connsiteX21" fmla="*/ 266895 w 419725"/>
                <a:gd name="connsiteY21" fmla="*/ 49187 h 419725"/>
                <a:gd name="connsiteX22" fmla="*/ 279192 w 419725"/>
                <a:gd name="connsiteY22" fmla="*/ 61483 h 419725"/>
                <a:gd name="connsiteX23" fmla="*/ 266895 w 419725"/>
                <a:gd name="connsiteY23" fmla="*/ 73780 h 419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19725" h="419725">
                  <a:moveTo>
                    <a:pt x="266895" y="0"/>
                  </a:moveTo>
                  <a:cubicBezTo>
                    <a:pt x="182622" y="0"/>
                    <a:pt x="114065" y="68558"/>
                    <a:pt x="114065" y="152823"/>
                  </a:cubicBezTo>
                  <a:cubicBezTo>
                    <a:pt x="114065" y="189614"/>
                    <a:pt x="127066" y="224299"/>
                    <a:pt x="150487" y="251851"/>
                  </a:cubicBezTo>
                  <a:lnTo>
                    <a:pt x="126369" y="275977"/>
                  </a:lnTo>
                  <a:lnTo>
                    <a:pt x="117672" y="267271"/>
                  </a:lnTo>
                  <a:cubicBezTo>
                    <a:pt x="112868" y="262476"/>
                    <a:pt x="105080" y="262476"/>
                    <a:pt x="100284" y="267271"/>
                  </a:cubicBezTo>
                  <a:lnTo>
                    <a:pt x="3600" y="363956"/>
                  </a:lnTo>
                  <a:cubicBezTo>
                    <a:pt x="-1196" y="368751"/>
                    <a:pt x="-1204" y="376539"/>
                    <a:pt x="3600" y="381343"/>
                  </a:cubicBezTo>
                  <a:lnTo>
                    <a:pt x="38383" y="416126"/>
                  </a:lnTo>
                  <a:cubicBezTo>
                    <a:pt x="43187" y="420922"/>
                    <a:pt x="50966" y="420930"/>
                    <a:pt x="55770" y="416126"/>
                  </a:cubicBezTo>
                  <a:lnTo>
                    <a:pt x="152446" y="319442"/>
                  </a:lnTo>
                  <a:cubicBezTo>
                    <a:pt x="157250" y="314646"/>
                    <a:pt x="157250" y="306858"/>
                    <a:pt x="152446" y="302054"/>
                  </a:cubicBezTo>
                  <a:lnTo>
                    <a:pt x="143757" y="293365"/>
                  </a:lnTo>
                  <a:lnTo>
                    <a:pt x="167875" y="269239"/>
                  </a:lnTo>
                  <a:cubicBezTo>
                    <a:pt x="195493" y="292717"/>
                    <a:pt x="230202" y="305661"/>
                    <a:pt x="266895" y="305661"/>
                  </a:cubicBezTo>
                  <a:cubicBezTo>
                    <a:pt x="351168" y="305661"/>
                    <a:pt x="419726" y="237104"/>
                    <a:pt x="419726" y="152823"/>
                  </a:cubicBezTo>
                  <a:cubicBezTo>
                    <a:pt x="419726" y="68558"/>
                    <a:pt x="351168" y="0"/>
                    <a:pt x="266895" y="0"/>
                  </a:cubicBezTo>
                  <a:close/>
                  <a:moveTo>
                    <a:pt x="266895" y="73780"/>
                  </a:moveTo>
                  <a:cubicBezTo>
                    <a:pt x="223308" y="73780"/>
                    <a:pt x="187844" y="109243"/>
                    <a:pt x="187844" y="152831"/>
                  </a:cubicBezTo>
                  <a:cubicBezTo>
                    <a:pt x="187844" y="159618"/>
                    <a:pt x="182335" y="165127"/>
                    <a:pt x="175548" y="165127"/>
                  </a:cubicBezTo>
                  <a:cubicBezTo>
                    <a:pt x="168752" y="165127"/>
                    <a:pt x="163251" y="159618"/>
                    <a:pt x="163251" y="152831"/>
                  </a:cubicBezTo>
                  <a:cubicBezTo>
                    <a:pt x="163251" y="95684"/>
                    <a:pt x="209749" y="49187"/>
                    <a:pt x="266895" y="49187"/>
                  </a:cubicBezTo>
                  <a:cubicBezTo>
                    <a:pt x="273683" y="49187"/>
                    <a:pt x="279192" y="54695"/>
                    <a:pt x="279192" y="61483"/>
                  </a:cubicBezTo>
                  <a:cubicBezTo>
                    <a:pt x="279192" y="68271"/>
                    <a:pt x="273683" y="73780"/>
                    <a:pt x="266895" y="73780"/>
                  </a:cubicBezTo>
                  <a:close/>
                </a:path>
              </a:pathLst>
            </a:custGeom>
            <a:solidFill>
              <a:schemeClr val="bg1"/>
            </a:solidFill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F695AD85-A092-4260-B5B2-9E41DF68D02C}"/>
                </a:ext>
              </a:extLst>
            </p:cNvPr>
            <p:cNvSpPr/>
            <p:nvPr/>
          </p:nvSpPr>
          <p:spPr>
            <a:xfrm flipH="1">
              <a:off x="9851473" y="5602467"/>
              <a:ext cx="229204" cy="235390"/>
            </a:xfrm>
            <a:custGeom>
              <a:avLst/>
              <a:gdLst>
                <a:gd name="connsiteX0" fmla="*/ 419194 w 419725"/>
                <a:gd name="connsiteY0" fmla="*/ 11221 h 418905"/>
                <a:gd name="connsiteX1" fmla="*/ 272302 w 419725"/>
                <a:gd name="connsiteY1" fmla="*/ 409937 h 418905"/>
                <a:gd name="connsiteX2" fmla="*/ 247701 w 419725"/>
                <a:gd name="connsiteY2" fmla="*/ 415340 h 418905"/>
                <a:gd name="connsiteX3" fmla="*/ 171795 w 419725"/>
                <a:gd name="connsiteY3" fmla="*/ 339435 h 418905"/>
                <a:gd name="connsiteX4" fmla="*/ 170427 w 419725"/>
                <a:gd name="connsiteY4" fmla="*/ 319548 h 418905"/>
                <a:gd name="connsiteX5" fmla="*/ 333066 w 419725"/>
                <a:gd name="connsiteY5" fmla="*/ 104712 h 418905"/>
                <a:gd name="connsiteX6" fmla="*/ 315014 w 419725"/>
                <a:gd name="connsiteY6" fmla="*/ 86660 h 418905"/>
                <a:gd name="connsiteX7" fmla="*/ 100178 w 419725"/>
                <a:gd name="connsiteY7" fmla="*/ 249300 h 418905"/>
                <a:gd name="connsiteX8" fmla="*/ 80290 w 419725"/>
                <a:gd name="connsiteY8" fmla="*/ 247931 h 418905"/>
                <a:gd name="connsiteX9" fmla="*/ 4385 w 419725"/>
                <a:gd name="connsiteY9" fmla="*/ 172025 h 418905"/>
                <a:gd name="connsiteX10" fmla="*/ 9788 w 419725"/>
                <a:gd name="connsiteY10" fmla="*/ 147424 h 418905"/>
                <a:gd name="connsiteX11" fmla="*/ 408505 w 419725"/>
                <a:gd name="connsiteY11" fmla="*/ 531 h 418905"/>
                <a:gd name="connsiteX12" fmla="*/ 419194 w 419725"/>
                <a:gd name="connsiteY12" fmla="*/ 11221 h 418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9725" h="418905">
                  <a:moveTo>
                    <a:pt x="419194" y="11221"/>
                  </a:moveTo>
                  <a:lnTo>
                    <a:pt x="272302" y="409937"/>
                  </a:lnTo>
                  <a:cubicBezTo>
                    <a:pt x="268530" y="420175"/>
                    <a:pt x="255416" y="423056"/>
                    <a:pt x="247701" y="415340"/>
                  </a:cubicBezTo>
                  <a:lnTo>
                    <a:pt x="171795" y="339435"/>
                  </a:lnTo>
                  <a:cubicBezTo>
                    <a:pt x="166438" y="334077"/>
                    <a:pt x="165853" y="325589"/>
                    <a:pt x="170427" y="319548"/>
                  </a:cubicBezTo>
                  <a:lnTo>
                    <a:pt x="333066" y="104712"/>
                  </a:lnTo>
                  <a:cubicBezTo>
                    <a:pt x="342279" y="92379"/>
                    <a:pt x="326544" y="77987"/>
                    <a:pt x="315014" y="86660"/>
                  </a:cubicBezTo>
                  <a:lnTo>
                    <a:pt x="100178" y="249300"/>
                  </a:lnTo>
                  <a:cubicBezTo>
                    <a:pt x="94137" y="253873"/>
                    <a:pt x="85648" y="253289"/>
                    <a:pt x="80290" y="247931"/>
                  </a:cubicBezTo>
                  <a:lnTo>
                    <a:pt x="4385" y="172025"/>
                  </a:lnTo>
                  <a:cubicBezTo>
                    <a:pt x="-3331" y="164309"/>
                    <a:pt x="-450" y="151195"/>
                    <a:pt x="9788" y="147424"/>
                  </a:cubicBezTo>
                  <a:lnTo>
                    <a:pt x="408505" y="531"/>
                  </a:lnTo>
                  <a:cubicBezTo>
                    <a:pt x="415169" y="-1924"/>
                    <a:pt x="421650" y="4556"/>
                    <a:pt x="419194" y="11221"/>
                  </a:cubicBezTo>
                  <a:close/>
                </a:path>
              </a:pathLst>
            </a:custGeom>
            <a:solidFill>
              <a:schemeClr val="bg1"/>
            </a:solidFill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DD130296-7836-4C03-9FC8-9929B6128817}"/>
                </a:ext>
              </a:extLst>
            </p:cNvPr>
            <p:cNvGrpSpPr/>
            <p:nvPr/>
          </p:nvGrpSpPr>
          <p:grpSpPr>
            <a:xfrm>
              <a:off x="7610555" y="2368461"/>
              <a:ext cx="276220" cy="282565"/>
              <a:chOff x="8627098" y="2163680"/>
              <a:chExt cx="194545" cy="195816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29F7304F-09BB-41B8-B3A1-D7B713243E69}"/>
                  </a:ext>
                </a:extLst>
              </p:cNvPr>
              <p:cNvGrpSpPr/>
              <p:nvPr/>
            </p:nvGrpSpPr>
            <p:grpSpPr>
              <a:xfrm>
                <a:off x="8627098" y="2163680"/>
                <a:ext cx="194545" cy="195816"/>
                <a:chOff x="4352586" y="3193002"/>
                <a:chExt cx="194545" cy="195816"/>
              </a:xfrm>
            </p:grpSpPr>
            <p:sp>
              <p:nvSpPr>
                <p:cNvPr id="67" name="Freeform: Shape 66">
                  <a:extLst>
                    <a:ext uri="{FF2B5EF4-FFF2-40B4-BE49-F238E27FC236}">
                      <a16:creationId xmlns:a16="http://schemas.microsoft.com/office/drawing/2014/main" id="{10025451-E81C-4CC3-8A0B-E2C533A7B46D}"/>
                    </a:ext>
                  </a:extLst>
                </p:cNvPr>
                <p:cNvSpPr/>
                <p:nvPr/>
              </p:nvSpPr>
              <p:spPr>
                <a:xfrm flipH="1">
                  <a:off x="4455833" y="3216427"/>
                  <a:ext cx="91298" cy="144049"/>
                </a:xfrm>
                <a:custGeom>
                  <a:avLst/>
                  <a:gdLst>
                    <a:gd name="connsiteX0" fmla="*/ 184933 w 196746"/>
                    <a:gd name="connsiteY0" fmla="*/ 0 h 306595"/>
                    <a:gd name="connsiteX1" fmla="*/ 0 w 196746"/>
                    <a:gd name="connsiteY1" fmla="*/ 184931 h 306595"/>
                    <a:gd name="connsiteX2" fmla="*/ 45752 w 196746"/>
                    <a:gd name="connsiteY2" fmla="*/ 306723 h 306595"/>
                    <a:gd name="connsiteX3" fmla="*/ 197230 w 196746"/>
                    <a:gd name="connsiteY3" fmla="*/ 155247 h 306595"/>
                    <a:gd name="connsiteX4" fmla="*/ 197230 w 196746"/>
                    <a:gd name="connsiteY4" fmla="*/ 12297 h 306595"/>
                    <a:gd name="connsiteX5" fmla="*/ 184933 w 196746"/>
                    <a:gd name="connsiteY5" fmla="*/ 0 h 306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6746" h="306595">
                      <a:moveTo>
                        <a:pt x="184933" y="0"/>
                      </a:moveTo>
                      <a:cubicBezTo>
                        <a:pt x="82724" y="0"/>
                        <a:pt x="0" y="82706"/>
                        <a:pt x="0" y="184931"/>
                      </a:cubicBezTo>
                      <a:cubicBezTo>
                        <a:pt x="0" y="230214"/>
                        <a:pt x="16158" y="273007"/>
                        <a:pt x="45752" y="306723"/>
                      </a:cubicBezTo>
                      <a:cubicBezTo>
                        <a:pt x="46755" y="305720"/>
                        <a:pt x="195756" y="156721"/>
                        <a:pt x="197230" y="155247"/>
                      </a:cubicBezTo>
                      <a:cubicBezTo>
                        <a:pt x="197230" y="137621"/>
                        <a:pt x="197230" y="30114"/>
                        <a:pt x="197230" y="12297"/>
                      </a:cubicBezTo>
                      <a:cubicBezTo>
                        <a:pt x="197230" y="5509"/>
                        <a:pt x="191721" y="0"/>
                        <a:pt x="1849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68" name="Freeform: Shape 67">
                  <a:extLst>
                    <a:ext uri="{FF2B5EF4-FFF2-40B4-BE49-F238E27FC236}">
                      <a16:creationId xmlns:a16="http://schemas.microsoft.com/office/drawing/2014/main" id="{4ECEB16C-E9E9-4635-B2EF-0062B8DDF0F9}"/>
                    </a:ext>
                  </a:extLst>
                </p:cNvPr>
                <p:cNvSpPr/>
                <p:nvPr/>
              </p:nvSpPr>
              <p:spPr>
                <a:xfrm flipH="1">
                  <a:off x="4375668" y="3297536"/>
                  <a:ext cx="71898" cy="91282"/>
                </a:xfrm>
                <a:custGeom>
                  <a:avLst/>
                  <a:gdLst>
                    <a:gd name="connsiteX0" fmla="*/ 143010 w 154937"/>
                    <a:gd name="connsiteY0" fmla="*/ 0 h 194286"/>
                    <a:gd name="connsiteX1" fmla="*/ 57 w 154937"/>
                    <a:gd name="connsiteY1" fmla="*/ 0 h 194286"/>
                    <a:gd name="connsiteX2" fmla="*/ 0 w 154937"/>
                    <a:gd name="connsiteY2" fmla="*/ 194874 h 194286"/>
                    <a:gd name="connsiteX3" fmla="*/ 101136 w 154937"/>
                    <a:gd name="connsiteY3" fmla="*/ 143065 h 194286"/>
                    <a:gd name="connsiteX4" fmla="*/ 155306 w 154937"/>
                    <a:gd name="connsiteY4" fmla="*/ 12296 h 194286"/>
                    <a:gd name="connsiteX5" fmla="*/ 143010 w 154937"/>
                    <a:gd name="connsiteY5" fmla="*/ 0 h 194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4937" h="194286">
                      <a:moveTo>
                        <a:pt x="143010" y="0"/>
                      </a:moveTo>
                      <a:lnTo>
                        <a:pt x="57" y="0"/>
                      </a:lnTo>
                      <a:lnTo>
                        <a:pt x="0" y="194874"/>
                      </a:lnTo>
                      <a:cubicBezTo>
                        <a:pt x="38000" y="188803"/>
                        <a:pt x="73231" y="170983"/>
                        <a:pt x="101136" y="143065"/>
                      </a:cubicBezTo>
                      <a:cubicBezTo>
                        <a:pt x="136066" y="108135"/>
                        <a:pt x="155306" y="61695"/>
                        <a:pt x="155306" y="12296"/>
                      </a:cubicBezTo>
                      <a:cubicBezTo>
                        <a:pt x="155306" y="5509"/>
                        <a:pt x="149798" y="0"/>
                        <a:pt x="14301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BD1D266C-61F5-4C1A-90C8-358057F193A9}"/>
                    </a:ext>
                  </a:extLst>
                </p:cNvPr>
                <p:cNvSpPr/>
                <p:nvPr/>
              </p:nvSpPr>
              <p:spPr>
                <a:xfrm flipH="1">
                  <a:off x="4352586" y="3193002"/>
                  <a:ext cx="91298" cy="92438"/>
                </a:xfrm>
                <a:custGeom>
                  <a:avLst/>
                  <a:gdLst>
                    <a:gd name="connsiteX0" fmla="*/ 143060 w 196746"/>
                    <a:gd name="connsiteY0" fmla="*/ 54170 h 196746"/>
                    <a:gd name="connsiteX1" fmla="*/ 12297 w 196746"/>
                    <a:gd name="connsiteY1" fmla="*/ 0 h 196746"/>
                    <a:gd name="connsiteX2" fmla="*/ 0 w 196746"/>
                    <a:gd name="connsiteY2" fmla="*/ 12297 h 196746"/>
                    <a:gd name="connsiteX3" fmla="*/ 0 w 196746"/>
                    <a:gd name="connsiteY3" fmla="*/ 184931 h 196746"/>
                    <a:gd name="connsiteX4" fmla="*/ 12297 w 196746"/>
                    <a:gd name="connsiteY4" fmla="*/ 197227 h 196746"/>
                    <a:gd name="connsiteX5" fmla="*/ 184935 w 196746"/>
                    <a:gd name="connsiteY5" fmla="*/ 197227 h 196746"/>
                    <a:gd name="connsiteX6" fmla="*/ 197231 w 196746"/>
                    <a:gd name="connsiteY6" fmla="*/ 184931 h 196746"/>
                    <a:gd name="connsiteX7" fmla="*/ 143060 w 196746"/>
                    <a:gd name="connsiteY7" fmla="*/ 54170 h 1967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6746" h="196746">
                      <a:moveTo>
                        <a:pt x="143060" y="54170"/>
                      </a:moveTo>
                      <a:cubicBezTo>
                        <a:pt x="108129" y="19240"/>
                        <a:pt x="61689" y="0"/>
                        <a:pt x="12297" y="0"/>
                      </a:cubicBezTo>
                      <a:cubicBezTo>
                        <a:pt x="5501" y="0"/>
                        <a:pt x="0" y="5509"/>
                        <a:pt x="0" y="12297"/>
                      </a:cubicBezTo>
                      <a:lnTo>
                        <a:pt x="0" y="184931"/>
                      </a:lnTo>
                      <a:cubicBezTo>
                        <a:pt x="0" y="191704"/>
                        <a:pt x="5479" y="197227"/>
                        <a:pt x="12297" y="197227"/>
                      </a:cubicBezTo>
                      <a:lnTo>
                        <a:pt x="184935" y="197227"/>
                      </a:lnTo>
                      <a:cubicBezTo>
                        <a:pt x="191723" y="197227"/>
                        <a:pt x="197231" y="191727"/>
                        <a:pt x="197231" y="184931"/>
                      </a:cubicBezTo>
                      <a:cubicBezTo>
                        <a:pt x="197231" y="135539"/>
                        <a:pt x="177991" y="89100"/>
                        <a:pt x="143060" y="541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6404AAA-CED8-4589-94EB-A9ACCC9D3ADD}"/>
                  </a:ext>
                </a:extLst>
              </p:cNvPr>
              <p:cNvSpPr/>
              <p:nvPr/>
            </p:nvSpPr>
            <p:spPr>
              <a:xfrm flipH="1">
                <a:off x="8736375" y="2277221"/>
                <a:ext cx="58583" cy="80883"/>
              </a:xfrm>
              <a:custGeom>
                <a:avLst/>
                <a:gdLst>
                  <a:gd name="connsiteX0" fmla="*/ 126819 w 126245"/>
                  <a:gd name="connsiteY0" fmla="*/ 172502 h 172152"/>
                  <a:gd name="connsiteX1" fmla="*/ 126819 w 126245"/>
                  <a:gd name="connsiteY1" fmla="*/ 0 h 172152"/>
                  <a:gd name="connsiteX2" fmla="*/ 0 w 126245"/>
                  <a:gd name="connsiteY2" fmla="*/ 126825 h 172152"/>
                  <a:gd name="connsiteX3" fmla="*/ 126819 w 126245"/>
                  <a:gd name="connsiteY3" fmla="*/ 172502 h 172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245" h="172152">
                    <a:moveTo>
                      <a:pt x="126819" y="172502"/>
                    </a:moveTo>
                    <a:lnTo>
                      <a:pt x="126819" y="0"/>
                    </a:lnTo>
                    <a:lnTo>
                      <a:pt x="0" y="126825"/>
                    </a:lnTo>
                    <a:cubicBezTo>
                      <a:pt x="35933" y="158363"/>
                      <a:pt x="81336" y="173842"/>
                      <a:pt x="126819" y="172502"/>
                    </a:cubicBezTo>
                    <a:close/>
                  </a:path>
                </a:pathLst>
              </a:custGeom>
              <a:solidFill>
                <a:schemeClr val="bg1"/>
              </a:solidFill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3" name="Graphic 2">
              <a:extLst>
                <a:ext uri="{FF2B5EF4-FFF2-40B4-BE49-F238E27FC236}">
                  <a16:creationId xmlns:a16="http://schemas.microsoft.com/office/drawing/2014/main" id="{1E35E045-FD90-46E7-9B1B-F8BC4A3544E6}"/>
                </a:ext>
              </a:extLst>
            </p:cNvPr>
            <p:cNvGrpSpPr/>
            <p:nvPr/>
          </p:nvGrpSpPr>
          <p:grpSpPr>
            <a:xfrm>
              <a:off x="8130275" y="3214851"/>
              <a:ext cx="277080" cy="259054"/>
              <a:chOff x="9803562" y="1740892"/>
              <a:chExt cx="419725" cy="386114"/>
            </a:xfrm>
            <a:solidFill>
              <a:schemeClr val="bg1"/>
            </a:solidFill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FEB56DD6-2C7D-4039-B741-398D1CDDC622}"/>
                  </a:ext>
                </a:extLst>
              </p:cNvPr>
              <p:cNvSpPr/>
              <p:nvPr/>
            </p:nvSpPr>
            <p:spPr>
              <a:xfrm>
                <a:off x="9901181" y="1823910"/>
                <a:ext cx="26233" cy="26233"/>
              </a:xfrm>
              <a:custGeom>
                <a:avLst/>
                <a:gdLst>
                  <a:gd name="connsiteX0" fmla="*/ 13461 w 26232"/>
                  <a:gd name="connsiteY0" fmla="*/ 26913 h 26232"/>
                  <a:gd name="connsiteX1" fmla="*/ 26921 w 26232"/>
                  <a:gd name="connsiteY1" fmla="*/ 13453 h 26232"/>
                  <a:gd name="connsiteX2" fmla="*/ 13461 w 26232"/>
                  <a:gd name="connsiteY2" fmla="*/ 0 h 26232"/>
                  <a:gd name="connsiteX3" fmla="*/ 0 w 26232"/>
                  <a:gd name="connsiteY3" fmla="*/ 13453 h 26232"/>
                  <a:gd name="connsiteX4" fmla="*/ 13461 w 26232"/>
                  <a:gd name="connsiteY4" fmla="*/ 26913 h 26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232" h="26232">
                    <a:moveTo>
                      <a:pt x="13461" y="26913"/>
                    </a:moveTo>
                    <a:cubicBezTo>
                      <a:pt x="20880" y="26913"/>
                      <a:pt x="26921" y="20880"/>
                      <a:pt x="26921" y="13453"/>
                    </a:cubicBezTo>
                    <a:cubicBezTo>
                      <a:pt x="26921" y="6034"/>
                      <a:pt x="20880" y="0"/>
                      <a:pt x="13461" y="0"/>
                    </a:cubicBezTo>
                    <a:cubicBezTo>
                      <a:pt x="6042" y="0"/>
                      <a:pt x="0" y="6034"/>
                      <a:pt x="0" y="13453"/>
                    </a:cubicBezTo>
                    <a:cubicBezTo>
                      <a:pt x="0" y="20880"/>
                      <a:pt x="6042" y="26913"/>
                      <a:pt x="13461" y="26913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FFF15647-2B24-4E44-9917-524978B7DE45}"/>
                  </a:ext>
                </a:extLst>
              </p:cNvPr>
              <p:cNvSpPr/>
              <p:nvPr/>
            </p:nvSpPr>
            <p:spPr>
              <a:xfrm>
                <a:off x="9883252" y="1875417"/>
                <a:ext cx="62303" cy="28692"/>
              </a:xfrm>
              <a:custGeom>
                <a:avLst/>
                <a:gdLst>
                  <a:gd name="connsiteX0" fmla="*/ 31389 w 62302"/>
                  <a:gd name="connsiteY0" fmla="*/ 0 h 28692"/>
                  <a:gd name="connsiteX1" fmla="*/ 0 w 62302"/>
                  <a:gd name="connsiteY1" fmla="*/ 28774 h 28692"/>
                  <a:gd name="connsiteX2" fmla="*/ 62778 w 62302"/>
                  <a:gd name="connsiteY2" fmla="*/ 28774 h 28692"/>
                  <a:gd name="connsiteX3" fmla="*/ 31389 w 62302"/>
                  <a:gd name="connsiteY3" fmla="*/ 0 h 2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302" h="28692">
                    <a:moveTo>
                      <a:pt x="31389" y="0"/>
                    </a:moveTo>
                    <a:cubicBezTo>
                      <a:pt x="14936" y="0"/>
                      <a:pt x="1394" y="12674"/>
                      <a:pt x="0" y="28774"/>
                    </a:cubicBezTo>
                    <a:lnTo>
                      <a:pt x="62778" y="28774"/>
                    </a:lnTo>
                    <a:cubicBezTo>
                      <a:pt x="61385" y="12674"/>
                      <a:pt x="47842" y="0"/>
                      <a:pt x="31389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0724BD9-9F0C-4A96-A3AA-9F96C37A1DF0}"/>
                  </a:ext>
                </a:extLst>
              </p:cNvPr>
              <p:cNvSpPr/>
              <p:nvPr/>
            </p:nvSpPr>
            <p:spPr>
              <a:xfrm>
                <a:off x="9803562" y="1740892"/>
                <a:ext cx="419725" cy="220520"/>
              </a:xfrm>
              <a:custGeom>
                <a:avLst/>
                <a:gdLst>
                  <a:gd name="connsiteX0" fmla="*/ 407428 w 419725"/>
                  <a:gd name="connsiteY0" fmla="*/ 0 h 220519"/>
                  <a:gd name="connsiteX1" fmla="*/ 12297 w 419725"/>
                  <a:gd name="connsiteY1" fmla="*/ 0 h 220519"/>
                  <a:gd name="connsiteX2" fmla="*/ 0 w 419725"/>
                  <a:gd name="connsiteY2" fmla="*/ 12297 h 220519"/>
                  <a:gd name="connsiteX3" fmla="*/ 0 w 419725"/>
                  <a:gd name="connsiteY3" fmla="*/ 220938 h 220519"/>
                  <a:gd name="connsiteX4" fmla="*/ 419725 w 419725"/>
                  <a:gd name="connsiteY4" fmla="*/ 220938 h 220519"/>
                  <a:gd name="connsiteX5" fmla="*/ 419725 w 419725"/>
                  <a:gd name="connsiteY5" fmla="*/ 12297 h 220519"/>
                  <a:gd name="connsiteX6" fmla="*/ 407428 w 419725"/>
                  <a:gd name="connsiteY6" fmla="*/ 0 h 220519"/>
                  <a:gd name="connsiteX7" fmla="*/ 167177 w 419725"/>
                  <a:gd name="connsiteY7" fmla="*/ 175596 h 220519"/>
                  <a:gd name="connsiteX8" fmla="*/ 154880 w 419725"/>
                  <a:gd name="connsiteY8" fmla="*/ 187893 h 220519"/>
                  <a:gd name="connsiteX9" fmla="*/ 67279 w 419725"/>
                  <a:gd name="connsiteY9" fmla="*/ 187893 h 220519"/>
                  <a:gd name="connsiteX10" fmla="*/ 54982 w 419725"/>
                  <a:gd name="connsiteY10" fmla="*/ 175596 h 220519"/>
                  <a:gd name="connsiteX11" fmla="*/ 54982 w 419725"/>
                  <a:gd name="connsiteY11" fmla="*/ 166029 h 220519"/>
                  <a:gd name="connsiteX12" fmla="*/ 80469 w 419725"/>
                  <a:gd name="connsiteY12" fmla="*/ 119056 h 220519"/>
                  <a:gd name="connsiteX13" fmla="*/ 73026 w 419725"/>
                  <a:gd name="connsiteY13" fmla="*/ 96471 h 220519"/>
                  <a:gd name="connsiteX14" fmla="*/ 111080 w 419725"/>
                  <a:gd name="connsiteY14" fmla="*/ 58425 h 220519"/>
                  <a:gd name="connsiteX15" fmla="*/ 149134 w 419725"/>
                  <a:gd name="connsiteY15" fmla="*/ 96471 h 220519"/>
                  <a:gd name="connsiteX16" fmla="*/ 141690 w 419725"/>
                  <a:gd name="connsiteY16" fmla="*/ 119056 h 220519"/>
                  <a:gd name="connsiteX17" fmla="*/ 167177 w 419725"/>
                  <a:gd name="connsiteY17" fmla="*/ 166029 h 220519"/>
                  <a:gd name="connsiteX18" fmla="*/ 358242 w 419725"/>
                  <a:gd name="connsiteY18" fmla="*/ 183302 h 220519"/>
                  <a:gd name="connsiteX19" fmla="*/ 247474 w 419725"/>
                  <a:gd name="connsiteY19" fmla="*/ 183302 h 220519"/>
                  <a:gd name="connsiteX20" fmla="*/ 235177 w 419725"/>
                  <a:gd name="connsiteY20" fmla="*/ 171005 h 220519"/>
                  <a:gd name="connsiteX21" fmla="*/ 247474 w 419725"/>
                  <a:gd name="connsiteY21" fmla="*/ 158709 h 220519"/>
                  <a:gd name="connsiteX22" fmla="*/ 358242 w 419725"/>
                  <a:gd name="connsiteY22" fmla="*/ 158709 h 220519"/>
                  <a:gd name="connsiteX23" fmla="*/ 370538 w 419725"/>
                  <a:gd name="connsiteY23" fmla="*/ 171005 h 220519"/>
                  <a:gd name="connsiteX24" fmla="*/ 358242 w 419725"/>
                  <a:gd name="connsiteY24" fmla="*/ 183302 h 220519"/>
                  <a:gd name="connsiteX25" fmla="*/ 358242 w 419725"/>
                  <a:gd name="connsiteY25" fmla="*/ 134115 h 220519"/>
                  <a:gd name="connsiteX26" fmla="*/ 247474 w 419725"/>
                  <a:gd name="connsiteY26" fmla="*/ 134115 h 220519"/>
                  <a:gd name="connsiteX27" fmla="*/ 235177 w 419725"/>
                  <a:gd name="connsiteY27" fmla="*/ 121819 h 220519"/>
                  <a:gd name="connsiteX28" fmla="*/ 247474 w 419725"/>
                  <a:gd name="connsiteY28" fmla="*/ 109522 h 220519"/>
                  <a:gd name="connsiteX29" fmla="*/ 358242 w 419725"/>
                  <a:gd name="connsiteY29" fmla="*/ 109522 h 220519"/>
                  <a:gd name="connsiteX30" fmla="*/ 370538 w 419725"/>
                  <a:gd name="connsiteY30" fmla="*/ 121819 h 220519"/>
                  <a:gd name="connsiteX31" fmla="*/ 358242 w 419725"/>
                  <a:gd name="connsiteY31" fmla="*/ 134115 h 220519"/>
                  <a:gd name="connsiteX32" fmla="*/ 358242 w 419725"/>
                  <a:gd name="connsiteY32" fmla="*/ 84929 h 220519"/>
                  <a:gd name="connsiteX33" fmla="*/ 247474 w 419725"/>
                  <a:gd name="connsiteY33" fmla="*/ 84929 h 220519"/>
                  <a:gd name="connsiteX34" fmla="*/ 235177 w 419725"/>
                  <a:gd name="connsiteY34" fmla="*/ 72632 h 220519"/>
                  <a:gd name="connsiteX35" fmla="*/ 247474 w 419725"/>
                  <a:gd name="connsiteY35" fmla="*/ 60335 h 220519"/>
                  <a:gd name="connsiteX36" fmla="*/ 358242 w 419725"/>
                  <a:gd name="connsiteY36" fmla="*/ 60335 h 220519"/>
                  <a:gd name="connsiteX37" fmla="*/ 370538 w 419725"/>
                  <a:gd name="connsiteY37" fmla="*/ 72632 h 220519"/>
                  <a:gd name="connsiteX38" fmla="*/ 358242 w 419725"/>
                  <a:gd name="connsiteY38" fmla="*/ 84929 h 220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19725" h="220519">
                    <a:moveTo>
                      <a:pt x="407428" y="0"/>
                    </a:moveTo>
                    <a:lnTo>
                      <a:pt x="12297" y="0"/>
                    </a:lnTo>
                    <a:cubicBezTo>
                      <a:pt x="5509" y="0"/>
                      <a:pt x="0" y="5509"/>
                      <a:pt x="0" y="12297"/>
                    </a:cubicBezTo>
                    <a:lnTo>
                      <a:pt x="0" y="220938"/>
                    </a:lnTo>
                    <a:lnTo>
                      <a:pt x="419725" y="220938"/>
                    </a:lnTo>
                    <a:lnTo>
                      <a:pt x="419725" y="12297"/>
                    </a:lnTo>
                    <a:cubicBezTo>
                      <a:pt x="419725" y="5509"/>
                      <a:pt x="414216" y="0"/>
                      <a:pt x="407428" y="0"/>
                    </a:cubicBezTo>
                    <a:close/>
                    <a:moveTo>
                      <a:pt x="167177" y="175596"/>
                    </a:moveTo>
                    <a:cubicBezTo>
                      <a:pt x="167177" y="182384"/>
                      <a:pt x="161676" y="187893"/>
                      <a:pt x="154880" y="187893"/>
                    </a:cubicBezTo>
                    <a:lnTo>
                      <a:pt x="67279" y="187893"/>
                    </a:lnTo>
                    <a:cubicBezTo>
                      <a:pt x="60483" y="187893"/>
                      <a:pt x="54982" y="182384"/>
                      <a:pt x="54982" y="175596"/>
                    </a:cubicBezTo>
                    <a:lnTo>
                      <a:pt x="54982" y="166029"/>
                    </a:lnTo>
                    <a:cubicBezTo>
                      <a:pt x="54982" y="146387"/>
                      <a:pt x="65131" y="129065"/>
                      <a:pt x="80469" y="119056"/>
                    </a:cubicBezTo>
                    <a:cubicBezTo>
                      <a:pt x="75796" y="112736"/>
                      <a:pt x="73026" y="104923"/>
                      <a:pt x="73026" y="96471"/>
                    </a:cubicBezTo>
                    <a:cubicBezTo>
                      <a:pt x="73026" y="75493"/>
                      <a:pt x="90102" y="58425"/>
                      <a:pt x="111080" y="58425"/>
                    </a:cubicBezTo>
                    <a:cubicBezTo>
                      <a:pt x="132058" y="58425"/>
                      <a:pt x="149134" y="75493"/>
                      <a:pt x="149134" y="96471"/>
                    </a:cubicBezTo>
                    <a:cubicBezTo>
                      <a:pt x="149134" y="104923"/>
                      <a:pt x="146363" y="112736"/>
                      <a:pt x="141690" y="119056"/>
                    </a:cubicBezTo>
                    <a:cubicBezTo>
                      <a:pt x="157028" y="129065"/>
                      <a:pt x="167177" y="146387"/>
                      <a:pt x="167177" y="166029"/>
                    </a:cubicBezTo>
                    <a:close/>
                    <a:moveTo>
                      <a:pt x="358242" y="183302"/>
                    </a:moveTo>
                    <a:lnTo>
                      <a:pt x="247474" y="183302"/>
                    </a:lnTo>
                    <a:cubicBezTo>
                      <a:pt x="240678" y="183302"/>
                      <a:pt x="235177" y="177793"/>
                      <a:pt x="235177" y="171005"/>
                    </a:cubicBezTo>
                    <a:cubicBezTo>
                      <a:pt x="235177" y="164209"/>
                      <a:pt x="240678" y="158709"/>
                      <a:pt x="247474" y="158709"/>
                    </a:cubicBezTo>
                    <a:lnTo>
                      <a:pt x="358242" y="158709"/>
                    </a:lnTo>
                    <a:cubicBezTo>
                      <a:pt x="365030" y="158709"/>
                      <a:pt x="370538" y="164209"/>
                      <a:pt x="370538" y="171005"/>
                    </a:cubicBezTo>
                    <a:cubicBezTo>
                      <a:pt x="370538" y="177793"/>
                      <a:pt x="365030" y="183302"/>
                      <a:pt x="358242" y="183302"/>
                    </a:cubicBezTo>
                    <a:close/>
                    <a:moveTo>
                      <a:pt x="358242" y="134115"/>
                    </a:moveTo>
                    <a:lnTo>
                      <a:pt x="247474" y="134115"/>
                    </a:lnTo>
                    <a:cubicBezTo>
                      <a:pt x="240678" y="134115"/>
                      <a:pt x="235177" y="128606"/>
                      <a:pt x="235177" y="121819"/>
                    </a:cubicBezTo>
                    <a:cubicBezTo>
                      <a:pt x="235177" y="115023"/>
                      <a:pt x="240678" y="109522"/>
                      <a:pt x="247474" y="109522"/>
                    </a:cubicBezTo>
                    <a:lnTo>
                      <a:pt x="358242" y="109522"/>
                    </a:lnTo>
                    <a:cubicBezTo>
                      <a:pt x="365030" y="109522"/>
                      <a:pt x="370538" y="115023"/>
                      <a:pt x="370538" y="121819"/>
                    </a:cubicBezTo>
                    <a:cubicBezTo>
                      <a:pt x="370538" y="128606"/>
                      <a:pt x="365030" y="134115"/>
                      <a:pt x="358242" y="134115"/>
                    </a:cubicBezTo>
                    <a:close/>
                    <a:moveTo>
                      <a:pt x="358242" y="84929"/>
                    </a:moveTo>
                    <a:lnTo>
                      <a:pt x="247474" y="84929"/>
                    </a:lnTo>
                    <a:cubicBezTo>
                      <a:pt x="240678" y="84929"/>
                      <a:pt x="235177" y="79420"/>
                      <a:pt x="235177" y="72632"/>
                    </a:cubicBezTo>
                    <a:cubicBezTo>
                      <a:pt x="235177" y="65836"/>
                      <a:pt x="240678" y="60335"/>
                      <a:pt x="247474" y="60335"/>
                    </a:cubicBezTo>
                    <a:lnTo>
                      <a:pt x="358242" y="60335"/>
                    </a:lnTo>
                    <a:cubicBezTo>
                      <a:pt x="365030" y="60335"/>
                      <a:pt x="370538" y="65836"/>
                      <a:pt x="370538" y="72632"/>
                    </a:cubicBezTo>
                    <a:cubicBezTo>
                      <a:pt x="370538" y="79420"/>
                      <a:pt x="365030" y="84929"/>
                      <a:pt x="358242" y="84929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752542ED-BCCD-4FE2-A7BB-14FAB8D3D78E}"/>
                  </a:ext>
                </a:extLst>
              </p:cNvPr>
              <p:cNvSpPr/>
              <p:nvPr/>
            </p:nvSpPr>
            <p:spPr>
              <a:xfrm>
                <a:off x="9803562" y="1986423"/>
                <a:ext cx="419725" cy="141001"/>
              </a:xfrm>
              <a:custGeom>
                <a:avLst/>
                <a:gdLst>
                  <a:gd name="connsiteX0" fmla="*/ 0 w 419725"/>
                  <a:gd name="connsiteY0" fmla="*/ 30717 h 141001"/>
                  <a:gd name="connsiteX1" fmla="*/ 12297 w 419725"/>
                  <a:gd name="connsiteY1" fmla="*/ 43014 h 141001"/>
                  <a:gd name="connsiteX2" fmla="*/ 180019 w 419725"/>
                  <a:gd name="connsiteY2" fmla="*/ 43014 h 141001"/>
                  <a:gd name="connsiteX3" fmla="*/ 180019 w 419725"/>
                  <a:gd name="connsiteY3" fmla="*/ 92200 h 141001"/>
                  <a:gd name="connsiteX4" fmla="*/ 156331 w 419725"/>
                  <a:gd name="connsiteY4" fmla="*/ 92200 h 141001"/>
                  <a:gd name="connsiteX5" fmla="*/ 115039 w 419725"/>
                  <a:gd name="connsiteY5" fmla="*/ 133500 h 141001"/>
                  <a:gd name="connsiteX6" fmla="*/ 117351 w 419725"/>
                  <a:gd name="connsiteY6" fmla="*/ 139075 h 141001"/>
                  <a:gd name="connsiteX7" fmla="*/ 122925 w 419725"/>
                  <a:gd name="connsiteY7" fmla="*/ 141387 h 141001"/>
                  <a:gd name="connsiteX8" fmla="*/ 296800 w 419725"/>
                  <a:gd name="connsiteY8" fmla="*/ 141387 h 141001"/>
                  <a:gd name="connsiteX9" fmla="*/ 304686 w 419725"/>
                  <a:gd name="connsiteY9" fmla="*/ 133500 h 141001"/>
                  <a:gd name="connsiteX10" fmla="*/ 292594 w 419725"/>
                  <a:gd name="connsiteY10" fmla="*/ 104292 h 141001"/>
                  <a:gd name="connsiteX11" fmla="*/ 263394 w 419725"/>
                  <a:gd name="connsiteY11" fmla="*/ 92200 h 141001"/>
                  <a:gd name="connsiteX12" fmla="*/ 239706 w 419725"/>
                  <a:gd name="connsiteY12" fmla="*/ 92200 h 141001"/>
                  <a:gd name="connsiteX13" fmla="*/ 239706 w 419725"/>
                  <a:gd name="connsiteY13" fmla="*/ 43014 h 141001"/>
                  <a:gd name="connsiteX14" fmla="*/ 407428 w 419725"/>
                  <a:gd name="connsiteY14" fmla="*/ 43014 h 141001"/>
                  <a:gd name="connsiteX15" fmla="*/ 419725 w 419725"/>
                  <a:gd name="connsiteY15" fmla="*/ 30717 h 141001"/>
                  <a:gd name="connsiteX16" fmla="*/ 419725 w 419725"/>
                  <a:gd name="connsiteY16" fmla="*/ 0 h 141001"/>
                  <a:gd name="connsiteX17" fmla="*/ 0 w 419725"/>
                  <a:gd name="connsiteY17" fmla="*/ 0 h 141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19725" h="141001">
                    <a:moveTo>
                      <a:pt x="0" y="30717"/>
                    </a:moveTo>
                    <a:cubicBezTo>
                      <a:pt x="0" y="37505"/>
                      <a:pt x="5509" y="43014"/>
                      <a:pt x="12297" y="43014"/>
                    </a:cubicBezTo>
                    <a:lnTo>
                      <a:pt x="180019" y="43014"/>
                    </a:lnTo>
                    <a:lnTo>
                      <a:pt x="180019" y="92200"/>
                    </a:lnTo>
                    <a:lnTo>
                      <a:pt x="156331" y="92200"/>
                    </a:lnTo>
                    <a:cubicBezTo>
                      <a:pt x="133525" y="92200"/>
                      <a:pt x="115039" y="110686"/>
                      <a:pt x="115039" y="133500"/>
                    </a:cubicBezTo>
                    <a:cubicBezTo>
                      <a:pt x="115039" y="135681"/>
                      <a:pt x="115924" y="137648"/>
                      <a:pt x="117351" y="139075"/>
                    </a:cubicBezTo>
                    <a:cubicBezTo>
                      <a:pt x="118777" y="140501"/>
                      <a:pt x="120753" y="141387"/>
                      <a:pt x="122925" y="141387"/>
                    </a:cubicBezTo>
                    <a:lnTo>
                      <a:pt x="296800" y="141387"/>
                    </a:lnTo>
                    <a:cubicBezTo>
                      <a:pt x="301153" y="141387"/>
                      <a:pt x="304686" y="137853"/>
                      <a:pt x="304686" y="133500"/>
                    </a:cubicBezTo>
                    <a:cubicBezTo>
                      <a:pt x="304686" y="122089"/>
                      <a:pt x="300062" y="111768"/>
                      <a:pt x="292594" y="104292"/>
                    </a:cubicBezTo>
                    <a:cubicBezTo>
                      <a:pt x="285118" y="96824"/>
                      <a:pt x="274797" y="92200"/>
                      <a:pt x="263394" y="92200"/>
                    </a:cubicBezTo>
                    <a:lnTo>
                      <a:pt x="239706" y="92200"/>
                    </a:lnTo>
                    <a:lnTo>
                      <a:pt x="239706" y="43014"/>
                    </a:lnTo>
                    <a:lnTo>
                      <a:pt x="407428" y="43014"/>
                    </a:lnTo>
                    <a:cubicBezTo>
                      <a:pt x="414216" y="43014"/>
                      <a:pt x="419725" y="37505"/>
                      <a:pt x="419725" y="30717"/>
                    </a:cubicBezTo>
                    <a:lnTo>
                      <a:pt x="41972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1" name="Graphic 40">
              <a:extLst>
                <a:ext uri="{FF2B5EF4-FFF2-40B4-BE49-F238E27FC236}">
                  <a16:creationId xmlns:a16="http://schemas.microsoft.com/office/drawing/2014/main" id="{7C4A9411-3224-40CB-9CAE-9E573ED09CA3}"/>
                </a:ext>
              </a:extLst>
            </p:cNvPr>
            <p:cNvGrpSpPr/>
            <p:nvPr/>
          </p:nvGrpSpPr>
          <p:grpSpPr>
            <a:xfrm>
              <a:off x="8750533" y="3942933"/>
              <a:ext cx="244023" cy="341346"/>
              <a:chOff x="4074593" y="1724490"/>
              <a:chExt cx="304956" cy="419725"/>
            </a:xfrm>
            <a:solidFill>
              <a:schemeClr val="bg1"/>
            </a:solidFill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C3582762-630D-4115-975F-EDB351A64F19}"/>
                  </a:ext>
                </a:extLst>
              </p:cNvPr>
              <p:cNvSpPr/>
              <p:nvPr/>
            </p:nvSpPr>
            <p:spPr>
              <a:xfrm>
                <a:off x="4074593" y="1922056"/>
                <a:ext cx="304956" cy="222159"/>
              </a:xfrm>
              <a:custGeom>
                <a:avLst/>
                <a:gdLst>
                  <a:gd name="connsiteX0" fmla="*/ 292971 w 304956"/>
                  <a:gd name="connsiteY0" fmla="*/ 0 h 222159"/>
                  <a:gd name="connsiteX1" fmla="*/ 12297 w 304956"/>
                  <a:gd name="connsiteY1" fmla="*/ 0 h 222159"/>
                  <a:gd name="connsiteX2" fmla="*/ 0 w 304956"/>
                  <a:gd name="connsiteY2" fmla="*/ 12297 h 222159"/>
                  <a:gd name="connsiteX3" fmla="*/ 0 w 304956"/>
                  <a:gd name="connsiteY3" fmla="*/ 141690 h 222159"/>
                  <a:gd name="connsiteX4" fmla="*/ 80477 w 304956"/>
                  <a:gd name="connsiteY4" fmla="*/ 222159 h 222159"/>
                  <a:gd name="connsiteX5" fmla="*/ 224799 w 304956"/>
                  <a:gd name="connsiteY5" fmla="*/ 222159 h 222159"/>
                  <a:gd name="connsiteX6" fmla="*/ 305268 w 304956"/>
                  <a:gd name="connsiteY6" fmla="*/ 141690 h 222159"/>
                  <a:gd name="connsiteX7" fmla="*/ 305268 w 304956"/>
                  <a:gd name="connsiteY7" fmla="*/ 12297 h 222159"/>
                  <a:gd name="connsiteX8" fmla="*/ 292971 w 304956"/>
                  <a:gd name="connsiteY8" fmla="*/ 0 h 222159"/>
                  <a:gd name="connsiteX9" fmla="*/ 171735 w 304956"/>
                  <a:gd name="connsiteY9" fmla="*/ 104275 h 222159"/>
                  <a:gd name="connsiteX10" fmla="*/ 164931 w 304956"/>
                  <a:gd name="connsiteY10" fmla="*/ 104275 h 222159"/>
                  <a:gd name="connsiteX11" fmla="*/ 164931 w 304956"/>
                  <a:gd name="connsiteY11" fmla="*/ 130180 h 222159"/>
                  <a:gd name="connsiteX12" fmla="*/ 152634 w 304956"/>
                  <a:gd name="connsiteY12" fmla="*/ 142477 h 222159"/>
                  <a:gd name="connsiteX13" fmla="*/ 140337 w 304956"/>
                  <a:gd name="connsiteY13" fmla="*/ 130180 h 222159"/>
                  <a:gd name="connsiteX14" fmla="*/ 140337 w 304956"/>
                  <a:gd name="connsiteY14" fmla="*/ 104275 h 222159"/>
                  <a:gd name="connsiteX15" fmla="*/ 133533 w 304956"/>
                  <a:gd name="connsiteY15" fmla="*/ 104275 h 222159"/>
                  <a:gd name="connsiteX16" fmla="*/ 121237 w 304956"/>
                  <a:gd name="connsiteY16" fmla="*/ 91979 h 222159"/>
                  <a:gd name="connsiteX17" fmla="*/ 133533 w 304956"/>
                  <a:gd name="connsiteY17" fmla="*/ 79682 h 222159"/>
                  <a:gd name="connsiteX18" fmla="*/ 171735 w 304956"/>
                  <a:gd name="connsiteY18" fmla="*/ 79682 h 222159"/>
                  <a:gd name="connsiteX19" fmla="*/ 184031 w 304956"/>
                  <a:gd name="connsiteY19" fmla="*/ 91979 h 222159"/>
                  <a:gd name="connsiteX20" fmla="*/ 171735 w 304956"/>
                  <a:gd name="connsiteY20" fmla="*/ 104275 h 222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04956" h="222159">
                    <a:moveTo>
                      <a:pt x="292971" y="0"/>
                    </a:moveTo>
                    <a:lnTo>
                      <a:pt x="12297" y="0"/>
                    </a:lnTo>
                    <a:cubicBezTo>
                      <a:pt x="5509" y="0"/>
                      <a:pt x="0" y="5509"/>
                      <a:pt x="0" y="12297"/>
                    </a:cubicBezTo>
                    <a:lnTo>
                      <a:pt x="0" y="141690"/>
                    </a:lnTo>
                    <a:cubicBezTo>
                      <a:pt x="0" y="186056"/>
                      <a:pt x="36103" y="222159"/>
                      <a:pt x="80477" y="222159"/>
                    </a:cubicBezTo>
                    <a:lnTo>
                      <a:pt x="224799" y="222159"/>
                    </a:lnTo>
                    <a:cubicBezTo>
                      <a:pt x="269165" y="222159"/>
                      <a:pt x="305268" y="186056"/>
                      <a:pt x="305268" y="141690"/>
                    </a:cubicBezTo>
                    <a:lnTo>
                      <a:pt x="305268" y="12297"/>
                    </a:lnTo>
                    <a:cubicBezTo>
                      <a:pt x="305268" y="5509"/>
                      <a:pt x="299759" y="0"/>
                      <a:pt x="292971" y="0"/>
                    </a:cubicBezTo>
                    <a:close/>
                    <a:moveTo>
                      <a:pt x="171735" y="104275"/>
                    </a:moveTo>
                    <a:lnTo>
                      <a:pt x="164931" y="104275"/>
                    </a:lnTo>
                    <a:lnTo>
                      <a:pt x="164931" y="130180"/>
                    </a:lnTo>
                    <a:cubicBezTo>
                      <a:pt x="164931" y="136976"/>
                      <a:pt x="159422" y="142477"/>
                      <a:pt x="152634" y="142477"/>
                    </a:cubicBezTo>
                    <a:cubicBezTo>
                      <a:pt x="145846" y="142477"/>
                      <a:pt x="140337" y="136976"/>
                      <a:pt x="140337" y="130180"/>
                    </a:cubicBezTo>
                    <a:lnTo>
                      <a:pt x="140337" y="104275"/>
                    </a:lnTo>
                    <a:lnTo>
                      <a:pt x="133533" y="104275"/>
                    </a:lnTo>
                    <a:cubicBezTo>
                      <a:pt x="126737" y="104275"/>
                      <a:pt x="121237" y="98767"/>
                      <a:pt x="121237" y="91979"/>
                    </a:cubicBezTo>
                    <a:cubicBezTo>
                      <a:pt x="121237" y="85183"/>
                      <a:pt x="126737" y="79682"/>
                      <a:pt x="133533" y="79682"/>
                    </a:cubicBezTo>
                    <a:lnTo>
                      <a:pt x="171735" y="79682"/>
                    </a:lnTo>
                    <a:cubicBezTo>
                      <a:pt x="178531" y="79682"/>
                      <a:pt x="184031" y="85183"/>
                      <a:pt x="184031" y="91979"/>
                    </a:cubicBezTo>
                    <a:cubicBezTo>
                      <a:pt x="184031" y="98767"/>
                      <a:pt x="178531" y="104275"/>
                      <a:pt x="171735" y="104275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F7B5F1DD-BF84-4AB7-8209-9525AAFE2E6C}"/>
                  </a:ext>
                </a:extLst>
              </p:cNvPr>
              <p:cNvSpPr/>
              <p:nvPr/>
            </p:nvSpPr>
            <p:spPr>
              <a:xfrm>
                <a:off x="4099186" y="1724490"/>
                <a:ext cx="255770" cy="172973"/>
              </a:xfrm>
              <a:custGeom>
                <a:avLst/>
                <a:gdLst>
                  <a:gd name="connsiteX0" fmla="*/ 128041 w 255769"/>
                  <a:gd name="connsiteY0" fmla="*/ 0 h 172972"/>
                  <a:gd name="connsiteX1" fmla="*/ 0 w 255769"/>
                  <a:gd name="connsiteY1" fmla="*/ 128041 h 172972"/>
                  <a:gd name="connsiteX2" fmla="*/ 0 w 255769"/>
                  <a:gd name="connsiteY2" fmla="*/ 172973 h 172972"/>
                  <a:gd name="connsiteX3" fmla="*/ 24593 w 255769"/>
                  <a:gd name="connsiteY3" fmla="*/ 172973 h 172972"/>
                  <a:gd name="connsiteX4" fmla="*/ 24593 w 255769"/>
                  <a:gd name="connsiteY4" fmla="*/ 128041 h 172972"/>
                  <a:gd name="connsiteX5" fmla="*/ 128041 w 255769"/>
                  <a:gd name="connsiteY5" fmla="*/ 24593 h 172972"/>
                  <a:gd name="connsiteX6" fmla="*/ 231488 w 255769"/>
                  <a:gd name="connsiteY6" fmla="*/ 128041 h 172972"/>
                  <a:gd name="connsiteX7" fmla="*/ 231488 w 255769"/>
                  <a:gd name="connsiteY7" fmla="*/ 172973 h 172972"/>
                  <a:gd name="connsiteX8" fmla="*/ 256081 w 255769"/>
                  <a:gd name="connsiteY8" fmla="*/ 172973 h 172972"/>
                  <a:gd name="connsiteX9" fmla="*/ 256081 w 255769"/>
                  <a:gd name="connsiteY9" fmla="*/ 128041 h 172972"/>
                  <a:gd name="connsiteX10" fmla="*/ 128041 w 255769"/>
                  <a:gd name="connsiteY10" fmla="*/ 0 h 172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5769" h="172972">
                    <a:moveTo>
                      <a:pt x="128041" y="0"/>
                    </a:moveTo>
                    <a:cubicBezTo>
                      <a:pt x="57442" y="0"/>
                      <a:pt x="0" y="57442"/>
                      <a:pt x="0" y="128041"/>
                    </a:cubicBezTo>
                    <a:lnTo>
                      <a:pt x="0" y="172973"/>
                    </a:lnTo>
                    <a:lnTo>
                      <a:pt x="24593" y="172973"/>
                    </a:lnTo>
                    <a:lnTo>
                      <a:pt x="24593" y="128041"/>
                    </a:lnTo>
                    <a:cubicBezTo>
                      <a:pt x="24593" y="71001"/>
                      <a:pt x="71001" y="24593"/>
                      <a:pt x="128041" y="24593"/>
                    </a:cubicBezTo>
                    <a:cubicBezTo>
                      <a:pt x="185081" y="24593"/>
                      <a:pt x="231488" y="71001"/>
                      <a:pt x="231488" y="128041"/>
                    </a:cubicBezTo>
                    <a:lnTo>
                      <a:pt x="231488" y="172973"/>
                    </a:lnTo>
                    <a:lnTo>
                      <a:pt x="256081" y="172973"/>
                    </a:lnTo>
                    <a:lnTo>
                      <a:pt x="256081" y="128041"/>
                    </a:lnTo>
                    <a:cubicBezTo>
                      <a:pt x="256081" y="57442"/>
                      <a:pt x="198640" y="0"/>
                      <a:pt x="128041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E19750B-36E6-4B2A-B675-B6D3B59A33D4}"/>
                </a:ext>
              </a:extLst>
            </p:cNvPr>
            <p:cNvSpPr/>
            <p:nvPr/>
          </p:nvSpPr>
          <p:spPr>
            <a:xfrm>
              <a:off x="2966075" y="3934590"/>
              <a:ext cx="3974012" cy="6954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0934206-06AC-4FA0-848B-B111499629D2}"/>
                </a:ext>
              </a:extLst>
            </p:cNvPr>
            <p:cNvSpPr/>
            <p:nvPr/>
          </p:nvSpPr>
          <p:spPr>
            <a:xfrm>
              <a:off x="4594361" y="4046250"/>
              <a:ext cx="251503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D97A090-F03B-4EDD-9F80-02B64F8B8A0B}"/>
                </a:ext>
              </a:extLst>
            </p:cNvPr>
            <p:cNvSpPr/>
            <p:nvPr/>
          </p:nvSpPr>
          <p:spPr>
            <a:xfrm>
              <a:off x="2966075" y="4712446"/>
              <a:ext cx="3974012" cy="6954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E23F47F-9EFE-491D-9321-37EB1A4B953E}"/>
                </a:ext>
              </a:extLst>
            </p:cNvPr>
            <p:cNvSpPr/>
            <p:nvPr/>
          </p:nvSpPr>
          <p:spPr>
            <a:xfrm>
              <a:off x="4594361" y="4824106"/>
              <a:ext cx="251503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C5FB7A6-DE73-4ABE-B2D1-86674CEDF3E3}"/>
                </a:ext>
              </a:extLst>
            </p:cNvPr>
            <p:cNvSpPr/>
            <p:nvPr/>
          </p:nvSpPr>
          <p:spPr>
            <a:xfrm>
              <a:off x="4594361" y="5602467"/>
              <a:ext cx="251503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A wonderful serenity has taken possession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79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61339FE-52BD-480D-B67F-72FF31DC8B0B}"/>
              </a:ext>
            </a:extLst>
          </p:cNvPr>
          <p:cNvGrpSpPr/>
          <p:nvPr/>
        </p:nvGrpSpPr>
        <p:grpSpPr>
          <a:xfrm>
            <a:off x="6263618" y="4138238"/>
            <a:ext cx="1499028" cy="2324476"/>
            <a:chOff x="6352434" y="4062038"/>
            <a:chExt cx="1499028" cy="2324476"/>
          </a:xfrm>
        </p:grpSpPr>
        <p:sp>
          <p:nvSpPr>
            <p:cNvPr id="4" name="Freeform 1724">
              <a:extLst>
                <a:ext uri="{FF2B5EF4-FFF2-40B4-BE49-F238E27FC236}">
                  <a16:creationId xmlns:a16="http://schemas.microsoft.com/office/drawing/2014/main" id="{C6B76ACA-DAD6-4AA8-913E-E3F790D47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2434" y="4726685"/>
              <a:ext cx="578886" cy="293016"/>
            </a:xfrm>
            <a:custGeom>
              <a:avLst/>
              <a:gdLst>
                <a:gd name="T0" fmla="*/ 158 w 324"/>
                <a:gd name="T1" fmla="*/ 0 h 164"/>
                <a:gd name="T2" fmla="*/ 158 w 324"/>
                <a:gd name="T3" fmla="*/ 0 h 164"/>
                <a:gd name="T4" fmla="*/ 174 w 324"/>
                <a:gd name="T5" fmla="*/ 0 h 164"/>
                <a:gd name="T6" fmla="*/ 190 w 324"/>
                <a:gd name="T7" fmla="*/ 2 h 164"/>
                <a:gd name="T8" fmla="*/ 206 w 324"/>
                <a:gd name="T9" fmla="*/ 4 h 164"/>
                <a:gd name="T10" fmla="*/ 222 w 324"/>
                <a:gd name="T11" fmla="*/ 10 h 164"/>
                <a:gd name="T12" fmla="*/ 250 w 324"/>
                <a:gd name="T13" fmla="*/ 20 h 164"/>
                <a:gd name="T14" fmla="*/ 274 w 324"/>
                <a:gd name="T15" fmla="*/ 34 h 164"/>
                <a:gd name="T16" fmla="*/ 296 w 324"/>
                <a:gd name="T17" fmla="*/ 48 h 164"/>
                <a:gd name="T18" fmla="*/ 312 w 324"/>
                <a:gd name="T19" fmla="*/ 62 h 164"/>
                <a:gd name="T20" fmla="*/ 324 w 324"/>
                <a:gd name="T21" fmla="*/ 74 h 164"/>
                <a:gd name="T22" fmla="*/ 324 w 324"/>
                <a:gd name="T23" fmla="*/ 74 h 164"/>
                <a:gd name="T24" fmla="*/ 312 w 324"/>
                <a:gd name="T25" fmla="*/ 88 h 164"/>
                <a:gd name="T26" fmla="*/ 298 w 324"/>
                <a:gd name="T27" fmla="*/ 100 h 164"/>
                <a:gd name="T28" fmla="*/ 280 w 324"/>
                <a:gd name="T29" fmla="*/ 118 h 164"/>
                <a:gd name="T30" fmla="*/ 256 w 324"/>
                <a:gd name="T31" fmla="*/ 134 h 164"/>
                <a:gd name="T32" fmla="*/ 230 w 324"/>
                <a:gd name="T33" fmla="*/ 148 h 164"/>
                <a:gd name="T34" fmla="*/ 216 w 324"/>
                <a:gd name="T35" fmla="*/ 154 h 164"/>
                <a:gd name="T36" fmla="*/ 200 w 324"/>
                <a:gd name="T37" fmla="*/ 158 h 164"/>
                <a:gd name="T38" fmla="*/ 184 w 324"/>
                <a:gd name="T39" fmla="*/ 162 h 164"/>
                <a:gd name="T40" fmla="*/ 168 w 324"/>
                <a:gd name="T41" fmla="*/ 164 h 164"/>
                <a:gd name="T42" fmla="*/ 168 w 324"/>
                <a:gd name="T43" fmla="*/ 164 h 164"/>
                <a:gd name="T44" fmla="*/ 150 w 324"/>
                <a:gd name="T45" fmla="*/ 164 h 164"/>
                <a:gd name="T46" fmla="*/ 134 w 324"/>
                <a:gd name="T47" fmla="*/ 162 h 164"/>
                <a:gd name="T48" fmla="*/ 118 w 324"/>
                <a:gd name="T49" fmla="*/ 158 h 164"/>
                <a:gd name="T50" fmla="*/ 104 w 324"/>
                <a:gd name="T51" fmla="*/ 154 h 164"/>
                <a:gd name="T52" fmla="*/ 74 w 324"/>
                <a:gd name="T53" fmla="*/ 142 h 164"/>
                <a:gd name="T54" fmla="*/ 50 w 324"/>
                <a:gd name="T55" fmla="*/ 128 h 164"/>
                <a:gd name="T56" fmla="*/ 30 w 324"/>
                <a:gd name="T57" fmla="*/ 114 h 164"/>
                <a:gd name="T58" fmla="*/ 14 w 324"/>
                <a:gd name="T59" fmla="*/ 102 h 164"/>
                <a:gd name="T60" fmla="*/ 0 w 324"/>
                <a:gd name="T61" fmla="*/ 90 h 164"/>
                <a:gd name="T62" fmla="*/ 0 w 324"/>
                <a:gd name="T63" fmla="*/ 90 h 164"/>
                <a:gd name="T64" fmla="*/ 12 w 324"/>
                <a:gd name="T65" fmla="*/ 76 h 164"/>
                <a:gd name="T66" fmla="*/ 26 w 324"/>
                <a:gd name="T67" fmla="*/ 62 h 164"/>
                <a:gd name="T68" fmla="*/ 44 w 324"/>
                <a:gd name="T69" fmla="*/ 46 h 164"/>
                <a:gd name="T70" fmla="*/ 68 w 324"/>
                <a:gd name="T71" fmla="*/ 30 h 164"/>
                <a:gd name="T72" fmla="*/ 94 w 324"/>
                <a:gd name="T73" fmla="*/ 16 h 164"/>
                <a:gd name="T74" fmla="*/ 110 w 324"/>
                <a:gd name="T75" fmla="*/ 10 h 164"/>
                <a:gd name="T76" fmla="*/ 124 w 324"/>
                <a:gd name="T77" fmla="*/ 4 h 164"/>
                <a:gd name="T78" fmla="*/ 140 w 324"/>
                <a:gd name="T79" fmla="*/ 2 h 164"/>
                <a:gd name="T80" fmla="*/ 158 w 324"/>
                <a:gd name="T81" fmla="*/ 0 h 164"/>
                <a:gd name="T82" fmla="*/ 158 w 324"/>
                <a:gd name="T8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4" h="164">
                  <a:moveTo>
                    <a:pt x="158" y="0"/>
                  </a:moveTo>
                  <a:lnTo>
                    <a:pt x="158" y="0"/>
                  </a:lnTo>
                  <a:lnTo>
                    <a:pt x="174" y="0"/>
                  </a:lnTo>
                  <a:lnTo>
                    <a:pt x="190" y="2"/>
                  </a:lnTo>
                  <a:lnTo>
                    <a:pt x="206" y="4"/>
                  </a:lnTo>
                  <a:lnTo>
                    <a:pt x="222" y="10"/>
                  </a:lnTo>
                  <a:lnTo>
                    <a:pt x="250" y="20"/>
                  </a:lnTo>
                  <a:lnTo>
                    <a:pt x="274" y="34"/>
                  </a:lnTo>
                  <a:lnTo>
                    <a:pt x="296" y="48"/>
                  </a:lnTo>
                  <a:lnTo>
                    <a:pt x="312" y="6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2" y="88"/>
                  </a:lnTo>
                  <a:lnTo>
                    <a:pt x="298" y="100"/>
                  </a:lnTo>
                  <a:lnTo>
                    <a:pt x="280" y="118"/>
                  </a:lnTo>
                  <a:lnTo>
                    <a:pt x="256" y="134"/>
                  </a:lnTo>
                  <a:lnTo>
                    <a:pt x="230" y="148"/>
                  </a:lnTo>
                  <a:lnTo>
                    <a:pt x="216" y="154"/>
                  </a:lnTo>
                  <a:lnTo>
                    <a:pt x="200" y="158"/>
                  </a:lnTo>
                  <a:lnTo>
                    <a:pt x="184" y="162"/>
                  </a:lnTo>
                  <a:lnTo>
                    <a:pt x="168" y="164"/>
                  </a:lnTo>
                  <a:lnTo>
                    <a:pt x="168" y="164"/>
                  </a:lnTo>
                  <a:lnTo>
                    <a:pt x="150" y="164"/>
                  </a:lnTo>
                  <a:lnTo>
                    <a:pt x="134" y="162"/>
                  </a:lnTo>
                  <a:lnTo>
                    <a:pt x="118" y="158"/>
                  </a:lnTo>
                  <a:lnTo>
                    <a:pt x="104" y="154"/>
                  </a:lnTo>
                  <a:lnTo>
                    <a:pt x="74" y="142"/>
                  </a:lnTo>
                  <a:lnTo>
                    <a:pt x="50" y="128"/>
                  </a:lnTo>
                  <a:lnTo>
                    <a:pt x="30" y="114"/>
                  </a:lnTo>
                  <a:lnTo>
                    <a:pt x="14" y="102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12" y="76"/>
                  </a:lnTo>
                  <a:lnTo>
                    <a:pt x="26" y="62"/>
                  </a:lnTo>
                  <a:lnTo>
                    <a:pt x="44" y="46"/>
                  </a:lnTo>
                  <a:lnTo>
                    <a:pt x="68" y="30"/>
                  </a:lnTo>
                  <a:lnTo>
                    <a:pt x="94" y="16"/>
                  </a:lnTo>
                  <a:lnTo>
                    <a:pt x="110" y="10"/>
                  </a:lnTo>
                  <a:lnTo>
                    <a:pt x="124" y="4"/>
                  </a:lnTo>
                  <a:lnTo>
                    <a:pt x="140" y="2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" name="Freeform 1726">
              <a:extLst>
                <a:ext uri="{FF2B5EF4-FFF2-40B4-BE49-F238E27FC236}">
                  <a16:creationId xmlns:a16="http://schemas.microsoft.com/office/drawing/2014/main" id="{07EC8F10-9314-4A80-A90F-85C082F81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891" y="4683805"/>
              <a:ext cx="457391" cy="303736"/>
            </a:xfrm>
            <a:custGeom>
              <a:avLst/>
              <a:gdLst>
                <a:gd name="T0" fmla="*/ 166 w 256"/>
                <a:gd name="T1" fmla="*/ 20 h 170"/>
                <a:gd name="T2" fmla="*/ 166 w 256"/>
                <a:gd name="T3" fmla="*/ 20 h 170"/>
                <a:gd name="T4" fmla="*/ 178 w 256"/>
                <a:gd name="T5" fmla="*/ 28 h 170"/>
                <a:gd name="T6" fmla="*/ 190 w 256"/>
                <a:gd name="T7" fmla="*/ 38 h 170"/>
                <a:gd name="T8" fmla="*/ 200 w 256"/>
                <a:gd name="T9" fmla="*/ 48 h 170"/>
                <a:gd name="T10" fmla="*/ 210 w 256"/>
                <a:gd name="T11" fmla="*/ 60 h 170"/>
                <a:gd name="T12" fmla="*/ 224 w 256"/>
                <a:gd name="T13" fmla="*/ 82 h 170"/>
                <a:gd name="T14" fmla="*/ 236 w 256"/>
                <a:gd name="T15" fmla="*/ 106 h 170"/>
                <a:gd name="T16" fmla="*/ 246 w 256"/>
                <a:gd name="T17" fmla="*/ 126 h 170"/>
                <a:gd name="T18" fmla="*/ 252 w 256"/>
                <a:gd name="T19" fmla="*/ 144 h 170"/>
                <a:gd name="T20" fmla="*/ 256 w 256"/>
                <a:gd name="T21" fmla="*/ 160 h 170"/>
                <a:gd name="T22" fmla="*/ 256 w 256"/>
                <a:gd name="T23" fmla="*/ 160 h 170"/>
                <a:gd name="T24" fmla="*/ 240 w 256"/>
                <a:gd name="T25" fmla="*/ 164 h 170"/>
                <a:gd name="T26" fmla="*/ 222 w 256"/>
                <a:gd name="T27" fmla="*/ 168 h 170"/>
                <a:gd name="T28" fmla="*/ 198 w 256"/>
                <a:gd name="T29" fmla="*/ 170 h 170"/>
                <a:gd name="T30" fmla="*/ 174 w 256"/>
                <a:gd name="T31" fmla="*/ 170 h 170"/>
                <a:gd name="T32" fmla="*/ 146 w 256"/>
                <a:gd name="T33" fmla="*/ 168 h 170"/>
                <a:gd name="T34" fmla="*/ 132 w 256"/>
                <a:gd name="T35" fmla="*/ 166 h 170"/>
                <a:gd name="T36" fmla="*/ 118 w 256"/>
                <a:gd name="T37" fmla="*/ 162 h 170"/>
                <a:gd name="T38" fmla="*/ 104 w 256"/>
                <a:gd name="T39" fmla="*/ 156 h 170"/>
                <a:gd name="T40" fmla="*/ 90 w 256"/>
                <a:gd name="T41" fmla="*/ 150 h 170"/>
                <a:gd name="T42" fmla="*/ 90 w 256"/>
                <a:gd name="T43" fmla="*/ 150 h 170"/>
                <a:gd name="T44" fmla="*/ 78 w 256"/>
                <a:gd name="T45" fmla="*/ 142 h 170"/>
                <a:gd name="T46" fmla="*/ 66 w 256"/>
                <a:gd name="T47" fmla="*/ 132 h 170"/>
                <a:gd name="T48" fmla="*/ 56 w 256"/>
                <a:gd name="T49" fmla="*/ 122 h 170"/>
                <a:gd name="T50" fmla="*/ 46 w 256"/>
                <a:gd name="T51" fmla="*/ 110 h 170"/>
                <a:gd name="T52" fmla="*/ 30 w 256"/>
                <a:gd name="T53" fmla="*/ 88 h 170"/>
                <a:gd name="T54" fmla="*/ 18 w 256"/>
                <a:gd name="T55" fmla="*/ 64 h 170"/>
                <a:gd name="T56" fmla="*/ 10 w 256"/>
                <a:gd name="T57" fmla="*/ 44 h 170"/>
                <a:gd name="T58" fmla="*/ 4 w 256"/>
                <a:gd name="T59" fmla="*/ 26 h 170"/>
                <a:gd name="T60" fmla="*/ 0 w 256"/>
                <a:gd name="T61" fmla="*/ 10 h 170"/>
                <a:gd name="T62" fmla="*/ 0 w 256"/>
                <a:gd name="T63" fmla="*/ 10 h 170"/>
                <a:gd name="T64" fmla="*/ 16 w 256"/>
                <a:gd name="T65" fmla="*/ 6 h 170"/>
                <a:gd name="T66" fmla="*/ 34 w 256"/>
                <a:gd name="T67" fmla="*/ 2 h 170"/>
                <a:gd name="T68" fmla="*/ 56 w 256"/>
                <a:gd name="T69" fmla="*/ 0 h 170"/>
                <a:gd name="T70" fmla="*/ 82 w 256"/>
                <a:gd name="T71" fmla="*/ 0 h 170"/>
                <a:gd name="T72" fmla="*/ 110 w 256"/>
                <a:gd name="T73" fmla="*/ 2 h 170"/>
                <a:gd name="T74" fmla="*/ 124 w 256"/>
                <a:gd name="T75" fmla="*/ 4 h 170"/>
                <a:gd name="T76" fmla="*/ 138 w 256"/>
                <a:gd name="T77" fmla="*/ 8 h 170"/>
                <a:gd name="T78" fmla="*/ 152 w 256"/>
                <a:gd name="T79" fmla="*/ 14 h 170"/>
                <a:gd name="T80" fmla="*/ 166 w 256"/>
                <a:gd name="T81" fmla="*/ 20 h 170"/>
                <a:gd name="T82" fmla="*/ 166 w 256"/>
                <a:gd name="T83" fmla="*/ 2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6" h="170">
                  <a:moveTo>
                    <a:pt x="166" y="20"/>
                  </a:moveTo>
                  <a:lnTo>
                    <a:pt x="166" y="20"/>
                  </a:lnTo>
                  <a:lnTo>
                    <a:pt x="178" y="28"/>
                  </a:lnTo>
                  <a:lnTo>
                    <a:pt x="190" y="38"/>
                  </a:lnTo>
                  <a:lnTo>
                    <a:pt x="200" y="48"/>
                  </a:lnTo>
                  <a:lnTo>
                    <a:pt x="210" y="60"/>
                  </a:lnTo>
                  <a:lnTo>
                    <a:pt x="224" y="82"/>
                  </a:lnTo>
                  <a:lnTo>
                    <a:pt x="236" y="106"/>
                  </a:lnTo>
                  <a:lnTo>
                    <a:pt x="246" y="126"/>
                  </a:lnTo>
                  <a:lnTo>
                    <a:pt x="252" y="144"/>
                  </a:lnTo>
                  <a:lnTo>
                    <a:pt x="256" y="160"/>
                  </a:lnTo>
                  <a:lnTo>
                    <a:pt x="256" y="160"/>
                  </a:lnTo>
                  <a:lnTo>
                    <a:pt x="240" y="164"/>
                  </a:lnTo>
                  <a:lnTo>
                    <a:pt x="222" y="168"/>
                  </a:lnTo>
                  <a:lnTo>
                    <a:pt x="198" y="170"/>
                  </a:lnTo>
                  <a:lnTo>
                    <a:pt x="174" y="170"/>
                  </a:lnTo>
                  <a:lnTo>
                    <a:pt x="146" y="168"/>
                  </a:lnTo>
                  <a:lnTo>
                    <a:pt x="132" y="166"/>
                  </a:lnTo>
                  <a:lnTo>
                    <a:pt x="118" y="162"/>
                  </a:lnTo>
                  <a:lnTo>
                    <a:pt x="104" y="156"/>
                  </a:lnTo>
                  <a:lnTo>
                    <a:pt x="90" y="150"/>
                  </a:lnTo>
                  <a:lnTo>
                    <a:pt x="90" y="150"/>
                  </a:lnTo>
                  <a:lnTo>
                    <a:pt x="78" y="142"/>
                  </a:lnTo>
                  <a:lnTo>
                    <a:pt x="66" y="132"/>
                  </a:lnTo>
                  <a:lnTo>
                    <a:pt x="56" y="122"/>
                  </a:lnTo>
                  <a:lnTo>
                    <a:pt x="46" y="110"/>
                  </a:lnTo>
                  <a:lnTo>
                    <a:pt x="30" y="88"/>
                  </a:lnTo>
                  <a:lnTo>
                    <a:pt x="18" y="64"/>
                  </a:lnTo>
                  <a:lnTo>
                    <a:pt x="10" y="44"/>
                  </a:lnTo>
                  <a:lnTo>
                    <a:pt x="4" y="2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6" y="6"/>
                  </a:lnTo>
                  <a:lnTo>
                    <a:pt x="34" y="2"/>
                  </a:lnTo>
                  <a:lnTo>
                    <a:pt x="56" y="0"/>
                  </a:lnTo>
                  <a:lnTo>
                    <a:pt x="82" y="0"/>
                  </a:lnTo>
                  <a:lnTo>
                    <a:pt x="110" y="2"/>
                  </a:lnTo>
                  <a:lnTo>
                    <a:pt x="124" y="4"/>
                  </a:lnTo>
                  <a:lnTo>
                    <a:pt x="138" y="8"/>
                  </a:lnTo>
                  <a:lnTo>
                    <a:pt x="152" y="14"/>
                  </a:lnTo>
                  <a:lnTo>
                    <a:pt x="166" y="20"/>
                  </a:lnTo>
                  <a:lnTo>
                    <a:pt x="166" y="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" name="Freeform 1728">
              <a:extLst>
                <a:ext uri="{FF2B5EF4-FFF2-40B4-BE49-F238E27FC236}">
                  <a16:creationId xmlns:a16="http://schemas.microsoft.com/office/drawing/2014/main" id="{4AFF8897-6D47-4495-81EC-DA5277ABD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624" y="4078118"/>
              <a:ext cx="246562" cy="482405"/>
            </a:xfrm>
            <a:custGeom>
              <a:avLst/>
              <a:gdLst>
                <a:gd name="T0" fmla="*/ 136 w 138"/>
                <a:gd name="T1" fmla="*/ 126 h 270"/>
                <a:gd name="T2" fmla="*/ 136 w 138"/>
                <a:gd name="T3" fmla="*/ 126 h 270"/>
                <a:gd name="T4" fmla="*/ 138 w 138"/>
                <a:gd name="T5" fmla="*/ 140 h 270"/>
                <a:gd name="T6" fmla="*/ 138 w 138"/>
                <a:gd name="T7" fmla="*/ 154 h 270"/>
                <a:gd name="T8" fmla="*/ 132 w 138"/>
                <a:gd name="T9" fmla="*/ 180 h 270"/>
                <a:gd name="T10" fmla="*/ 124 w 138"/>
                <a:gd name="T11" fmla="*/ 204 h 270"/>
                <a:gd name="T12" fmla="*/ 114 w 138"/>
                <a:gd name="T13" fmla="*/ 226 h 270"/>
                <a:gd name="T14" fmla="*/ 104 w 138"/>
                <a:gd name="T15" fmla="*/ 244 h 270"/>
                <a:gd name="T16" fmla="*/ 96 w 138"/>
                <a:gd name="T17" fmla="*/ 258 h 270"/>
                <a:gd name="T18" fmla="*/ 86 w 138"/>
                <a:gd name="T19" fmla="*/ 270 h 270"/>
                <a:gd name="T20" fmla="*/ 86 w 138"/>
                <a:gd name="T21" fmla="*/ 270 h 270"/>
                <a:gd name="T22" fmla="*/ 74 w 138"/>
                <a:gd name="T23" fmla="*/ 260 h 270"/>
                <a:gd name="T24" fmla="*/ 62 w 138"/>
                <a:gd name="T25" fmla="*/ 250 h 270"/>
                <a:gd name="T26" fmla="*/ 46 w 138"/>
                <a:gd name="T27" fmla="*/ 234 h 270"/>
                <a:gd name="T28" fmla="*/ 32 w 138"/>
                <a:gd name="T29" fmla="*/ 216 h 270"/>
                <a:gd name="T30" fmla="*/ 18 w 138"/>
                <a:gd name="T31" fmla="*/ 194 h 270"/>
                <a:gd name="T32" fmla="*/ 6 w 138"/>
                <a:gd name="T33" fmla="*/ 170 h 270"/>
                <a:gd name="T34" fmla="*/ 4 w 138"/>
                <a:gd name="T35" fmla="*/ 158 h 270"/>
                <a:gd name="T36" fmla="*/ 0 w 138"/>
                <a:gd name="T37" fmla="*/ 144 h 270"/>
                <a:gd name="T38" fmla="*/ 0 w 138"/>
                <a:gd name="T39" fmla="*/ 144 h 270"/>
                <a:gd name="T40" fmla="*/ 0 w 138"/>
                <a:gd name="T41" fmla="*/ 130 h 270"/>
                <a:gd name="T42" fmla="*/ 0 w 138"/>
                <a:gd name="T43" fmla="*/ 116 h 270"/>
                <a:gd name="T44" fmla="*/ 4 w 138"/>
                <a:gd name="T45" fmla="*/ 90 h 270"/>
                <a:gd name="T46" fmla="*/ 12 w 138"/>
                <a:gd name="T47" fmla="*/ 66 h 270"/>
                <a:gd name="T48" fmla="*/ 22 w 138"/>
                <a:gd name="T49" fmla="*/ 44 h 270"/>
                <a:gd name="T50" fmla="*/ 32 w 138"/>
                <a:gd name="T51" fmla="*/ 26 h 270"/>
                <a:gd name="T52" fmla="*/ 42 w 138"/>
                <a:gd name="T53" fmla="*/ 12 h 270"/>
                <a:gd name="T54" fmla="*/ 52 w 138"/>
                <a:gd name="T55" fmla="*/ 0 h 270"/>
                <a:gd name="T56" fmla="*/ 52 w 138"/>
                <a:gd name="T57" fmla="*/ 0 h 270"/>
                <a:gd name="T58" fmla="*/ 64 w 138"/>
                <a:gd name="T59" fmla="*/ 10 h 270"/>
                <a:gd name="T60" fmla="*/ 76 w 138"/>
                <a:gd name="T61" fmla="*/ 22 h 270"/>
                <a:gd name="T62" fmla="*/ 90 w 138"/>
                <a:gd name="T63" fmla="*/ 36 h 270"/>
                <a:gd name="T64" fmla="*/ 106 w 138"/>
                <a:gd name="T65" fmla="*/ 54 h 270"/>
                <a:gd name="T66" fmla="*/ 120 w 138"/>
                <a:gd name="T67" fmla="*/ 76 h 270"/>
                <a:gd name="T68" fmla="*/ 130 w 138"/>
                <a:gd name="T69" fmla="*/ 100 h 270"/>
                <a:gd name="T70" fmla="*/ 134 w 138"/>
                <a:gd name="T71" fmla="*/ 112 h 270"/>
                <a:gd name="T72" fmla="*/ 136 w 138"/>
                <a:gd name="T73" fmla="*/ 126 h 270"/>
                <a:gd name="T74" fmla="*/ 136 w 138"/>
                <a:gd name="T75" fmla="*/ 12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8" h="270">
                  <a:moveTo>
                    <a:pt x="136" y="126"/>
                  </a:moveTo>
                  <a:lnTo>
                    <a:pt x="136" y="126"/>
                  </a:lnTo>
                  <a:lnTo>
                    <a:pt x="138" y="140"/>
                  </a:lnTo>
                  <a:lnTo>
                    <a:pt x="138" y="154"/>
                  </a:lnTo>
                  <a:lnTo>
                    <a:pt x="132" y="180"/>
                  </a:lnTo>
                  <a:lnTo>
                    <a:pt x="124" y="204"/>
                  </a:lnTo>
                  <a:lnTo>
                    <a:pt x="114" y="226"/>
                  </a:lnTo>
                  <a:lnTo>
                    <a:pt x="104" y="244"/>
                  </a:lnTo>
                  <a:lnTo>
                    <a:pt x="96" y="258"/>
                  </a:lnTo>
                  <a:lnTo>
                    <a:pt x="86" y="270"/>
                  </a:lnTo>
                  <a:lnTo>
                    <a:pt x="86" y="270"/>
                  </a:lnTo>
                  <a:lnTo>
                    <a:pt x="74" y="260"/>
                  </a:lnTo>
                  <a:lnTo>
                    <a:pt x="62" y="250"/>
                  </a:lnTo>
                  <a:lnTo>
                    <a:pt x="46" y="234"/>
                  </a:lnTo>
                  <a:lnTo>
                    <a:pt x="32" y="216"/>
                  </a:lnTo>
                  <a:lnTo>
                    <a:pt x="18" y="194"/>
                  </a:lnTo>
                  <a:lnTo>
                    <a:pt x="6" y="170"/>
                  </a:lnTo>
                  <a:lnTo>
                    <a:pt x="4" y="158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30"/>
                  </a:lnTo>
                  <a:lnTo>
                    <a:pt x="0" y="116"/>
                  </a:lnTo>
                  <a:lnTo>
                    <a:pt x="4" y="90"/>
                  </a:lnTo>
                  <a:lnTo>
                    <a:pt x="12" y="66"/>
                  </a:lnTo>
                  <a:lnTo>
                    <a:pt x="22" y="44"/>
                  </a:lnTo>
                  <a:lnTo>
                    <a:pt x="32" y="26"/>
                  </a:lnTo>
                  <a:lnTo>
                    <a:pt x="42" y="12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64" y="10"/>
                  </a:lnTo>
                  <a:lnTo>
                    <a:pt x="76" y="22"/>
                  </a:lnTo>
                  <a:lnTo>
                    <a:pt x="90" y="36"/>
                  </a:lnTo>
                  <a:lnTo>
                    <a:pt x="106" y="54"/>
                  </a:lnTo>
                  <a:lnTo>
                    <a:pt x="120" y="76"/>
                  </a:lnTo>
                  <a:lnTo>
                    <a:pt x="130" y="100"/>
                  </a:lnTo>
                  <a:lnTo>
                    <a:pt x="134" y="112"/>
                  </a:lnTo>
                  <a:lnTo>
                    <a:pt x="136" y="126"/>
                  </a:lnTo>
                  <a:lnTo>
                    <a:pt x="136" y="1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AB8E7AA-5A9C-41B4-9D7E-CAC79E771F24}"/>
                </a:ext>
              </a:extLst>
            </p:cNvPr>
            <p:cNvGrpSpPr/>
            <p:nvPr/>
          </p:nvGrpSpPr>
          <p:grpSpPr>
            <a:xfrm>
              <a:off x="6556116" y="5080448"/>
              <a:ext cx="400218" cy="326963"/>
              <a:chOff x="6556116" y="5080448"/>
              <a:chExt cx="400218" cy="326963"/>
            </a:xfrm>
          </p:grpSpPr>
          <p:sp>
            <p:nvSpPr>
              <p:cNvPr id="40" name="Freeform 1730">
                <a:extLst>
                  <a:ext uri="{FF2B5EF4-FFF2-40B4-BE49-F238E27FC236}">
                    <a16:creationId xmlns:a16="http://schemas.microsoft.com/office/drawing/2014/main" id="{0F415D80-6162-44CB-8E64-A7B9D3269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3263" y="5146555"/>
                <a:ext cx="393071" cy="260856"/>
              </a:xfrm>
              <a:custGeom>
                <a:avLst/>
                <a:gdLst>
                  <a:gd name="T0" fmla="*/ 32 w 220"/>
                  <a:gd name="T1" fmla="*/ 78 h 146"/>
                  <a:gd name="T2" fmla="*/ 32 w 220"/>
                  <a:gd name="T3" fmla="*/ 78 h 146"/>
                  <a:gd name="T4" fmla="*/ 26 w 220"/>
                  <a:gd name="T5" fmla="*/ 80 h 146"/>
                  <a:gd name="T6" fmla="*/ 20 w 220"/>
                  <a:gd name="T7" fmla="*/ 82 h 146"/>
                  <a:gd name="T8" fmla="*/ 8 w 220"/>
                  <a:gd name="T9" fmla="*/ 80 h 146"/>
                  <a:gd name="T10" fmla="*/ 4 w 220"/>
                  <a:gd name="T11" fmla="*/ 80 h 146"/>
                  <a:gd name="T12" fmla="*/ 2 w 220"/>
                  <a:gd name="T13" fmla="*/ 80 h 146"/>
                  <a:gd name="T14" fmla="*/ 0 w 220"/>
                  <a:gd name="T15" fmla="*/ 82 h 146"/>
                  <a:gd name="T16" fmla="*/ 2 w 220"/>
                  <a:gd name="T17" fmla="*/ 88 h 146"/>
                  <a:gd name="T18" fmla="*/ 22 w 220"/>
                  <a:gd name="T19" fmla="*/ 126 h 146"/>
                  <a:gd name="T20" fmla="*/ 22 w 220"/>
                  <a:gd name="T21" fmla="*/ 126 h 146"/>
                  <a:gd name="T22" fmla="*/ 30 w 220"/>
                  <a:gd name="T23" fmla="*/ 134 h 146"/>
                  <a:gd name="T24" fmla="*/ 40 w 220"/>
                  <a:gd name="T25" fmla="*/ 140 h 146"/>
                  <a:gd name="T26" fmla="*/ 54 w 220"/>
                  <a:gd name="T27" fmla="*/ 144 h 146"/>
                  <a:gd name="T28" fmla="*/ 70 w 220"/>
                  <a:gd name="T29" fmla="*/ 146 h 146"/>
                  <a:gd name="T30" fmla="*/ 88 w 220"/>
                  <a:gd name="T31" fmla="*/ 144 h 146"/>
                  <a:gd name="T32" fmla="*/ 106 w 220"/>
                  <a:gd name="T33" fmla="*/ 140 h 146"/>
                  <a:gd name="T34" fmla="*/ 126 w 220"/>
                  <a:gd name="T35" fmla="*/ 132 h 146"/>
                  <a:gd name="T36" fmla="*/ 146 w 220"/>
                  <a:gd name="T37" fmla="*/ 124 h 146"/>
                  <a:gd name="T38" fmla="*/ 146 w 220"/>
                  <a:gd name="T39" fmla="*/ 124 h 146"/>
                  <a:gd name="T40" fmla="*/ 164 w 220"/>
                  <a:gd name="T41" fmla="*/ 112 h 146"/>
                  <a:gd name="T42" fmla="*/ 182 w 220"/>
                  <a:gd name="T43" fmla="*/ 100 h 146"/>
                  <a:gd name="T44" fmla="*/ 196 w 220"/>
                  <a:gd name="T45" fmla="*/ 86 h 146"/>
                  <a:gd name="T46" fmla="*/ 208 w 220"/>
                  <a:gd name="T47" fmla="*/ 72 h 146"/>
                  <a:gd name="T48" fmla="*/ 216 w 220"/>
                  <a:gd name="T49" fmla="*/ 60 h 146"/>
                  <a:gd name="T50" fmla="*/ 220 w 220"/>
                  <a:gd name="T51" fmla="*/ 46 h 146"/>
                  <a:gd name="T52" fmla="*/ 220 w 220"/>
                  <a:gd name="T53" fmla="*/ 34 h 146"/>
                  <a:gd name="T54" fmla="*/ 218 w 220"/>
                  <a:gd name="T55" fmla="*/ 24 h 146"/>
                  <a:gd name="T56" fmla="*/ 214 w 220"/>
                  <a:gd name="T57" fmla="*/ 18 h 146"/>
                  <a:gd name="T58" fmla="*/ 214 w 220"/>
                  <a:gd name="T59" fmla="*/ 18 h 146"/>
                  <a:gd name="T60" fmla="*/ 210 w 220"/>
                  <a:gd name="T61" fmla="*/ 12 h 146"/>
                  <a:gd name="T62" fmla="*/ 206 w 220"/>
                  <a:gd name="T63" fmla="*/ 8 h 146"/>
                  <a:gd name="T64" fmla="*/ 196 w 220"/>
                  <a:gd name="T65" fmla="*/ 2 h 146"/>
                  <a:gd name="T66" fmla="*/ 184 w 220"/>
                  <a:gd name="T67" fmla="*/ 0 h 146"/>
                  <a:gd name="T68" fmla="*/ 178 w 220"/>
                  <a:gd name="T69" fmla="*/ 2 h 146"/>
                  <a:gd name="T70" fmla="*/ 172 w 220"/>
                  <a:gd name="T71" fmla="*/ 4 h 146"/>
                  <a:gd name="T72" fmla="*/ 32 w 220"/>
                  <a:gd name="T73" fmla="*/ 78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0" h="146">
                    <a:moveTo>
                      <a:pt x="32" y="78"/>
                    </a:moveTo>
                    <a:lnTo>
                      <a:pt x="32" y="78"/>
                    </a:lnTo>
                    <a:lnTo>
                      <a:pt x="26" y="80"/>
                    </a:lnTo>
                    <a:lnTo>
                      <a:pt x="20" y="82"/>
                    </a:lnTo>
                    <a:lnTo>
                      <a:pt x="8" y="80"/>
                    </a:lnTo>
                    <a:lnTo>
                      <a:pt x="4" y="80"/>
                    </a:lnTo>
                    <a:lnTo>
                      <a:pt x="2" y="80"/>
                    </a:lnTo>
                    <a:lnTo>
                      <a:pt x="0" y="82"/>
                    </a:lnTo>
                    <a:lnTo>
                      <a:pt x="2" y="88"/>
                    </a:lnTo>
                    <a:lnTo>
                      <a:pt x="22" y="126"/>
                    </a:lnTo>
                    <a:lnTo>
                      <a:pt x="22" y="126"/>
                    </a:lnTo>
                    <a:lnTo>
                      <a:pt x="30" y="134"/>
                    </a:lnTo>
                    <a:lnTo>
                      <a:pt x="40" y="140"/>
                    </a:lnTo>
                    <a:lnTo>
                      <a:pt x="54" y="144"/>
                    </a:lnTo>
                    <a:lnTo>
                      <a:pt x="70" y="146"/>
                    </a:lnTo>
                    <a:lnTo>
                      <a:pt x="88" y="144"/>
                    </a:lnTo>
                    <a:lnTo>
                      <a:pt x="106" y="140"/>
                    </a:lnTo>
                    <a:lnTo>
                      <a:pt x="126" y="132"/>
                    </a:lnTo>
                    <a:lnTo>
                      <a:pt x="146" y="124"/>
                    </a:lnTo>
                    <a:lnTo>
                      <a:pt x="146" y="124"/>
                    </a:lnTo>
                    <a:lnTo>
                      <a:pt x="164" y="112"/>
                    </a:lnTo>
                    <a:lnTo>
                      <a:pt x="182" y="100"/>
                    </a:lnTo>
                    <a:lnTo>
                      <a:pt x="196" y="86"/>
                    </a:lnTo>
                    <a:lnTo>
                      <a:pt x="208" y="72"/>
                    </a:lnTo>
                    <a:lnTo>
                      <a:pt x="216" y="60"/>
                    </a:lnTo>
                    <a:lnTo>
                      <a:pt x="220" y="46"/>
                    </a:lnTo>
                    <a:lnTo>
                      <a:pt x="220" y="34"/>
                    </a:lnTo>
                    <a:lnTo>
                      <a:pt x="218" y="24"/>
                    </a:lnTo>
                    <a:lnTo>
                      <a:pt x="214" y="18"/>
                    </a:lnTo>
                    <a:lnTo>
                      <a:pt x="214" y="18"/>
                    </a:lnTo>
                    <a:lnTo>
                      <a:pt x="210" y="12"/>
                    </a:lnTo>
                    <a:lnTo>
                      <a:pt x="206" y="8"/>
                    </a:lnTo>
                    <a:lnTo>
                      <a:pt x="196" y="2"/>
                    </a:lnTo>
                    <a:lnTo>
                      <a:pt x="184" y="0"/>
                    </a:lnTo>
                    <a:lnTo>
                      <a:pt x="178" y="2"/>
                    </a:lnTo>
                    <a:lnTo>
                      <a:pt x="172" y="4"/>
                    </a:lnTo>
                    <a:lnTo>
                      <a:pt x="32" y="78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732">
                <a:extLst>
                  <a:ext uri="{FF2B5EF4-FFF2-40B4-BE49-F238E27FC236}">
                    <a16:creationId xmlns:a16="http://schemas.microsoft.com/office/drawing/2014/main" id="{E35735DB-3F7E-4B6E-BF91-4C2B1FD66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6116" y="5080448"/>
                <a:ext cx="357337" cy="248350"/>
              </a:xfrm>
              <a:custGeom>
                <a:avLst/>
                <a:gdLst>
                  <a:gd name="T0" fmla="*/ 198 w 200"/>
                  <a:gd name="T1" fmla="*/ 17 h 139"/>
                  <a:gd name="T2" fmla="*/ 198 w 200"/>
                  <a:gd name="T3" fmla="*/ 17 h 139"/>
                  <a:gd name="T4" fmla="*/ 200 w 200"/>
                  <a:gd name="T5" fmla="*/ 27 h 139"/>
                  <a:gd name="T6" fmla="*/ 200 w 200"/>
                  <a:gd name="T7" fmla="*/ 39 h 139"/>
                  <a:gd name="T8" fmla="*/ 196 w 200"/>
                  <a:gd name="T9" fmla="*/ 53 h 139"/>
                  <a:gd name="T10" fmla="*/ 188 w 200"/>
                  <a:gd name="T11" fmla="*/ 67 h 139"/>
                  <a:gd name="T12" fmla="*/ 176 w 200"/>
                  <a:gd name="T13" fmla="*/ 79 h 139"/>
                  <a:gd name="T14" fmla="*/ 162 w 200"/>
                  <a:gd name="T15" fmla="*/ 93 h 139"/>
                  <a:gd name="T16" fmla="*/ 146 w 200"/>
                  <a:gd name="T17" fmla="*/ 105 h 139"/>
                  <a:gd name="T18" fmla="*/ 126 w 200"/>
                  <a:gd name="T19" fmla="*/ 117 h 139"/>
                  <a:gd name="T20" fmla="*/ 126 w 200"/>
                  <a:gd name="T21" fmla="*/ 117 h 139"/>
                  <a:gd name="T22" fmla="*/ 106 w 200"/>
                  <a:gd name="T23" fmla="*/ 125 h 139"/>
                  <a:gd name="T24" fmla="*/ 86 w 200"/>
                  <a:gd name="T25" fmla="*/ 133 h 139"/>
                  <a:gd name="T26" fmla="*/ 68 w 200"/>
                  <a:gd name="T27" fmla="*/ 137 h 139"/>
                  <a:gd name="T28" fmla="*/ 50 w 200"/>
                  <a:gd name="T29" fmla="*/ 139 h 139"/>
                  <a:gd name="T30" fmla="*/ 34 w 200"/>
                  <a:gd name="T31" fmla="*/ 137 h 139"/>
                  <a:gd name="T32" fmla="*/ 20 w 200"/>
                  <a:gd name="T33" fmla="*/ 135 h 139"/>
                  <a:gd name="T34" fmla="*/ 10 w 200"/>
                  <a:gd name="T35" fmla="*/ 129 h 139"/>
                  <a:gd name="T36" fmla="*/ 4 w 200"/>
                  <a:gd name="T37" fmla="*/ 119 h 139"/>
                  <a:gd name="T38" fmla="*/ 4 w 200"/>
                  <a:gd name="T39" fmla="*/ 119 h 139"/>
                  <a:gd name="T40" fmla="*/ 0 w 200"/>
                  <a:gd name="T41" fmla="*/ 109 h 139"/>
                  <a:gd name="T42" fmla="*/ 0 w 200"/>
                  <a:gd name="T43" fmla="*/ 97 h 139"/>
                  <a:gd name="T44" fmla="*/ 6 w 200"/>
                  <a:gd name="T45" fmla="*/ 83 h 139"/>
                  <a:gd name="T46" fmla="*/ 14 w 200"/>
                  <a:gd name="T47" fmla="*/ 71 h 139"/>
                  <a:gd name="T48" fmla="*/ 24 w 200"/>
                  <a:gd name="T49" fmla="*/ 57 h 139"/>
                  <a:gd name="T50" fmla="*/ 38 w 200"/>
                  <a:gd name="T51" fmla="*/ 43 h 139"/>
                  <a:gd name="T52" fmla="*/ 56 w 200"/>
                  <a:gd name="T53" fmla="*/ 31 h 139"/>
                  <a:gd name="T54" fmla="*/ 74 w 200"/>
                  <a:gd name="T55" fmla="*/ 21 h 139"/>
                  <a:gd name="T56" fmla="*/ 74 w 200"/>
                  <a:gd name="T57" fmla="*/ 21 h 139"/>
                  <a:gd name="T58" fmla="*/ 94 w 200"/>
                  <a:gd name="T59" fmla="*/ 11 h 139"/>
                  <a:gd name="T60" fmla="*/ 114 w 200"/>
                  <a:gd name="T61" fmla="*/ 5 h 139"/>
                  <a:gd name="T62" fmla="*/ 134 w 200"/>
                  <a:gd name="T63" fmla="*/ 0 h 139"/>
                  <a:gd name="T64" fmla="*/ 150 w 200"/>
                  <a:gd name="T65" fmla="*/ 0 h 139"/>
                  <a:gd name="T66" fmla="*/ 166 w 200"/>
                  <a:gd name="T67" fmla="*/ 0 h 139"/>
                  <a:gd name="T68" fmla="*/ 180 w 200"/>
                  <a:gd name="T69" fmla="*/ 3 h 139"/>
                  <a:gd name="T70" fmla="*/ 190 w 200"/>
                  <a:gd name="T71" fmla="*/ 9 h 139"/>
                  <a:gd name="T72" fmla="*/ 198 w 200"/>
                  <a:gd name="T73" fmla="*/ 17 h 139"/>
                  <a:gd name="T74" fmla="*/ 198 w 200"/>
                  <a:gd name="T75" fmla="*/ 17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0" h="139">
                    <a:moveTo>
                      <a:pt x="198" y="17"/>
                    </a:moveTo>
                    <a:lnTo>
                      <a:pt x="198" y="17"/>
                    </a:lnTo>
                    <a:lnTo>
                      <a:pt x="200" y="27"/>
                    </a:lnTo>
                    <a:lnTo>
                      <a:pt x="200" y="39"/>
                    </a:lnTo>
                    <a:lnTo>
                      <a:pt x="196" y="53"/>
                    </a:lnTo>
                    <a:lnTo>
                      <a:pt x="188" y="67"/>
                    </a:lnTo>
                    <a:lnTo>
                      <a:pt x="176" y="79"/>
                    </a:lnTo>
                    <a:lnTo>
                      <a:pt x="162" y="93"/>
                    </a:lnTo>
                    <a:lnTo>
                      <a:pt x="146" y="105"/>
                    </a:lnTo>
                    <a:lnTo>
                      <a:pt x="126" y="117"/>
                    </a:lnTo>
                    <a:lnTo>
                      <a:pt x="126" y="117"/>
                    </a:lnTo>
                    <a:lnTo>
                      <a:pt x="106" y="125"/>
                    </a:lnTo>
                    <a:lnTo>
                      <a:pt x="86" y="133"/>
                    </a:lnTo>
                    <a:lnTo>
                      <a:pt x="68" y="137"/>
                    </a:lnTo>
                    <a:lnTo>
                      <a:pt x="50" y="139"/>
                    </a:lnTo>
                    <a:lnTo>
                      <a:pt x="34" y="137"/>
                    </a:lnTo>
                    <a:lnTo>
                      <a:pt x="20" y="135"/>
                    </a:lnTo>
                    <a:lnTo>
                      <a:pt x="10" y="129"/>
                    </a:lnTo>
                    <a:lnTo>
                      <a:pt x="4" y="119"/>
                    </a:lnTo>
                    <a:lnTo>
                      <a:pt x="4" y="119"/>
                    </a:lnTo>
                    <a:lnTo>
                      <a:pt x="0" y="109"/>
                    </a:lnTo>
                    <a:lnTo>
                      <a:pt x="0" y="97"/>
                    </a:lnTo>
                    <a:lnTo>
                      <a:pt x="6" y="83"/>
                    </a:lnTo>
                    <a:lnTo>
                      <a:pt x="14" y="71"/>
                    </a:lnTo>
                    <a:lnTo>
                      <a:pt x="24" y="57"/>
                    </a:lnTo>
                    <a:lnTo>
                      <a:pt x="38" y="43"/>
                    </a:lnTo>
                    <a:lnTo>
                      <a:pt x="56" y="3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94" y="11"/>
                    </a:lnTo>
                    <a:lnTo>
                      <a:pt x="114" y="5"/>
                    </a:lnTo>
                    <a:lnTo>
                      <a:pt x="134" y="0"/>
                    </a:lnTo>
                    <a:lnTo>
                      <a:pt x="150" y="0"/>
                    </a:lnTo>
                    <a:lnTo>
                      <a:pt x="166" y="0"/>
                    </a:lnTo>
                    <a:lnTo>
                      <a:pt x="180" y="3"/>
                    </a:lnTo>
                    <a:lnTo>
                      <a:pt x="190" y="9"/>
                    </a:lnTo>
                    <a:lnTo>
                      <a:pt x="198" y="17"/>
                    </a:lnTo>
                    <a:lnTo>
                      <a:pt x="198" y="17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E664BAA-D7CF-4EDE-A4CB-5F9CD3F3D8EB}"/>
                </a:ext>
              </a:extLst>
            </p:cNvPr>
            <p:cNvGrpSpPr/>
            <p:nvPr/>
          </p:nvGrpSpPr>
          <p:grpSpPr>
            <a:xfrm>
              <a:off x="7174309" y="4244280"/>
              <a:ext cx="289443" cy="403791"/>
              <a:chOff x="7174309" y="4244280"/>
              <a:chExt cx="289443" cy="403791"/>
            </a:xfrm>
          </p:grpSpPr>
          <p:sp>
            <p:nvSpPr>
              <p:cNvPr id="38" name="Freeform 1734">
                <a:extLst>
                  <a:ext uri="{FF2B5EF4-FFF2-40B4-BE49-F238E27FC236}">
                    <a16:creationId xmlns:a16="http://schemas.microsoft.com/office/drawing/2014/main" id="{565FC7CD-E8B2-418C-9E37-06C913A73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0790" y="4244280"/>
                <a:ext cx="192962" cy="403791"/>
              </a:xfrm>
              <a:custGeom>
                <a:avLst/>
                <a:gdLst>
                  <a:gd name="T0" fmla="*/ 28 w 108"/>
                  <a:gd name="T1" fmla="*/ 32 h 226"/>
                  <a:gd name="T2" fmla="*/ 28 w 108"/>
                  <a:gd name="T3" fmla="*/ 32 h 226"/>
                  <a:gd name="T4" fmla="*/ 28 w 108"/>
                  <a:gd name="T5" fmla="*/ 26 h 226"/>
                  <a:gd name="T6" fmla="*/ 26 w 108"/>
                  <a:gd name="T7" fmla="*/ 20 h 226"/>
                  <a:gd name="T8" fmla="*/ 20 w 108"/>
                  <a:gd name="T9" fmla="*/ 8 h 226"/>
                  <a:gd name="T10" fmla="*/ 16 w 108"/>
                  <a:gd name="T11" fmla="*/ 2 h 226"/>
                  <a:gd name="T12" fmla="*/ 18 w 108"/>
                  <a:gd name="T13" fmla="*/ 0 h 226"/>
                  <a:gd name="T14" fmla="*/ 22 w 108"/>
                  <a:gd name="T15" fmla="*/ 0 h 226"/>
                  <a:gd name="T16" fmla="*/ 72 w 108"/>
                  <a:gd name="T17" fmla="*/ 10 h 226"/>
                  <a:gd name="T18" fmla="*/ 72 w 108"/>
                  <a:gd name="T19" fmla="*/ 10 h 226"/>
                  <a:gd name="T20" fmla="*/ 82 w 108"/>
                  <a:gd name="T21" fmla="*/ 14 h 226"/>
                  <a:gd name="T22" fmla="*/ 90 w 108"/>
                  <a:gd name="T23" fmla="*/ 24 h 226"/>
                  <a:gd name="T24" fmla="*/ 98 w 108"/>
                  <a:gd name="T25" fmla="*/ 36 h 226"/>
                  <a:gd name="T26" fmla="*/ 104 w 108"/>
                  <a:gd name="T27" fmla="*/ 50 h 226"/>
                  <a:gd name="T28" fmla="*/ 108 w 108"/>
                  <a:gd name="T29" fmla="*/ 68 h 226"/>
                  <a:gd name="T30" fmla="*/ 108 w 108"/>
                  <a:gd name="T31" fmla="*/ 86 h 226"/>
                  <a:gd name="T32" fmla="*/ 108 w 108"/>
                  <a:gd name="T33" fmla="*/ 108 h 226"/>
                  <a:gd name="T34" fmla="*/ 106 w 108"/>
                  <a:gd name="T35" fmla="*/ 130 h 226"/>
                  <a:gd name="T36" fmla="*/ 106 w 108"/>
                  <a:gd name="T37" fmla="*/ 130 h 226"/>
                  <a:gd name="T38" fmla="*/ 100 w 108"/>
                  <a:gd name="T39" fmla="*/ 150 h 226"/>
                  <a:gd name="T40" fmla="*/ 94 w 108"/>
                  <a:gd name="T41" fmla="*/ 170 h 226"/>
                  <a:gd name="T42" fmla="*/ 84 w 108"/>
                  <a:gd name="T43" fmla="*/ 188 h 226"/>
                  <a:gd name="T44" fmla="*/ 76 w 108"/>
                  <a:gd name="T45" fmla="*/ 202 h 226"/>
                  <a:gd name="T46" fmla="*/ 64 w 108"/>
                  <a:gd name="T47" fmla="*/ 214 h 226"/>
                  <a:gd name="T48" fmla="*/ 54 w 108"/>
                  <a:gd name="T49" fmla="*/ 222 h 226"/>
                  <a:gd name="T50" fmla="*/ 42 w 108"/>
                  <a:gd name="T51" fmla="*/ 226 h 226"/>
                  <a:gd name="T52" fmla="*/ 32 w 108"/>
                  <a:gd name="T53" fmla="*/ 226 h 226"/>
                  <a:gd name="T54" fmla="*/ 24 w 108"/>
                  <a:gd name="T55" fmla="*/ 224 h 226"/>
                  <a:gd name="T56" fmla="*/ 24 w 108"/>
                  <a:gd name="T57" fmla="*/ 224 h 226"/>
                  <a:gd name="T58" fmla="*/ 18 w 108"/>
                  <a:gd name="T59" fmla="*/ 224 h 226"/>
                  <a:gd name="T60" fmla="*/ 14 w 108"/>
                  <a:gd name="T61" fmla="*/ 220 h 226"/>
                  <a:gd name="T62" fmla="*/ 4 w 108"/>
                  <a:gd name="T63" fmla="*/ 212 h 226"/>
                  <a:gd name="T64" fmla="*/ 0 w 108"/>
                  <a:gd name="T65" fmla="*/ 202 h 226"/>
                  <a:gd name="T66" fmla="*/ 0 w 108"/>
                  <a:gd name="T67" fmla="*/ 194 h 226"/>
                  <a:gd name="T68" fmla="*/ 0 w 108"/>
                  <a:gd name="T69" fmla="*/ 188 h 226"/>
                  <a:gd name="T70" fmla="*/ 28 w 108"/>
                  <a:gd name="T71" fmla="*/ 32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8" h="226">
                    <a:moveTo>
                      <a:pt x="28" y="32"/>
                    </a:moveTo>
                    <a:lnTo>
                      <a:pt x="28" y="32"/>
                    </a:lnTo>
                    <a:lnTo>
                      <a:pt x="28" y="26"/>
                    </a:lnTo>
                    <a:lnTo>
                      <a:pt x="26" y="20"/>
                    </a:lnTo>
                    <a:lnTo>
                      <a:pt x="20" y="8"/>
                    </a:lnTo>
                    <a:lnTo>
                      <a:pt x="16" y="2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72" y="10"/>
                    </a:lnTo>
                    <a:lnTo>
                      <a:pt x="72" y="10"/>
                    </a:lnTo>
                    <a:lnTo>
                      <a:pt x="82" y="14"/>
                    </a:lnTo>
                    <a:lnTo>
                      <a:pt x="90" y="24"/>
                    </a:lnTo>
                    <a:lnTo>
                      <a:pt x="98" y="36"/>
                    </a:lnTo>
                    <a:lnTo>
                      <a:pt x="104" y="50"/>
                    </a:lnTo>
                    <a:lnTo>
                      <a:pt x="108" y="68"/>
                    </a:lnTo>
                    <a:lnTo>
                      <a:pt x="108" y="86"/>
                    </a:lnTo>
                    <a:lnTo>
                      <a:pt x="108" y="108"/>
                    </a:lnTo>
                    <a:lnTo>
                      <a:pt x="106" y="130"/>
                    </a:lnTo>
                    <a:lnTo>
                      <a:pt x="106" y="130"/>
                    </a:lnTo>
                    <a:lnTo>
                      <a:pt x="100" y="150"/>
                    </a:lnTo>
                    <a:lnTo>
                      <a:pt x="94" y="170"/>
                    </a:lnTo>
                    <a:lnTo>
                      <a:pt x="84" y="188"/>
                    </a:lnTo>
                    <a:lnTo>
                      <a:pt x="76" y="202"/>
                    </a:lnTo>
                    <a:lnTo>
                      <a:pt x="64" y="214"/>
                    </a:lnTo>
                    <a:lnTo>
                      <a:pt x="54" y="222"/>
                    </a:lnTo>
                    <a:lnTo>
                      <a:pt x="42" y="226"/>
                    </a:lnTo>
                    <a:lnTo>
                      <a:pt x="32" y="226"/>
                    </a:lnTo>
                    <a:lnTo>
                      <a:pt x="24" y="224"/>
                    </a:lnTo>
                    <a:lnTo>
                      <a:pt x="24" y="224"/>
                    </a:lnTo>
                    <a:lnTo>
                      <a:pt x="18" y="224"/>
                    </a:lnTo>
                    <a:lnTo>
                      <a:pt x="14" y="220"/>
                    </a:lnTo>
                    <a:lnTo>
                      <a:pt x="4" y="212"/>
                    </a:lnTo>
                    <a:lnTo>
                      <a:pt x="0" y="202"/>
                    </a:lnTo>
                    <a:lnTo>
                      <a:pt x="0" y="194"/>
                    </a:lnTo>
                    <a:lnTo>
                      <a:pt x="0" y="188"/>
                    </a:lnTo>
                    <a:lnTo>
                      <a:pt x="28" y="32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Freeform 1736">
                <a:extLst>
                  <a:ext uri="{FF2B5EF4-FFF2-40B4-BE49-F238E27FC236}">
                    <a16:creationId xmlns:a16="http://schemas.microsoft.com/office/drawing/2014/main" id="{06F7B1F7-6916-4928-BCAC-C4CBC761C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4309" y="4244280"/>
                <a:ext cx="203682" cy="385924"/>
              </a:xfrm>
              <a:custGeom>
                <a:avLst/>
                <a:gdLst>
                  <a:gd name="T0" fmla="*/ 36 w 114"/>
                  <a:gd name="T1" fmla="*/ 216 h 216"/>
                  <a:gd name="T2" fmla="*/ 36 w 114"/>
                  <a:gd name="T3" fmla="*/ 216 h 216"/>
                  <a:gd name="T4" fmla="*/ 48 w 114"/>
                  <a:gd name="T5" fmla="*/ 216 h 216"/>
                  <a:gd name="T6" fmla="*/ 60 w 114"/>
                  <a:gd name="T7" fmla="*/ 212 h 216"/>
                  <a:gd name="T8" fmla="*/ 70 w 114"/>
                  <a:gd name="T9" fmla="*/ 204 h 216"/>
                  <a:gd name="T10" fmla="*/ 80 w 114"/>
                  <a:gd name="T11" fmla="*/ 192 h 216"/>
                  <a:gd name="T12" fmla="*/ 90 w 114"/>
                  <a:gd name="T13" fmla="*/ 178 h 216"/>
                  <a:gd name="T14" fmla="*/ 98 w 114"/>
                  <a:gd name="T15" fmla="*/ 160 h 216"/>
                  <a:gd name="T16" fmla="*/ 106 w 114"/>
                  <a:gd name="T17" fmla="*/ 140 h 216"/>
                  <a:gd name="T18" fmla="*/ 110 w 114"/>
                  <a:gd name="T19" fmla="*/ 120 h 216"/>
                  <a:gd name="T20" fmla="*/ 110 w 114"/>
                  <a:gd name="T21" fmla="*/ 120 h 216"/>
                  <a:gd name="T22" fmla="*/ 114 w 114"/>
                  <a:gd name="T23" fmla="*/ 98 h 216"/>
                  <a:gd name="T24" fmla="*/ 114 w 114"/>
                  <a:gd name="T25" fmla="*/ 76 h 216"/>
                  <a:gd name="T26" fmla="*/ 112 w 114"/>
                  <a:gd name="T27" fmla="*/ 58 h 216"/>
                  <a:gd name="T28" fmla="*/ 108 w 114"/>
                  <a:gd name="T29" fmla="*/ 40 h 216"/>
                  <a:gd name="T30" fmla="*/ 104 w 114"/>
                  <a:gd name="T31" fmla="*/ 26 h 216"/>
                  <a:gd name="T32" fmla="*/ 96 w 114"/>
                  <a:gd name="T33" fmla="*/ 14 h 216"/>
                  <a:gd name="T34" fmla="*/ 88 w 114"/>
                  <a:gd name="T35" fmla="*/ 4 h 216"/>
                  <a:gd name="T36" fmla="*/ 76 w 114"/>
                  <a:gd name="T37" fmla="*/ 0 h 216"/>
                  <a:gd name="T38" fmla="*/ 76 w 114"/>
                  <a:gd name="T39" fmla="*/ 0 h 216"/>
                  <a:gd name="T40" fmla="*/ 66 w 114"/>
                  <a:gd name="T41" fmla="*/ 0 h 216"/>
                  <a:gd name="T42" fmla="*/ 54 w 114"/>
                  <a:gd name="T43" fmla="*/ 4 h 216"/>
                  <a:gd name="T44" fmla="*/ 44 w 114"/>
                  <a:gd name="T45" fmla="*/ 12 h 216"/>
                  <a:gd name="T46" fmla="*/ 34 w 114"/>
                  <a:gd name="T47" fmla="*/ 24 h 216"/>
                  <a:gd name="T48" fmla="*/ 24 w 114"/>
                  <a:gd name="T49" fmla="*/ 40 h 216"/>
                  <a:gd name="T50" fmla="*/ 16 w 114"/>
                  <a:gd name="T51" fmla="*/ 56 h 216"/>
                  <a:gd name="T52" fmla="*/ 8 w 114"/>
                  <a:gd name="T53" fmla="*/ 76 h 216"/>
                  <a:gd name="T54" fmla="*/ 4 w 114"/>
                  <a:gd name="T55" fmla="*/ 98 h 216"/>
                  <a:gd name="T56" fmla="*/ 4 w 114"/>
                  <a:gd name="T57" fmla="*/ 98 h 216"/>
                  <a:gd name="T58" fmla="*/ 0 w 114"/>
                  <a:gd name="T59" fmla="*/ 120 h 216"/>
                  <a:gd name="T60" fmla="*/ 0 w 114"/>
                  <a:gd name="T61" fmla="*/ 140 h 216"/>
                  <a:gd name="T62" fmla="*/ 2 w 114"/>
                  <a:gd name="T63" fmla="*/ 160 h 216"/>
                  <a:gd name="T64" fmla="*/ 4 w 114"/>
                  <a:gd name="T65" fmla="*/ 176 h 216"/>
                  <a:gd name="T66" fmla="*/ 10 w 114"/>
                  <a:gd name="T67" fmla="*/ 192 h 216"/>
                  <a:gd name="T68" fmla="*/ 18 w 114"/>
                  <a:gd name="T69" fmla="*/ 204 h 216"/>
                  <a:gd name="T70" fmla="*/ 26 w 114"/>
                  <a:gd name="T71" fmla="*/ 212 h 216"/>
                  <a:gd name="T72" fmla="*/ 36 w 114"/>
                  <a:gd name="T73" fmla="*/ 216 h 216"/>
                  <a:gd name="T74" fmla="*/ 36 w 114"/>
                  <a:gd name="T75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" h="216">
                    <a:moveTo>
                      <a:pt x="36" y="216"/>
                    </a:moveTo>
                    <a:lnTo>
                      <a:pt x="36" y="216"/>
                    </a:lnTo>
                    <a:lnTo>
                      <a:pt x="48" y="216"/>
                    </a:lnTo>
                    <a:lnTo>
                      <a:pt x="60" y="212"/>
                    </a:lnTo>
                    <a:lnTo>
                      <a:pt x="70" y="204"/>
                    </a:lnTo>
                    <a:lnTo>
                      <a:pt x="80" y="192"/>
                    </a:lnTo>
                    <a:lnTo>
                      <a:pt x="90" y="178"/>
                    </a:lnTo>
                    <a:lnTo>
                      <a:pt x="98" y="160"/>
                    </a:lnTo>
                    <a:lnTo>
                      <a:pt x="106" y="140"/>
                    </a:lnTo>
                    <a:lnTo>
                      <a:pt x="110" y="120"/>
                    </a:lnTo>
                    <a:lnTo>
                      <a:pt x="110" y="120"/>
                    </a:lnTo>
                    <a:lnTo>
                      <a:pt x="114" y="98"/>
                    </a:lnTo>
                    <a:lnTo>
                      <a:pt x="114" y="76"/>
                    </a:lnTo>
                    <a:lnTo>
                      <a:pt x="112" y="58"/>
                    </a:lnTo>
                    <a:lnTo>
                      <a:pt x="108" y="40"/>
                    </a:lnTo>
                    <a:lnTo>
                      <a:pt x="104" y="26"/>
                    </a:lnTo>
                    <a:lnTo>
                      <a:pt x="96" y="14"/>
                    </a:lnTo>
                    <a:lnTo>
                      <a:pt x="88" y="4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66" y="0"/>
                    </a:lnTo>
                    <a:lnTo>
                      <a:pt x="54" y="4"/>
                    </a:lnTo>
                    <a:lnTo>
                      <a:pt x="44" y="12"/>
                    </a:lnTo>
                    <a:lnTo>
                      <a:pt x="34" y="24"/>
                    </a:lnTo>
                    <a:lnTo>
                      <a:pt x="24" y="40"/>
                    </a:lnTo>
                    <a:lnTo>
                      <a:pt x="16" y="56"/>
                    </a:lnTo>
                    <a:lnTo>
                      <a:pt x="8" y="76"/>
                    </a:lnTo>
                    <a:lnTo>
                      <a:pt x="4" y="98"/>
                    </a:lnTo>
                    <a:lnTo>
                      <a:pt x="4" y="98"/>
                    </a:lnTo>
                    <a:lnTo>
                      <a:pt x="0" y="120"/>
                    </a:lnTo>
                    <a:lnTo>
                      <a:pt x="0" y="140"/>
                    </a:lnTo>
                    <a:lnTo>
                      <a:pt x="2" y="160"/>
                    </a:lnTo>
                    <a:lnTo>
                      <a:pt x="4" y="176"/>
                    </a:lnTo>
                    <a:lnTo>
                      <a:pt x="10" y="192"/>
                    </a:lnTo>
                    <a:lnTo>
                      <a:pt x="18" y="204"/>
                    </a:lnTo>
                    <a:lnTo>
                      <a:pt x="26" y="212"/>
                    </a:lnTo>
                    <a:lnTo>
                      <a:pt x="36" y="216"/>
                    </a:lnTo>
                    <a:lnTo>
                      <a:pt x="36" y="216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Freeform 2310">
              <a:extLst>
                <a:ext uri="{FF2B5EF4-FFF2-40B4-BE49-F238E27FC236}">
                  <a16:creationId xmlns:a16="http://schemas.microsoft.com/office/drawing/2014/main" id="{02E8B16C-4B4C-403F-B6AE-262BFA329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385" y="4512283"/>
              <a:ext cx="300163" cy="282296"/>
            </a:xfrm>
            <a:custGeom>
              <a:avLst/>
              <a:gdLst>
                <a:gd name="T0" fmla="*/ 120 w 168"/>
                <a:gd name="T1" fmla="*/ 158 h 158"/>
                <a:gd name="T2" fmla="*/ 120 w 168"/>
                <a:gd name="T3" fmla="*/ 158 h 158"/>
                <a:gd name="T4" fmla="*/ 108 w 168"/>
                <a:gd name="T5" fmla="*/ 134 h 158"/>
                <a:gd name="T6" fmla="*/ 96 w 168"/>
                <a:gd name="T7" fmla="*/ 110 h 158"/>
                <a:gd name="T8" fmla="*/ 80 w 168"/>
                <a:gd name="T9" fmla="*/ 88 h 158"/>
                <a:gd name="T10" fmla="*/ 62 w 168"/>
                <a:gd name="T11" fmla="*/ 68 h 158"/>
                <a:gd name="T12" fmla="*/ 30 w 168"/>
                <a:gd name="T13" fmla="*/ 34 h 158"/>
                <a:gd name="T14" fmla="*/ 2 w 168"/>
                <a:gd name="T15" fmla="*/ 8 h 158"/>
                <a:gd name="T16" fmla="*/ 2 w 168"/>
                <a:gd name="T17" fmla="*/ 8 h 158"/>
                <a:gd name="T18" fmla="*/ 0 w 168"/>
                <a:gd name="T19" fmla="*/ 6 h 158"/>
                <a:gd name="T20" fmla="*/ 2 w 168"/>
                <a:gd name="T21" fmla="*/ 2 h 158"/>
                <a:gd name="T22" fmla="*/ 4 w 168"/>
                <a:gd name="T23" fmla="*/ 0 h 158"/>
                <a:gd name="T24" fmla="*/ 8 w 168"/>
                <a:gd name="T25" fmla="*/ 2 h 158"/>
                <a:gd name="T26" fmla="*/ 8 w 168"/>
                <a:gd name="T27" fmla="*/ 2 h 158"/>
                <a:gd name="T28" fmla="*/ 44 w 168"/>
                <a:gd name="T29" fmla="*/ 20 h 158"/>
                <a:gd name="T30" fmla="*/ 66 w 168"/>
                <a:gd name="T31" fmla="*/ 32 h 158"/>
                <a:gd name="T32" fmla="*/ 92 w 168"/>
                <a:gd name="T33" fmla="*/ 48 h 158"/>
                <a:gd name="T34" fmla="*/ 116 w 168"/>
                <a:gd name="T35" fmla="*/ 66 h 158"/>
                <a:gd name="T36" fmla="*/ 138 w 168"/>
                <a:gd name="T37" fmla="*/ 88 h 158"/>
                <a:gd name="T38" fmla="*/ 148 w 168"/>
                <a:gd name="T39" fmla="*/ 100 h 158"/>
                <a:gd name="T40" fmla="*/ 156 w 168"/>
                <a:gd name="T41" fmla="*/ 112 h 158"/>
                <a:gd name="T42" fmla="*/ 162 w 168"/>
                <a:gd name="T43" fmla="*/ 126 h 158"/>
                <a:gd name="T44" fmla="*/ 168 w 168"/>
                <a:gd name="T45" fmla="*/ 142 h 158"/>
                <a:gd name="T46" fmla="*/ 120 w 168"/>
                <a:gd name="T4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8" h="158">
                  <a:moveTo>
                    <a:pt x="120" y="158"/>
                  </a:moveTo>
                  <a:lnTo>
                    <a:pt x="120" y="158"/>
                  </a:lnTo>
                  <a:lnTo>
                    <a:pt x="108" y="134"/>
                  </a:lnTo>
                  <a:lnTo>
                    <a:pt x="96" y="110"/>
                  </a:lnTo>
                  <a:lnTo>
                    <a:pt x="80" y="88"/>
                  </a:lnTo>
                  <a:lnTo>
                    <a:pt x="62" y="68"/>
                  </a:lnTo>
                  <a:lnTo>
                    <a:pt x="30" y="34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4" y="20"/>
                  </a:lnTo>
                  <a:lnTo>
                    <a:pt x="66" y="32"/>
                  </a:lnTo>
                  <a:lnTo>
                    <a:pt x="92" y="48"/>
                  </a:lnTo>
                  <a:lnTo>
                    <a:pt x="116" y="66"/>
                  </a:lnTo>
                  <a:lnTo>
                    <a:pt x="138" y="88"/>
                  </a:lnTo>
                  <a:lnTo>
                    <a:pt x="148" y="100"/>
                  </a:lnTo>
                  <a:lnTo>
                    <a:pt x="156" y="112"/>
                  </a:lnTo>
                  <a:lnTo>
                    <a:pt x="162" y="126"/>
                  </a:lnTo>
                  <a:lnTo>
                    <a:pt x="168" y="142"/>
                  </a:lnTo>
                  <a:lnTo>
                    <a:pt x="120" y="15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" name="Freeform 2311">
              <a:extLst>
                <a:ext uri="{FF2B5EF4-FFF2-40B4-BE49-F238E27FC236}">
                  <a16:creationId xmlns:a16="http://schemas.microsoft.com/office/drawing/2014/main" id="{C15EDEB5-4724-465C-9E6B-34AB9CFA0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385" y="4512283"/>
              <a:ext cx="300163" cy="282296"/>
            </a:xfrm>
            <a:custGeom>
              <a:avLst/>
              <a:gdLst>
                <a:gd name="T0" fmla="*/ 120 w 168"/>
                <a:gd name="T1" fmla="*/ 158 h 158"/>
                <a:gd name="T2" fmla="*/ 120 w 168"/>
                <a:gd name="T3" fmla="*/ 158 h 158"/>
                <a:gd name="T4" fmla="*/ 108 w 168"/>
                <a:gd name="T5" fmla="*/ 134 h 158"/>
                <a:gd name="T6" fmla="*/ 96 w 168"/>
                <a:gd name="T7" fmla="*/ 110 h 158"/>
                <a:gd name="T8" fmla="*/ 80 w 168"/>
                <a:gd name="T9" fmla="*/ 88 h 158"/>
                <a:gd name="T10" fmla="*/ 62 w 168"/>
                <a:gd name="T11" fmla="*/ 68 h 158"/>
                <a:gd name="T12" fmla="*/ 30 w 168"/>
                <a:gd name="T13" fmla="*/ 34 h 158"/>
                <a:gd name="T14" fmla="*/ 2 w 168"/>
                <a:gd name="T15" fmla="*/ 8 h 158"/>
                <a:gd name="T16" fmla="*/ 2 w 168"/>
                <a:gd name="T17" fmla="*/ 8 h 158"/>
                <a:gd name="T18" fmla="*/ 0 w 168"/>
                <a:gd name="T19" fmla="*/ 6 h 158"/>
                <a:gd name="T20" fmla="*/ 2 w 168"/>
                <a:gd name="T21" fmla="*/ 2 h 158"/>
                <a:gd name="T22" fmla="*/ 4 w 168"/>
                <a:gd name="T23" fmla="*/ 0 h 158"/>
                <a:gd name="T24" fmla="*/ 8 w 168"/>
                <a:gd name="T25" fmla="*/ 2 h 158"/>
                <a:gd name="T26" fmla="*/ 8 w 168"/>
                <a:gd name="T27" fmla="*/ 2 h 158"/>
                <a:gd name="T28" fmla="*/ 44 w 168"/>
                <a:gd name="T29" fmla="*/ 20 h 158"/>
                <a:gd name="T30" fmla="*/ 66 w 168"/>
                <a:gd name="T31" fmla="*/ 32 h 158"/>
                <a:gd name="T32" fmla="*/ 92 w 168"/>
                <a:gd name="T33" fmla="*/ 48 h 158"/>
                <a:gd name="T34" fmla="*/ 116 w 168"/>
                <a:gd name="T35" fmla="*/ 66 h 158"/>
                <a:gd name="T36" fmla="*/ 138 w 168"/>
                <a:gd name="T37" fmla="*/ 88 h 158"/>
                <a:gd name="T38" fmla="*/ 148 w 168"/>
                <a:gd name="T39" fmla="*/ 100 h 158"/>
                <a:gd name="T40" fmla="*/ 156 w 168"/>
                <a:gd name="T41" fmla="*/ 112 h 158"/>
                <a:gd name="T42" fmla="*/ 162 w 168"/>
                <a:gd name="T43" fmla="*/ 126 h 158"/>
                <a:gd name="T44" fmla="*/ 168 w 168"/>
                <a:gd name="T45" fmla="*/ 14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8" h="158">
                  <a:moveTo>
                    <a:pt x="120" y="158"/>
                  </a:moveTo>
                  <a:lnTo>
                    <a:pt x="120" y="158"/>
                  </a:lnTo>
                  <a:lnTo>
                    <a:pt x="108" y="134"/>
                  </a:lnTo>
                  <a:lnTo>
                    <a:pt x="96" y="110"/>
                  </a:lnTo>
                  <a:lnTo>
                    <a:pt x="80" y="88"/>
                  </a:lnTo>
                  <a:lnTo>
                    <a:pt x="62" y="68"/>
                  </a:lnTo>
                  <a:lnTo>
                    <a:pt x="30" y="34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4" y="20"/>
                  </a:lnTo>
                  <a:lnTo>
                    <a:pt x="66" y="32"/>
                  </a:lnTo>
                  <a:lnTo>
                    <a:pt x="92" y="48"/>
                  </a:lnTo>
                  <a:lnTo>
                    <a:pt x="116" y="66"/>
                  </a:lnTo>
                  <a:lnTo>
                    <a:pt x="138" y="88"/>
                  </a:lnTo>
                  <a:lnTo>
                    <a:pt x="148" y="100"/>
                  </a:lnTo>
                  <a:lnTo>
                    <a:pt x="156" y="112"/>
                  </a:lnTo>
                  <a:lnTo>
                    <a:pt x="162" y="126"/>
                  </a:lnTo>
                  <a:lnTo>
                    <a:pt x="168" y="1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" name="Freeform 2313">
              <a:extLst>
                <a:ext uri="{FF2B5EF4-FFF2-40B4-BE49-F238E27FC236}">
                  <a16:creationId xmlns:a16="http://schemas.microsoft.com/office/drawing/2014/main" id="{76FB4876-D3D0-4C13-BEE0-081D653A7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9663" y="4272867"/>
              <a:ext cx="335897" cy="300163"/>
            </a:xfrm>
            <a:custGeom>
              <a:avLst/>
              <a:gdLst>
                <a:gd name="T0" fmla="*/ 180 w 188"/>
                <a:gd name="T1" fmla="*/ 158 h 168"/>
                <a:gd name="T2" fmla="*/ 180 w 188"/>
                <a:gd name="T3" fmla="*/ 158 h 168"/>
                <a:gd name="T4" fmla="*/ 166 w 188"/>
                <a:gd name="T5" fmla="*/ 162 h 168"/>
                <a:gd name="T6" fmla="*/ 152 w 188"/>
                <a:gd name="T7" fmla="*/ 166 h 168"/>
                <a:gd name="T8" fmla="*/ 138 w 188"/>
                <a:gd name="T9" fmla="*/ 168 h 168"/>
                <a:gd name="T10" fmla="*/ 122 w 188"/>
                <a:gd name="T11" fmla="*/ 166 h 168"/>
                <a:gd name="T12" fmla="*/ 108 w 188"/>
                <a:gd name="T13" fmla="*/ 164 h 168"/>
                <a:gd name="T14" fmla="*/ 92 w 188"/>
                <a:gd name="T15" fmla="*/ 160 h 168"/>
                <a:gd name="T16" fmla="*/ 78 w 188"/>
                <a:gd name="T17" fmla="*/ 154 h 168"/>
                <a:gd name="T18" fmla="*/ 64 w 188"/>
                <a:gd name="T19" fmla="*/ 146 h 168"/>
                <a:gd name="T20" fmla="*/ 52 w 188"/>
                <a:gd name="T21" fmla="*/ 136 h 168"/>
                <a:gd name="T22" fmla="*/ 40 w 188"/>
                <a:gd name="T23" fmla="*/ 122 h 168"/>
                <a:gd name="T24" fmla="*/ 28 w 188"/>
                <a:gd name="T25" fmla="*/ 108 h 168"/>
                <a:gd name="T26" fmla="*/ 18 w 188"/>
                <a:gd name="T27" fmla="*/ 90 h 168"/>
                <a:gd name="T28" fmla="*/ 12 w 188"/>
                <a:gd name="T29" fmla="*/ 72 h 168"/>
                <a:gd name="T30" fmla="*/ 6 w 188"/>
                <a:gd name="T31" fmla="*/ 50 h 168"/>
                <a:gd name="T32" fmla="*/ 2 w 188"/>
                <a:gd name="T33" fmla="*/ 26 h 168"/>
                <a:gd name="T34" fmla="*/ 0 w 188"/>
                <a:gd name="T35" fmla="*/ 0 h 168"/>
                <a:gd name="T36" fmla="*/ 0 w 188"/>
                <a:gd name="T37" fmla="*/ 0 h 168"/>
                <a:gd name="T38" fmla="*/ 22 w 188"/>
                <a:gd name="T39" fmla="*/ 0 h 168"/>
                <a:gd name="T40" fmla="*/ 42 w 188"/>
                <a:gd name="T41" fmla="*/ 0 h 168"/>
                <a:gd name="T42" fmla="*/ 62 w 188"/>
                <a:gd name="T43" fmla="*/ 2 h 168"/>
                <a:gd name="T44" fmla="*/ 78 w 188"/>
                <a:gd name="T45" fmla="*/ 4 h 168"/>
                <a:gd name="T46" fmla="*/ 78 w 188"/>
                <a:gd name="T47" fmla="*/ 4 h 168"/>
                <a:gd name="T48" fmla="*/ 94 w 188"/>
                <a:gd name="T49" fmla="*/ 8 h 168"/>
                <a:gd name="T50" fmla="*/ 108 w 188"/>
                <a:gd name="T51" fmla="*/ 14 h 168"/>
                <a:gd name="T52" fmla="*/ 120 w 188"/>
                <a:gd name="T53" fmla="*/ 20 h 168"/>
                <a:gd name="T54" fmla="*/ 130 w 188"/>
                <a:gd name="T55" fmla="*/ 28 h 168"/>
                <a:gd name="T56" fmla="*/ 150 w 188"/>
                <a:gd name="T57" fmla="*/ 44 h 168"/>
                <a:gd name="T58" fmla="*/ 164 w 188"/>
                <a:gd name="T59" fmla="*/ 60 h 168"/>
                <a:gd name="T60" fmla="*/ 176 w 188"/>
                <a:gd name="T61" fmla="*/ 78 h 168"/>
                <a:gd name="T62" fmla="*/ 182 w 188"/>
                <a:gd name="T63" fmla="*/ 94 h 168"/>
                <a:gd name="T64" fmla="*/ 186 w 188"/>
                <a:gd name="T65" fmla="*/ 108 h 168"/>
                <a:gd name="T66" fmla="*/ 188 w 188"/>
                <a:gd name="T67" fmla="*/ 118 h 168"/>
                <a:gd name="T68" fmla="*/ 188 w 188"/>
                <a:gd name="T69" fmla="*/ 118 h 168"/>
                <a:gd name="T70" fmla="*/ 188 w 188"/>
                <a:gd name="T71" fmla="*/ 142 h 168"/>
                <a:gd name="T72" fmla="*/ 186 w 188"/>
                <a:gd name="T73" fmla="*/ 154 h 168"/>
                <a:gd name="T74" fmla="*/ 182 w 188"/>
                <a:gd name="T75" fmla="*/ 156 h 168"/>
                <a:gd name="T76" fmla="*/ 180 w 188"/>
                <a:gd name="T77" fmla="*/ 158 h 168"/>
                <a:gd name="T78" fmla="*/ 180 w 188"/>
                <a:gd name="T79" fmla="*/ 15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8" h="168">
                  <a:moveTo>
                    <a:pt x="180" y="158"/>
                  </a:moveTo>
                  <a:lnTo>
                    <a:pt x="180" y="158"/>
                  </a:lnTo>
                  <a:lnTo>
                    <a:pt x="166" y="162"/>
                  </a:lnTo>
                  <a:lnTo>
                    <a:pt x="152" y="166"/>
                  </a:lnTo>
                  <a:lnTo>
                    <a:pt x="138" y="168"/>
                  </a:lnTo>
                  <a:lnTo>
                    <a:pt x="122" y="166"/>
                  </a:lnTo>
                  <a:lnTo>
                    <a:pt x="108" y="164"/>
                  </a:lnTo>
                  <a:lnTo>
                    <a:pt x="92" y="160"/>
                  </a:lnTo>
                  <a:lnTo>
                    <a:pt x="78" y="154"/>
                  </a:lnTo>
                  <a:lnTo>
                    <a:pt x="64" y="146"/>
                  </a:lnTo>
                  <a:lnTo>
                    <a:pt x="52" y="136"/>
                  </a:lnTo>
                  <a:lnTo>
                    <a:pt x="40" y="122"/>
                  </a:lnTo>
                  <a:lnTo>
                    <a:pt x="28" y="108"/>
                  </a:lnTo>
                  <a:lnTo>
                    <a:pt x="18" y="90"/>
                  </a:lnTo>
                  <a:lnTo>
                    <a:pt x="12" y="72"/>
                  </a:lnTo>
                  <a:lnTo>
                    <a:pt x="6" y="50"/>
                  </a:lnTo>
                  <a:lnTo>
                    <a:pt x="2" y="2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42" y="0"/>
                  </a:lnTo>
                  <a:lnTo>
                    <a:pt x="62" y="2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94" y="8"/>
                  </a:lnTo>
                  <a:lnTo>
                    <a:pt x="108" y="14"/>
                  </a:lnTo>
                  <a:lnTo>
                    <a:pt x="120" y="20"/>
                  </a:lnTo>
                  <a:lnTo>
                    <a:pt x="130" y="28"/>
                  </a:lnTo>
                  <a:lnTo>
                    <a:pt x="150" y="44"/>
                  </a:lnTo>
                  <a:lnTo>
                    <a:pt x="164" y="60"/>
                  </a:lnTo>
                  <a:lnTo>
                    <a:pt x="176" y="78"/>
                  </a:lnTo>
                  <a:lnTo>
                    <a:pt x="182" y="94"/>
                  </a:lnTo>
                  <a:lnTo>
                    <a:pt x="186" y="108"/>
                  </a:lnTo>
                  <a:lnTo>
                    <a:pt x="188" y="118"/>
                  </a:lnTo>
                  <a:lnTo>
                    <a:pt x="188" y="118"/>
                  </a:lnTo>
                  <a:lnTo>
                    <a:pt x="188" y="142"/>
                  </a:lnTo>
                  <a:lnTo>
                    <a:pt x="186" y="154"/>
                  </a:lnTo>
                  <a:lnTo>
                    <a:pt x="182" y="156"/>
                  </a:lnTo>
                  <a:lnTo>
                    <a:pt x="180" y="158"/>
                  </a:lnTo>
                  <a:lnTo>
                    <a:pt x="180" y="1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" name="Freeform 2315">
              <a:extLst>
                <a:ext uri="{FF2B5EF4-FFF2-40B4-BE49-F238E27FC236}">
                  <a16:creationId xmlns:a16="http://schemas.microsoft.com/office/drawing/2014/main" id="{73A674A2-A1AA-4A6B-B211-6AB00D751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1483" y="4769565"/>
              <a:ext cx="314456" cy="434165"/>
            </a:xfrm>
            <a:custGeom>
              <a:avLst/>
              <a:gdLst>
                <a:gd name="T0" fmla="*/ 150 w 176"/>
                <a:gd name="T1" fmla="*/ 162 h 243"/>
                <a:gd name="T2" fmla="*/ 150 w 176"/>
                <a:gd name="T3" fmla="*/ 162 h 243"/>
                <a:gd name="T4" fmla="*/ 158 w 176"/>
                <a:gd name="T5" fmla="*/ 150 h 243"/>
                <a:gd name="T6" fmla="*/ 164 w 176"/>
                <a:gd name="T7" fmla="*/ 136 h 243"/>
                <a:gd name="T8" fmla="*/ 168 w 176"/>
                <a:gd name="T9" fmla="*/ 122 h 243"/>
                <a:gd name="T10" fmla="*/ 172 w 176"/>
                <a:gd name="T11" fmla="*/ 108 h 243"/>
                <a:gd name="T12" fmla="*/ 176 w 176"/>
                <a:gd name="T13" fmla="*/ 82 h 243"/>
                <a:gd name="T14" fmla="*/ 176 w 176"/>
                <a:gd name="T15" fmla="*/ 56 h 243"/>
                <a:gd name="T16" fmla="*/ 174 w 176"/>
                <a:gd name="T17" fmla="*/ 34 h 243"/>
                <a:gd name="T18" fmla="*/ 172 w 176"/>
                <a:gd name="T19" fmla="*/ 16 h 243"/>
                <a:gd name="T20" fmla="*/ 168 w 176"/>
                <a:gd name="T21" fmla="*/ 0 h 243"/>
                <a:gd name="T22" fmla="*/ 168 w 176"/>
                <a:gd name="T23" fmla="*/ 0 h 243"/>
                <a:gd name="T24" fmla="*/ 152 w 176"/>
                <a:gd name="T25" fmla="*/ 2 h 243"/>
                <a:gd name="T26" fmla="*/ 136 w 176"/>
                <a:gd name="T27" fmla="*/ 8 h 243"/>
                <a:gd name="T28" fmla="*/ 114 w 176"/>
                <a:gd name="T29" fmla="*/ 14 h 243"/>
                <a:gd name="T30" fmla="*/ 92 w 176"/>
                <a:gd name="T31" fmla="*/ 26 h 243"/>
                <a:gd name="T32" fmla="*/ 68 w 176"/>
                <a:gd name="T33" fmla="*/ 40 h 243"/>
                <a:gd name="T34" fmla="*/ 56 w 176"/>
                <a:gd name="T35" fmla="*/ 48 h 243"/>
                <a:gd name="T36" fmla="*/ 46 w 176"/>
                <a:gd name="T37" fmla="*/ 58 h 243"/>
                <a:gd name="T38" fmla="*/ 36 w 176"/>
                <a:gd name="T39" fmla="*/ 68 h 243"/>
                <a:gd name="T40" fmla="*/ 26 w 176"/>
                <a:gd name="T41" fmla="*/ 82 h 243"/>
                <a:gd name="T42" fmla="*/ 26 w 176"/>
                <a:gd name="T43" fmla="*/ 82 h 243"/>
                <a:gd name="T44" fmla="*/ 20 w 176"/>
                <a:gd name="T45" fmla="*/ 94 h 243"/>
                <a:gd name="T46" fmla="*/ 14 w 176"/>
                <a:gd name="T47" fmla="*/ 108 h 243"/>
                <a:gd name="T48" fmla="*/ 8 w 176"/>
                <a:gd name="T49" fmla="*/ 122 h 243"/>
                <a:gd name="T50" fmla="*/ 6 w 176"/>
                <a:gd name="T51" fmla="*/ 134 h 243"/>
                <a:gd name="T52" fmla="*/ 2 w 176"/>
                <a:gd name="T53" fmla="*/ 162 h 243"/>
                <a:gd name="T54" fmla="*/ 0 w 176"/>
                <a:gd name="T55" fmla="*/ 187 h 243"/>
                <a:gd name="T56" fmla="*/ 2 w 176"/>
                <a:gd name="T57" fmla="*/ 209 h 243"/>
                <a:gd name="T58" fmla="*/ 4 w 176"/>
                <a:gd name="T59" fmla="*/ 227 h 243"/>
                <a:gd name="T60" fmla="*/ 8 w 176"/>
                <a:gd name="T61" fmla="*/ 243 h 243"/>
                <a:gd name="T62" fmla="*/ 150 w 176"/>
                <a:gd name="T63" fmla="*/ 16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6" h="243">
                  <a:moveTo>
                    <a:pt x="150" y="162"/>
                  </a:moveTo>
                  <a:lnTo>
                    <a:pt x="150" y="162"/>
                  </a:lnTo>
                  <a:lnTo>
                    <a:pt x="158" y="150"/>
                  </a:lnTo>
                  <a:lnTo>
                    <a:pt x="164" y="136"/>
                  </a:lnTo>
                  <a:lnTo>
                    <a:pt x="168" y="122"/>
                  </a:lnTo>
                  <a:lnTo>
                    <a:pt x="172" y="108"/>
                  </a:lnTo>
                  <a:lnTo>
                    <a:pt x="176" y="82"/>
                  </a:lnTo>
                  <a:lnTo>
                    <a:pt x="176" y="56"/>
                  </a:lnTo>
                  <a:lnTo>
                    <a:pt x="174" y="34"/>
                  </a:lnTo>
                  <a:lnTo>
                    <a:pt x="172" y="16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52" y="2"/>
                  </a:lnTo>
                  <a:lnTo>
                    <a:pt x="136" y="8"/>
                  </a:lnTo>
                  <a:lnTo>
                    <a:pt x="114" y="14"/>
                  </a:lnTo>
                  <a:lnTo>
                    <a:pt x="92" y="26"/>
                  </a:lnTo>
                  <a:lnTo>
                    <a:pt x="68" y="40"/>
                  </a:lnTo>
                  <a:lnTo>
                    <a:pt x="56" y="48"/>
                  </a:lnTo>
                  <a:lnTo>
                    <a:pt x="46" y="58"/>
                  </a:lnTo>
                  <a:lnTo>
                    <a:pt x="36" y="68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0" y="94"/>
                  </a:lnTo>
                  <a:lnTo>
                    <a:pt x="14" y="108"/>
                  </a:lnTo>
                  <a:lnTo>
                    <a:pt x="8" y="122"/>
                  </a:lnTo>
                  <a:lnTo>
                    <a:pt x="6" y="134"/>
                  </a:lnTo>
                  <a:lnTo>
                    <a:pt x="2" y="162"/>
                  </a:lnTo>
                  <a:lnTo>
                    <a:pt x="0" y="187"/>
                  </a:lnTo>
                  <a:lnTo>
                    <a:pt x="2" y="209"/>
                  </a:lnTo>
                  <a:lnTo>
                    <a:pt x="4" y="227"/>
                  </a:lnTo>
                  <a:lnTo>
                    <a:pt x="8" y="243"/>
                  </a:lnTo>
                  <a:lnTo>
                    <a:pt x="150" y="1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" name="Freeform 2316">
              <a:extLst>
                <a:ext uri="{FF2B5EF4-FFF2-40B4-BE49-F238E27FC236}">
                  <a16:creationId xmlns:a16="http://schemas.microsoft.com/office/drawing/2014/main" id="{FFAB6466-AF21-4226-8F60-4FB09CC79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1483" y="4769565"/>
              <a:ext cx="314456" cy="434165"/>
            </a:xfrm>
            <a:custGeom>
              <a:avLst/>
              <a:gdLst>
                <a:gd name="T0" fmla="*/ 150 w 176"/>
                <a:gd name="T1" fmla="*/ 162 h 243"/>
                <a:gd name="T2" fmla="*/ 150 w 176"/>
                <a:gd name="T3" fmla="*/ 162 h 243"/>
                <a:gd name="T4" fmla="*/ 158 w 176"/>
                <a:gd name="T5" fmla="*/ 150 h 243"/>
                <a:gd name="T6" fmla="*/ 164 w 176"/>
                <a:gd name="T7" fmla="*/ 136 h 243"/>
                <a:gd name="T8" fmla="*/ 168 w 176"/>
                <a:gd name="T9" fmla="*/ 122 h 243"/>
                <a:gd name="T10" fmla="*/ 172 w 176"/>
                <a:gd name="T11" fmla="*/ 108 h 243"/>
                <a:gd name="T12" fmla="*/ 176 w 176"/>
                <a:gd name="T13" fmla="*/ 82 h 243"/>
                <a:gd name="T14" fmla="*/ 176 w 176"/>
                <a:gd name="T15" fmla="*/ 56 h 243"/>
                <a:gd name="T16" fmla="*/ 174 w 176"/>
                <a:gd name="T17" fmla="*/ 34 h 243"/>
                <a:gd name="T18" fmla="*/ 172 w 176"/>
                <a:gd name="T19" fmla="*/ 16 h 243"/>
                <a:gd name="T20" fmla="*/ 168 w 176"/>
                <a:gd name="T21" fmla="*/ 0 h 243"/>
                <a:gd name="T22" fmla="*/ 168 w 176"/>
                <a:gd name="T23" fmla="*/ 0 h 243"/>
                <a:gd name="T24" fmla="*/ 152 w 176"/>
                <a:gd name="T25" fmla="*/ 2 h 243"/>
                <a:gd name="T26" fmla="*/ 136 w 176"/>
                <a:gd name="T27" fmla="*/ 8 h 243"/>
                <a:gd name="T28" fmla="*/ 114 w 176"/>
                <a:gd name="T29" fmla="*/ 14 h 243"/>
                <a:gd name="T30" fmla="*/ 92 w 176"/>
                <a:gd name="T31" fmla="*/ 26 h 243"/>
                <a:gd name="T32" fmla="*/ 68 w 176"/>
                <a:gd name="T33" fmla="*/ 40 h 243"/>
                <a:gd name="T34" fmla="*/ 56 w 176"/>
                <a:gd name="T35" fmla="*/ 48 h 243"/>
                <a:gd name="T36" fmla="*/ 46 w 176"/>
                <a:gd name="T37" fmla="*/ 58 h 243"/>
                <a:gd name="T38" fmla="*/ 36 w 176"/>
                <a:gd name="T39" fmla="*/ 68 h 243"/>
                <a:gd name="T40" fmla="*/ 26 w 176"/>
                <a:gd name="T41" fmla="*/ 82 h 243"/>
                <a:gd name="T42" fmla="*/ 26 w 176"/>
                <a:gd name="T43" fmla="*/ 82 h 243"/>
                <a:gd name="T44" fmla="*/ 20 w 176"/>
                <a:gd name="T45" fmla="*/ 94 h 243"/>
                <a:gd name="T46" fmla="*/ 14 w 176"/>
                <a:gd name="T47" fmla="*/ 108 h 243"/>
                <a:gd name="T48" fmla="*/ 8 w 176"/>
                <a:gd name="T49" fmla="*/ 122 h 243"/>
                <a:gd name="T50" fmla="*/ 6 w 176"/>
                <a:gd name="T51" fmla="*/ 134 h 243"/>
                <a:gd name="T52" fmla="*/ 2 w 176"/>
                <a:gd name="T53" fmla="*/ 162 h 243"/>
                <a:gd name="T54" fmla="*/ 0 w 176"/>
                <a:gd name="T55" fmla="*/ 187 h 243"/>
                <a:gd name="T56" fmla="*/ 2 w 176"/>
                <a:gd name="T57" fmla="*/ 209 h 243"/>
                <a:gd name="T58" fmla="*/ 4 w 176"/>
                <a:gd name="T59" fmla="*/ 227 h 243"/>
                <a:gd name="T60" fmla="*/ 8 w 176"/>
                <a:gd name="T61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6" h="243">
                  <a:moveTo>
                    <a:pt x="150" y="162"/>
                  </a:moveTo>
                  <a:lnTo>
                    <a:pt x="150" y="162"/>
                  </a:lnTo>
                  <a:lnTo>
                    <a:pt x="158" y="150"/>
                  </a:lnTo>
                  <a:lnTo>
                    <a:pt x="164" y="136"/>
                  </a:lnTo>
                  <a:lnTo>
                    <a:pt x="168" y="122"/>
                  </a:lnTo>
                  <a:lnTo>
                    <a:pt x="172" y="108"/>
                  </a:lnTo>
                  <a:lnTo>
                    <a:pt x="176" y="82"/>
                  </a:lnTo>
                  <a:lnTo>
                    <a:pt x="176" y="56"/>
                  </a:lnTo>
                  <a:lnTo>
                    <a:pt x="174" y="34"/>
                  </a:lnTo>
                  <a:lnTo>
                    <a:pt x="172" y="16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52" y="2"/>
                  </a:lnTo>
                  <a:lnTo>
                    <a:pt x="136" y="8"/>
                  </a:lnTo>
                  <a:lnTo>
                    <a:pt x="114" y="14"/>
                  </a:lnTo>
                  <a:lnTo>
                    <a:pt x="92" y="26"/>
                  </a:lnTo>
                  <a:lnTo>
                    <a:pt x="68" y="40"/>
                  </a:lnTo>
                  <a:lnTo>
                    <a:pt x="56" y="48"/>
                  </a:lnTo>
                  <a:lnTo>
                    <a:pt x="46" y="58"/>
                  </a:lnTo>
                  <a:lnTo>
                    <a:pt x="36" y="68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0" y="94"/>
                  </a:lnTo>
                  <a:lnTo>
                    <a:pt x="14" y="108"/>
                  </a:lnTo>
                  <a:lnTo>
                    <a:pt x="8" y="122"/>
                  </a:lnTo>
                  <a:lnTo>
                    <a:pt x="6" y="134"/>
                  </a:lnTo>
                  <a:lnTo>
                    <a:pt x="2" y="162"/>
                  </a:lnTo>
                  <a:lnTo>
                    <a:pt x="0" y="187"/>
                  </a:lnTo>
                  <a:lnTo>
                    <a:pt x="2" y="209"/>
                  </a:lnTo>
                  <a:lnTo>
                    <a:pt x="4" y="227"/>
                  </a:lnTo>
                  <a:lnTo>
                    <a:pt x="8" y="24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reeform 2318">
              <a:extLst>
                <a:ext uri="{FF2B5EF4-FFF2-40B4-BE49-F238E27FC236}">
                  <a16:creationId xmlns:a16="http://schemas.microsoft.com/office/drawing/2014/main" id="{6C7129D3-BF98-4FE8-A39B-93F9059B4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6252" y="5146556"/>
              <a:ext cx="371630" cy="335897"/>
            </a:xfrm>
            <a:custGeom>
              <a:avLst/>
              <a:gdLst>
                <a:gd name="T0" fmla="*/ 58 w 208"/>
                <a:gd name="T1" fmla="*/ 42 h 188"/>
                <a:gd name="T2" fmla="*/ 58 w 208"/>
                <a:gd name="T3" fmla="*/ 42 h 188"/>
                <a:gd name="T4" fmla="*/ 68 w 208"/>
                <a:gd name="T5" fmla="*/ 32 h 188"/>
                <a:gd name="T6" fmla="*/ 80 w 208"/>
                <a:gd name="T7" fmla="*/ 24 h 188"/>
                <a:gd name="T8" fmla="*/ 92 w 208"/>
                <a:gd name="T9" fmla="*/ 18 h 188"/>
                <a:gd name="T10" fmla="*/ 106 w 208"/>
                <a:gd name="T11" fmla="*/ 12 h 188"/>
                <a:gd name="T12" fmla="*/ 130 w 208"/>
                <a:gd name="T13" fmla="*/ 6 h 188"/>
                <a:gd name="T14" fmla="*/ 154 w 208"/>
                <a:gd name="T15" fmla="*/ 2 h 188"/>
                <a:gd name="T16" fmla="*/ 176 w 208"/>
                <a:gd name="T17" fmla="*/ 0 h 188"/>
                <a:gd name="T18" fmla="*/ 192 w 208"/>
                <a:gd name="T19" fmla="*/ 0 h 188"/>
                <a:gd name="T20" fmla="*/ 208 w 208"/>
                <a:gd name="T21" fmla="*/ 0 h 188"/>
                <a:gd name="T22" fmla="*/ 208 w 208"/>
                <a:gd name="T23" fmla="*/ 0 h 188"/>
                <a:gd name="T24" fmla="*/ 208 w 208"/>
                <a:gd name="T25" fmla="*/ 16 h 188"/>
                <a:gd name="T26" fmla="*/ 206 w 208"/>
                <a:gd name="T27" fmla="*/ 32 h 188"/>
                <a:gd name="T28" fmla="*/ 202 w 208"/>
                <a:gd name="T29" fmla="*/ 54 h 188"/>
                <a:gd name="T30" fmla="*/ 194 w 208"/>
                <a:gd name="T31" fmla="*/ 78 h 188"/>
                <a:gd name="T32" fmla="*/ 184 w 208"/>
                <a:gd name="T33" fmla="*/ 102 h 188"/>
                <a:gd name="T34" fmla="*/ 178 w 208"/>
                <a:gd name="T35" fmla="*/ 114 h 188"/>
                <a:gd name="T36" fmla="*/ 170 w 208"/>
                <a:gd name="T37" fmla="*/ 124 h 188"/>
                <a:gd name="T38" fmla="*/ 162 w 208"/>
                <a:gd name="T39" fmla="*/ 136 h 188"/>
                <a:gd name="T40" fmla="*/ 152 w 208"/>
                <a:gd name="T41" fmla="*/ 146 h 188"/>
                <a:gd name="T42" fmla="*/ 152 w 208"/>
                <a:gd name="T43" fmla="*/ 146 h 188"/>
                <a:gd name="T44" fmla="*/ 140 w 208"/>
                <a:gd name="T45" fmla="*/ 154 h 188"/>
                <a:gd name="T46" fmla="*/ 128 w 208"/>
                <a:gd name="T47" fmla="*/ 162 h 188"/>
                <a:gd name="T48" fmla="*/ 116 w 208"/>
                <a:gd name="T49" fmla="*/ 168 h 188"/>
                <a:gd name="T50" fmla="*/ 104 w 208"/>
                <a:gd name="T51" fmla="*/ 174 h 188"/>
                <a:gd name="T52" fmla="*/ 78 w 208"/>
                <a:gd name="T53" fmla="*/ 182 h 188"/>
                <a:gd name="T54" fmla="*/ 54 w 208"/>
                <a:gd name="T55" fmla="*/ 186 h 188"/>
                <a:gd name="T56" fmla="*/ 34 w 208"/>
                <a:gd name="T57" fmla="*/ 188 h 188"/>
                <a:gd name="T58" fmla="*/ 16 w 208"/>
                <a:gd name="T59" fmla="*/ 188 h 188"/>
                <a:gd name="T60" fmla="*/ 0 w 208"/>
                <a:gd name="T61" fmla="*/ 186 h 188"/>
                <a:gd name="T62" fmla="*/ 0 w 208"/>
                <a:gd name="T63" fmla="*/ 186 h 188"/>
                <a:gd name="T64" fmla="*/ 2 w 208"/>
                <a:gd name="T65" fmla="*/ 172 h 188"/>
                <a:gd name="T66" fmla="*/ 4 w 208"/>
                <a:gd name="T67" fmla="*/ 154 h 188"/>
                <a:gd name="T68" fmla="*/ 8 w 208"/>
                <a:gd name="T69" fmla="*/ 134 h 188"/>
                <a:gd name="T70" fmla="*/ 14 w 208"/>
                <a:gd name="T71" fmla="*/ 110 h 188"/>
                <a:gd name="T72" fmla="*/ 24 w 208"/>
                <a:gd name="T73" fmla="*/ 86 h 188"/>
                <a:gd name="T74" fmla="*/ 30 w 208"/>
                <a:gd name="T75" fmla="*/ 74 h 188"/>
                <a:gd name="T76" fmla="*/ 38 w 208"/>
                <a:gd name="T77" fmla="*/ 62 h 188"/>
                <a:gd name="T78" fmla="*/ 48 w 208"/>
                <a:gd name="T79" fmla="*/ 52 h 188"/>
                <a:gd name="T80" fmla="*/ 58 w 208"/>
                <a:gd name="T81" fmla="*/ 42 h 188"/>
                <a:gd name="T82" fmla="*/ 58 w 208"/>
                <a:gd name="T83" fmla="*/ 4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188">
                  <a:moveTo>
                    <a:pt x="58" y="42"/>
                  </a:moveTo>
                  <a:lnTo>
                    <a:pt x="58" y="42"/>
                  </a:lnTo>
                  <a:lnTo>
                    <a:pt x="68" y="32"/>
                  </a:lnTo>
                  <a:lnTo>
                    <a:pt x="80" y="24"/>
                  </a:lnTo>
                  <a:lnTo>
                    <a:pt x="92" y="18"/>
                  </a:lnTo>
                  <a:lnTo>
                    <a:pt x="106" y="12"/>
                  </a:lnTo>
                  <a:lnTo>
                    <a:pt x="130" y="6"/>
                  </a:lnTo>
                  <a:lnTo>
                    <a:pt x="154" y="2"/>
                  </a:lnTo>
                  <a:lnTo>
                    <a:pt x="176" y="0"/>
                  </a:lnTo>
                  <a:lnTo>
                    <a:pt x="192" y="0"/>
                  </a:lnTo>
                  <a:lnTo>
                    <a:pt x="208" y="0"/>
                  </a:lnTo>
                  <a:lnTo>
                    <a:pt x="208" y="0"/>
                  </a:lnTo>
                  <a:lnTo>
                    <a:pt x="208" y="16"/>
                  </a:lnTo>
                  <a:lnTo>
                    <a:pt x="206" y="32"/>
                  </a:lnTo>
                  <a:lnTo>
                    <a:pt x="202" y="54"/>
                  </a:lnTo>
                  <a:lnTo>
                    <a:pt x="194" y="78"/>
                  </a:lnTo>
                  <a:lnTo>
                    <a:pt x="184" y="102"/>
                  </a:lnTo>
                  <a:lnTo>
                    <a:pt x="178" y="114"/>
                  </a:lnTo>
                  <a:lnTo>
                    <a:pt x="170" y="124"/>
                  </a:lnTo>
                  <a:lnTo>
                    <a:pt x="162" y="136"/>
                  </a:lnTo>
                  <a:lnTo>
                    <a:pt x="152" y="146"/>
                  </a:lnTo>
                  <a:lnTo>
                    <a:pt x="152" y="146"/>
                  </a:lnTo>
                  <a:lnTo>
                    <a:pt x="140" y="154"/>
                  </a:lnTo>
                  <a:lnTo>
                    <a:pt x="128" y="162"/>
                  </a:lnTo>
                  <a:lnTo>
                    <a:pt x="116" y="168"/>
                  </a:lnTo>
                  <a:lnTo>
                    <a:pt x="104" y="174"/>
                  </a:lnTo>
                  <a:lnTo>
                    <a:pt x="78" y="182"/>
                  </a:lnTo>
                  <a:lnTo>
                    <a:pt x="54" y="186"/>
                  </a:lnTo>
                  <a:lnTo>
                    <a:pt x="34" y="188"/>
                  </a:lnTo>
                  <a:lnTo>
                    <a:pt x="16" y="188"/>
                  </a:lnTo>
                  <a:lnTo>
                    <a:pt x="0" y="186"/>
                  </a:lnTo>
                  <a:lnTo>
                    <a:pt x="0" y="186"/>
                  </a:lnTo>
                  <a:lnTo>
                    <a:pt x="2" y="172"/>
                  </a:lnTo>
                  <a:lnTo>
                    <a:pt x="4" y="154"/>
                  </a:lnTo>
                  <a:lnTo>
                    <a:pt x="8" y="134"/>
                  </a:lnTo>
                  <a:lnTo>
                    <a:pt x="14" y="110"/>
                  </a:lnTo>
                  <a:lnTo>
                    <a:pt x="24" y="86"/>
                  </a:lnTo>
                  <a:lnTo>
                    <a:pt x="30" y="74"/>
                  </a:lnTo>
                  <a:lnTo>
                    <a:pt x="38" y="62"/>
                  </a:lnTo>
                  <a:lnTo>
                    <a:pt x="48" y="52"/>
                  </a:lnTo>
                  <a:lnTo>
                    <a:pt x="58" y="42"/>
                  </a:lnTo>
                  <a:lnTo>
                    <a:pt x="58" y="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" name="Freeform 2320">
              <a:extLst>
                <a:ext uri="{FF2B5EF4-FFF2-40B4-BE49-F238E27FC236}">
                  <a16:creationId xmlns:a16="http://schemas.microsoft.com/office/drawing/2014/main" id="{F953721D-1047-4301-8772-4E153BDEA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5641" y="4751699"/>
              <a:ext cx="364484" cy="1120252"/>
            </a:xfrm>
            <a:custGeom>
              <a:avLst/>
              <a:gdLst>
                <a:gd name="T0" fmla="*/ 0 w 204"/>
                <a:gd name="T1" fmla="*/ 14 h 627"/>
                <a:gd name="T2" fmla="*/ 30 w 204"/>
                <a:gd name="T3" fmla="*/ 120 h 627"/>
                <a:gd name="T4" fmla="*/ 104 w 204"/>
                <a:gd name="T5" fmla="*/ 297 h 627"/>
                <a:gd name="T6" fmla="*/ 136 w 204"/>
                <a:gd name="T7" fmla="*/ 461 h 627"/>
                <a:gd name="T8" fmla="*/ 136 w 204"/>
                <a:gd name="T9" fmla="*/ 461 h 627"/>
                <a:gd name="T10" fmla="*/ 140 w 204"/>
                <a:gd name="T11" fmla="*/ 481 h 627"/>
                <a:gd name="T12" fmla="*/ 142 w 204"/>
                <a:gd name="T13" fmla="*/ 515 h 627"/>
                <a:gd name="T14" fmla="*/ 146 w 204"/>
                <a:gd name="T15" fmla="*/ 609 h 627"/>
                <a:gd name="T16" fmla="*/ 204 w 204"/>
                <a:gd name="T17" fmla="*/ 627 h 627"/>
                <a:gd name="T18" fmla="*/ 204 w 204"/>
                <a:gd name="T19" fmla="*/ 627 h 627"/>
                <a:gd name="T20" fmla="*/ 202 w 204"/>
                <a:gd name="T21" fmla="*/ 537 h 627"/>
                <a:gd name="T22" fmla="*/ 200 w 204"/>
                <a:gd name="T23" fmla="*/ 487 h 627"/>
                <a:gd name="T24" fmla="*/ 198 w 204"/>
                <a:gd name="T25" fmla="*/ 463 h 627"/>
                <a:gd name="T26" fmla="*/ 158 w 204"/>
                <a:gd name="T27" fmla="*/ 283 h 627"/>
                <a:gd name="T28" fmla="*/ 158 w 204"/>
                <a:gd name="T29" fmla="*/ 283 h 627"/>
                <a:gd name="T30" fmla="*/ 154 w 204"/>
                <a:gd name="T31" fmla="*/ 271 h 627"/>
                <a:gd name="T32" fmla="*/ 82 w 204"/>
                <a:gd name="T33" fmla="*/ 100 h 627"/>
                <a:gd name="T34" fmla="*/ 48 w 204"/>
                <a:gd name="T35" fmla="*/ 0 h 627"/>
                <a:gd name="T36" fmla="*/ 0 w 204"/>
                <a:gd name="T37" fmla="*/ 14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" h="627">
                  <a:moveTo>
                    <a:pt x="0" y="14"/>
                  </a:moveTo>
                  <a:lnTo>
                    <a:pt x="30" y="120"/>
                  </a:lnTo>
                  <a:lnTo>
                    <a:pt x="104" y="297"/>
                  </a:lnTo>
                  <a:lnTo>
                    <a:pt x="136" y="461"/>
                  </a:lnTo>
                  <a:lnTo>
                    <a:pt x="136" y="461"/>
                  </a:lnTo>
                  <a:lnTo>
                    <a:pt x="140" y="481"/>
                  </a:lnTo>
                  <a:lnTo>
                    <a:pt x="142" y="515"/>
                  </a:lnTo>
                  <a:lnTo>
                    <a:pt x="146" y="609"/>
                  </a:lnTo>
                  <a:lnTo>
                    <a:pt x="204" y="627"/>
                  </a:lnTo>
                  <a:lnTo>
                    <a:pt x="204" y="627"/>
                  </a:lnTo>
                  <a:lnTo>
                    <a:pt x="202" y="537"/>
                  </a:lnTo>
                  <a:lnTo>
                    <a:pt x="200" y="487"/>
                  </a:lnTo>
                  <a:lnTo>
                    <a:pt x="198" y="463"/>
                  </a:lnTo>
                  <a:lnTo>
                    <a:pt x="158" y="283"/>
                  </a:lnTo>
                  <a:lnTo>
                    <a:pt x="158" y="283"/>
                  </a:lnTo>
                  <a:lnTo>
                    <a:pt x="154" y="271"/>
                  </a:lnTo>
                  <a:lnTo>
                    <a:pt x="82" y="100"/>
                  </a:lnTo>
                  <a:lnTo>
                    <a:pt x="4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" name="Freeform 2321">
              <a:extLst>
                <a:ext uri="{FF2B5EF4-FFF2-40B4-BE49-F238E27FC236}">
                  <a16:creationId xmlns:a16="http://schemas.microsoft.com/office/drawing/2014/main" id="{CC4CA2A7-7E8C-4ED5-957B-E3A470A5D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5641" y="4751699"/>
              <a:ext cx="364484" cy="1120252"/>
            </a:xfrm>
            <a:custGeom>
              <a:avLst/>
              <a:gdLst>
                <a:gd name="T0" fmla="*/ 0 w 204"/>
                <a:gd name="T1" fmla="*/ 14 h 627"/>
                <a:gd name="T2" fmla="*/ 30 w 204"/>
                <a:gd name="T3" fmla="*/ 120 h 627"/>
                <a:gd name="T4" fmla="*/ 104 w 204"/>
                <a:gd name="T5" fmla="*/ 297 h 627"/>
                <a:gd name="T6" fmla="*/ 136 w 204"/>
                <a:gd name="T7" fmla="*/ 461 h 627"/>
                <a:gd name="T8" fmla="*/ 136 w 204"/>
                <a:gd name="T9" fmla="*/ 461 h 627"/>
                <a:gd name="T10" fmla="*/ 140 w 204"/>
                <a:gd name="T11" fmla="*/ 481 h 627"/>
                <a:gd name="T12" fmla="*/ 142 w 204"/>
                <a:gd name="T13" fmla="*/ 515 h 627"/>
                <a:gd name="T14" fmla="*/ 146 w 204"/>
                <a:gd name="T15" fmla="*/ 609 h 627"/>
                <a:gd name="T16" fmla="*/ 204 w 204"/>
                <a:gd name="T17" fmla="*/ 627 h 627"/>
                <a:gd name="T18" fmla="*/ 204 w 204"/>
                <a:gd name="T19" fmla="*/ 627 h 627"/>
                <a:gd name="T20" fmla="*/ 202 w 204"/>
                <a:gd name="T21" fmla="*/ 537 h 627"/>
                <a:gd name="T22" fmla="*/ 200 w 204"/>
                <a:gd name="T23" fmla="*/ 487 h 627"/>
                <a:gd name="T24" fmla="*/ 198 w 204"/>
                <a:gd name="T25" fmla="*/ 463 h 627"/>
                <a:gd name="T26" fmla="*/ 158 w 204"/>
                <a:gd name="T27" fmla="*/ 283 h 627"/>
                <a:gd name="T28" fmla="*/ 158 w 204"/>
                <a:gd name="T29" fmla="*/ 283 h 627"/>
                <a:gd name="T30" fmla="*/ 154 w 204"/>
                <a:gd name="T31" fmla="*/ 271 h 627"/>
                <a:gd name="T32" fmla="*/ 82 w 204"/>
                <a:gd name="T33" fmla="*/ 100 h 627"/>
                <a:gd name="T34" fmla="*/ 48 w 204"/>
                <a:gd name="T35" fmla="*/ 0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4" h="627">
                  <a:moveTo>
                    <a:pt x="0" y="14"/>
                  </a:moveTo>
                  <a:lnTo>
                    <a:pt x="30" y="120"/>
                  </a:lnTo>
                  <a:lnTo>
                    <a:pt x="104" y="297"/>
                  </a:lnTo>
                  <a:lnTo>
                    <a:pt x="136" y="461"/>
                  </a:lnTo>
                  <a:lnTo>
                    <a:pt x="136" y="461"/>
                  </a:lnTo>
                  <a:lnTo>
                    <a:pt x="140" y="481"/>
                  </a:lnTo>
                  <a:lnTo>
                    <a:pt x="142" y="515"/>
                  </a:lnTo>
                  <a:lnTo>
                    <a:pt x="146" y="609"/>
                  </a:lnTo>
                  <a:lnTo>
                    <a:pt x="204" y="627"/>
                  </a:lnTo>
                  <a:lnTo>
                    <a:pt x="204" y="627"/>
                  </a:lnTo>
                  <a:lnTo>
                    <a:pt x="202" y="537"/>
                  </a:lnTo>
                  <a:lnTo>
                    <a:pt x="200" y="487"/>
                  </a:lnTo>
                  <a:lnTo>
                    <a:pt x="198" y="463"/>
                  </a:lnTo>
                  <a:lnTo>
                    <a:pt x="158" y="283"/>
                  </a:lnTo>
                  <a:lnTo>
                    <a:pt x="158" y="283"/>
                  </a:lnTo>
                  <a:lnTo>
                    <a:pt x="154" y="271"/>
                  </a:lnTo>
                  <a:lnTo>
                    <a:pt x="82" y="100"/>
                  </a:lnTo>
                  <a:lnTo>
                    <a:pt x="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" name="Freeform 2323">
              <a:extLst>
                <a:ext uri="{FF2B5EF4-FFF2-40B4-BE49-F238E27FC236}">
                  <a16:creationId xmlns:a16="http://schemas.microsoft.com/office/drawing/2014/main" id="{C7F285C4-4C44-4EC7-A829-79C986091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97" y="5796909"/>
              <a:ext cx="107201" cy="468111"/>
            </a:xfrm>
            <a:custGeom>
              <a:avLst/>
              <a:gdLst>
                <a:gd name="T0" fmla="*/ 58 w 60"/>
                <a:gd name="T1" fmla="*/ 18 h 262"/>
                <a:gd name="T2" fmla="*/ 58 w 60"/>
                <a:gd name="T3" fmla="*/ 18 h 262"/>
                <a:gd name="T4" fmla="*/ 60 w 60"/>
                <a:gd name="T5" fmla="*/ 108 h 262"/>
                <a:gd name="T6" fmla="*/ 60 w 60"/>
                <a:gd name="T7" fmla="*/ 186 h 262"/>
                <a:gd name="T8" fmla="*/ 60 w 60"/>
                <a:gd name="T9" fmla="*/ 262 h 262"/>
                <a:gd name="T10" fmla="*/ 2 w 60"/>
                <a:gd name="T11" fmla="*/ 224 h 262"/>
                <a:gd name="T12" fmla="*/ 2 w 60"/>
                <a:gd name="T13" fmla="*/ 224 h 262"/>
                <a:gd name="T14" fmla="*/ 2 w 60"/>
                <a:gd name="T15" fmla="*/ 160 h 262"/>
                <a:gd name="T16" fmla="*/ 0 w 60"/>
                <a:gd name="T17" fmla="*/ 0 h 262"/>
                <a:gd name="T18" fmla="*/ 58 w 60"/>
                <a:gd name="T19" fmla="*/ 18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262">
                  <a:moveTo>
                    <a:pt x="58" y="18"/>
                  </a:moveTo>
                  <a:lnTo>
                    <a:pt x="58" y="18"/>
                  </a:lnTo>
                  <a:lnTo>
                    <a:pt x="60" y="108"/>
                  </a:lnTo>
                  <a:lnTo>
                    <a:pt x="60" y="186"/>
                  </a:lnTo>
                  <a:lnTo>
                    <a:pt x="60" y="262"/>
                  </a:lnTo>
                  <a:lnTo>
                    <a:pt x="2" y="224"/>
                  </a:lnTo>
                  <a:lnTo>
                    <a:pt x="2" y="224"/>
                  </a:lnTo>
                  <a:lnTo>
                    <a:pt x="2" y="160"/>
                  </a:lnTo>
                  <a:lnTo>
                    <a:pt x="0" y="0"/>
                  </a:lnTo>
                  <a:lnTo>
                    <a:pt x="58" y="18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" name="Freeform 2324">
              <a:extLst>
                <a:ext uri="{FF2B5EF4-FFF2-40B4-BE49-F238E27FC236}">
                  <a16:creationId xmlns:a16="http://schemas.microsoft.com/office/drawing/2014/main" id="{C25DC66E-C2B7-4615-94DE-15B18D3F0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97" y="5796909"/>
              <a:ext cx="107201" cy="468111"/>
            </a:xfrm>
            <a:custGeom>
              <a:avLst/>
              <a:gdLst>
                <a:gd name="T0" fmla="*/ 58 w 60"/>
                <a:gd name="T1" fmla="*/ 18 h 262"/>
                <a:gd name="T2" fmla="*/ 58 w 60"/>
                <a:gd name="T3" fmla="*/ 18 h 262"/>
                <a:gd name="T4" fmla="*/ 60 w 60"/>
                <a:gd name="T5" fmla="*/ 108 h 262"/>
                <a:gd name="T6" fmla="*/ 60 w 60"/>
                <a:gd name="T7" fmla="*/ 186 h 262"/>
                <a:gd name="T8" fmla="*/ 60 w 60"/>
                <a:gd name="T9" fmla="*/ 262 h 262"/>
                <a:gd name="T10" fmla="*/ 2 w 60"/>
                <a:gd name="T11" fmla="*/ 224 h 262"/>
                <a:gd name="T12" fmla="*/ 2 w 60"/>
                <a:gd name="T13" fmla="*/ 224 h 262"/>
                <a:gd name="T14" fmla="*/ 2 w 60"/>
                <a:gd name="T15" fmla="*/ 160 h 262"/>
                <a:gd name="T16" fmla="*/ 0 w 60"/>
                <a:gd name="T17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262">
                  <a:moveTo>
                    <a:pt x="58" y="18"/>
                  </a:moveTo>
                  <a:lnTo>
                    <a:pt x="58" y="18"/>
                  </a:lnTo>
                  <a:lnTo>
                    <a:pt x="60" y="108"/>
                  </a:lnTo>
                  <a:lnTo>
                    <a:pt x="60" y="186"/>
                  </a:lnTo>
                  <a:lnTo>
                    <a:pt x="60" y="262"/>
                  </a:lnTo>
                  <a:lnTo>
                    <a:pt x="2" y="224"/>
                  </a:lnTo>
                  <a:lnTo>
                    <a:pt x="2" y="224"/>
                  </a:lnTo>
                  <a:lnTo>
                    <a:pt x="2" y="16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" name="Freeform 2327">
              <a:extLst>
                <a:ext uri="{FF2B5EF4-FFF2-40B4-BE49-F238E27FC236}">
                  <a16:creationId xmlns:a16="http://schemas.microsoft.com/office/drawing/2014/main" id="{761E66B0-21D6-428F-88D4-BFC675998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2869" y="4544443"/>
              <a:ext cx="303736" cy="464538"/>
            </a:xfrm>
            <a:custGeom>
              <a:avLst/>
              <a:gdLst>
                <a:gd name="T0" fmla="*/ 20 w 170"/>
                <a:gd name="T1" fmla="*/ 92 h 260"/>
                <a:gd name="T2" fmla="*/ 20 w 170"/>
                <a:gd name="T3" fmla="*/ 92 h 260"/>
                <a:gd name="T4" fmla="*/ 14 w 170"/>
                <a:gd name="T5" fmla="*/ 106 h 260"/>
                <a:gd name="T6" fmla="*/ 8 w 170"/>
                <a:gd name="T7" fmla="*/ 120 h 260"/>
                <a:gd name="T8" fmla="*/ 4 w 170"/>
                <a:gd name="T9" fmla="*/ 134 h 260"/>
                <a:gd name="T10" fmla="*/ 2 w 170"/>
                <a:gd name="T11" fmla="*/ 148 h 260"/>
                <a:gd name="T12" fmla="*/ 0 w 170"/>
                <a:gd name="T13" fmla="*/ 176 h 260"/>
                <a:gd name="T14" fmla="*/ 2 w 170"/>
                <a:gd name="T15" fmla="*/ 202 h 260"/>
                <a:gd name="T16" fmla="*/ 4 w 170"/>
                <a:gd name="T17" fmla="*/ 226 h 260"/>
                <a:gd name="T18" fmla="*/ 8 w 170"/>
                <a:gd name="T19" fmla="*/ 244 h 260"/>
                <a:gd name="T20" fmla="*/ 12 w 170"/>
                <a:gd name="T21" fmla="*/ 260 h 260"/>
                <a:gd name="T22" fmla="*/ 12 w 170"/>
                <a:gd name="T23" fmla="*/ 260 h 260"/>
                <a:gd name="T24" fmla="*/ 28 w 170"/>
                <a:gd name="T25" fmla="*/ 254 h 260"/>
                <a:gd name="T26" fmla="*/ 46 w 170"/>
                <a:gd name="T27" fmla="*/ 248 h 260"/>
                <a:gd name="T28" fmla="*/ 66 w 170"/>
                <a:gd name="T29" fmla="*/ 240 h 260"/>
                <a:gd name="T30" fmla="*/ 90 w 170"/>
                <a:gd name="T31" fmla="*/ 228 h 260"/>
                <a:gd name="T32" fmla="*/ 112 w 170"/>
                <a:gd name="T33" fmla="*/ 212 h 260"/>
                <a:gd name="T34" fmla="*/ 122 w 170"/>
                <a:gd name="T35" fmla="*/ 202 h 260"/>
                <a:gd name="T36" fmla="*/ 134 w 170"/>
                <a:gd name="T37" fmla="*/ 192 h 260"/>
                <a:gd name="T38" fmla="*/ 142 w 170"/>
                <a:gd name="T39" fmla="*/ 180 h 260"/>
                <a:gd name="T40" fmla="*/ 150 w 170"/>
                <a:gd name="T41" fmla="*/ 166 h 260"/>
                <a:gd name="T42" fmla="*/ 150 w 170"/>
                <a:gd name="T43" fmla="*/ 166 h 260"/>
                <a:gd name="T44" fmla="*/ 158 w 170"/>
                <a:gd name="T45" fmla="*/ 154 h 260"/>
                <a:gd name="T46" fmla="*/ 162 w 170"/>
                <a:gd name="T47" fmla="*/ 140 h 260"/>
                <a:gd name="T48" fmla="*/ 166 w 170"/>
                <a:gd name="T49" fmla="*/ 124 h 260"/>
                <a:gd name="T50" fmla="*/ 168 w 170"/>
                <a:gd name="T51" fmla="*/ 110 h 260"/>
                <a:gd name="T52" fmla="*/ 170 w 170"/>
                <a:gd name="T53" fmla="*/ 82 h 260"/>
                <a:gd name="T54" fmla="*/ 170 w 170"/>
                <a:gd name="T55" fmla="*/ 56 h 260"/>
                <a:gd name="T56" fmla="*/ 166 w 170"/>
                <a:gd name="T57" fmla="*/ 34 h 260"/>
                <a:gd name="T58" fmla="*/ 162 w 170"/>
                <a:gd name="T59" fmla="*/ 16 h 260"/>
                <a:gd name="T60" fmla="*/ 158 w 170"/>
                <a:gd name="T61" fmla="*/ 0 h 260"/>
                <a:gd name="T62" fmla="*/ 158 w 170"/>
                <a:gd name="T63" fmla="*/ 0 h 260"/>
                <a:gd name="T64" fmla="*/ 142 w 170"/>
                <a:gd name="T65" fmla="*/ 4 h 260"/>
                <a:gd name="T66" fmla="*/ 124 w 170"/>
                <a:gd name="T67" fmla="*/ 10 h 260"/>
                <a:gd name="T68" fmla="*/ 104 w 170"/>
                <a:gd name="T69" fmla="*/ 20 h 260"/>
                <a:gd name="T70" fmla="*/ 82 w 170"/>
                <a:gd name="T71" fmla="*/ 32 h 260"/>
                <a:gd name="T72" fmla="*/ 58 w 170"/>
                <a:gd name="T73" fmla="*/ 48 h 260"/>
                <a:gd name="T74" fmla="*/ 48 w 170"/>
                <a:gd name="T75" fmla="*/ 58 h 260"/>
                <a:gd name="T76" fmla="*/ 38 w 170"/>
                <a:gd name="T77" fmla="*/ 68 h 260"/>
                <a:gd name="T78" fmla="*/ 28 w 170"/>
                <a:gd name="T79" fmla="*/ 80 h 260"/>
                <a:gd name="T80" fmla="*/ 20 w 170"/>
                <a:gd name="T81" fmla="*/ 92 h 260"/>
                <a:gd name="T82" fmla="*/ 20 w 170"/>
                <a:gd name="T83" fmla="*/ 92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0" h="260">
                  <a:moveTo>
                    <a:pt x="20" y="92"/>
                  </a:moveTo>
                  <a:lnTo>
                    <a:pt x="20" y="92"/>
                  </a:lnTo>
                  <a:lnTo>
                    <a:pt x="14" y="106"/>
                  </a:lnTo>
                  <a:lnTo>
                    <a:pt x="8" y="120"/>
                  </a:lnTo>
                  <a:lnTo>
                    <a:pt x="4" y="134"/>
                  </a:lnTo>
                  <a:lnTo>
                    <a:pt x="2" y="148"/>
                  </a:lnTo>
                  <a:lnTo>
                    <a:pt x="0" y="176"/>
                  </a:lnTo>
                  <a:lnTo>
                    <a:pt x="2" y="202"/>
                  </a:lnTo>
                  <a:lnTo>
                    <a:pt x="4" y="226"/>
                  </a:lnTo>
                  <a:lnTo>
                    <a:pt x="8" y="244"/>
                  </a:lnTo>
                  <a:lnTo>
                    <a:pt x="12" y="260"/>
                  </a:lnTo>
                  <a:lnTo>
                    <a:pt x="12" y="260"/>
                  </a:lnTo>
                  <a:lnTo>
                    <a:pt x="28" y="254"/>
                  </a:lnTo>
                  <a:lnTo>
                    <a:pt x="46" y="248"/>
                  </a:lnTo>
                  <a:lnTo>
                    <a:pt x="66" y="240"/>
                  </a:lnTo>
                  <a:lnTo>
                    <a:pt x="90" y="228"/>
                  </a:lnTo>
                  <a:lnTo>
                    <a:pt x="112" y="212"/>
                  </a:lnTo>
                  <a:lnTo>
                    <a:pt x="122" y="202"/>
                  </a:lnTo>
                  <a:lnTo>
                    <a:pt x="134" y="192"/>
                  </a:lnTo>
                  <a:lnTo>
                    <a:pt x="142" y="180"/>
                  </a:lnTo>
                  <a:lnTo>
                    <a:pt x="150" y="166"/>
                  </a:lnTo>
                  <a:lnTo>
                    <a:pt x="150" y="166"/>
                  </a:lnTo>
                  <a:lnTo>
                    <a:pt x="158" y="154"/>
                  </a:lnTo>
                  <a:lnTo>
                    <a:pt x="162" y="140"/>
                  </a:lnTo>
                  <a:lnTo>
                    <a:pt x="166" y="124"/>
                  </a:lnTo>
                  <a:lnTo>
                    <a:pt x="168" y="110"/>
                  </a:lnTo>
                  <a:lnTo>
                    <a:pt x="170" y="82"/>
                  </a:lnTo>
                  <a:lnTo>
                    <a:pt x="170" y="56"/>
                  </a:lnTo>
                  <a:lnTo>
                    <a:pt x="166" y="34"/>
                  </a:lnTo>
                  <a:lnTo>
                    <a:pt x="162" y="16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42" y="4"/>
                  </a:lnTo>
                  <a:lnTo>
                    <a:pt x="124" y="10"/>
                  </a:lnTo>
                  <a:lnTo>
                    <a:pt x="104" y="20"/>
                  </a:lnTo>
                  <a:lnTo>
                    <a:pt x="82" y="32"/>
                  </a:lnTo>
                  <a:lnTo>
                    <a:pt x="58" y="48"/>
                  </a:lnTo>
                  <a:lnTo>
                    <a:pt x="48" y="58"/>
                  </a:lnTo>
                  <a:lnTo>
                    <a:pt x="38" y="68"/>
                  </a:lnTo>
                  <a:lnTo>
                    <a:pt x="28" y="80"/>
                  </a:lnTo>
                  <a:lnTo>
                    <a:pt x="20" y="92"/>
                  </a:lnTo>
                  <a:lnTo>
                    <a:pt x="20" y="9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" name="Freeform 2330">
              <a:extLst>
                <a:ext uri="{FF2B5EF4-FFF2-40B4-BE49-F238E27FC236}">
                  <a16:creationId xmlns:a16="http://schemas.microsoft.com/office/drawing/2014/main" id="{A654A1FB-6939-429D-97B2-19F8EE516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4201" y="6193552"/>
              <a:ext cx="407364" cy="171522"/>
            </a:xfrm>
            <a:custGeom>
              <a:avLst/>
              <a:gdLst>
                <a:gd name="T0" fmla="*/ 228 w 228"/>
                <a:gd name="T1" fmla="*/ 96 h 96"/>
                <a:gd name="T2" fmla="*/ 228 w 228"/>
                <a:gd name="T3" fmla="*/ 96 h 96"/>
                <a:gd name="T4" fmla="*/ 228 w 228"/>
                <a:gd name="T5" fmla="*/ 96 h 96"/>
                <a:gd name="T6" fmla="*/ 228 w 228"/>
                <a:gd name="T7" fmla="*/ 76 h 96"/>
                <a:gd name="T8" fmla="*/ 222 w 228"/>
                <a:gd name="T9" fmla="*/ 58 h 96"/>
                <a:gd name="T10" fmla="*/ 212 w 228"/>
                <a:gd name="T11" fmla="*/ 42 h 96"/>
                <a:gd name="T12" fmla="*/ 200 w 228"/>
                <a:gd name="T13" fmla="*/ 28 h 96"/>
                <a:gd name="T14" fmla="*/ 186 w 228"/>
                <a:gd name="T15" fmla="*/ 16 h 96"/>
                <a:gd name="T16" fmla="*/ 170 w 228"/>
                <a:gd name="T17" fmla="*/ 8 h 96"/>
                <a:gd name="T18" fmla="*/ 152 w 228"/>
                <a:gd name="T19" fmla="*/ 2 h 96"/>
                <a:gd name="T20" fmla="*/ 132 w 228"/>
                <a:gd name="T21" fmla="*/ 0 h 96"/>
                <a:gd name="T22" fmla="*/ 96 w 228"/>
                <a:gd name="T23" fmla="*/ 0 h 96"/>
                <a:gd name="T24" fmla="*/ 96 w 228"/>
                <a:gd name="T25" fmla="*/ 0 h 96"/>
                <a:gd name="T26" fmla="*/ 78 w 228"/>
                <a:gd name="T27" fmla="*/ 2 h 96"/>
                <a:gd name="T28" fmla="*/ 60 w 228"/>
                <a:gd name="T29" fmla="*/ 8 h 96"/>
                <a:gd name="T30" fmla="*/ 42 w 228"/>
                <a:gd name="T31" fmla="*/ 16 h 96"/>
                <a:gd name="T32" fmla="*/ 28 w 228"/>
                <a:gd name="T33" fmla="*/ 28 h 96"/>
                <a:gd name="T34" fmla="*/ 16 w 228"/>
                <a:gd name="T35" fmla="*/ 42 h 96"/>
                <a:gd name="T36" fmla="*/ 8 w 228"/>
                <a:gd name="T37" fmla="*/ 58 h 96"/>
                <a:gd name="T38" fmla="*/ 2 w 228"/>
                <a:gd name="T39" fmla="*/ 76 h 96"/>
                <a:gd name="T40" fmla="*/ 0 w 228"/>
                <a:gd name="T4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8" h="96">
                  <a:moveTo>
                    <a:pt x="228" y="96"/>
                  </a:moveTo>
                  <a:lnTo>
                    <a:pt x="228" y="96"/>
                  </a:lnTo>
                  <a:lnTo>
                    <a:pt x="228" y="96"/>
                  </a:lnTo>
                  <a:lnTo>
                    <a:pt x="228" y="76"/>
                  </a:lnTo>
                  <a:lnTo>
                    <a:pt x="222" y="58"/>
                  </a:lnTo>
                  <a:lnTo>
                    <a:pt x="212" y="42"/>
                  </a:lnTo>
                  <a:lnTo>
                    <a:pt x="200" y="28"/>
                  </a:lnTo>
                  <a:lnTo>
                    <a:pt x="186" y="16"/>
                  </a:lnTo>
                  <a:lnTo>
                    <a:pt x="170" y="8"/>
                  </a:lnTo>
                  <a:lnTo>
                    <a:pt x="152" y="2"/>
                  </a:lnTo>
                  <a:lnTo>
                    <a:pt x="132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78" y="2"/>
                  </a:lnTo>
                  <a:lnTo>
                    <a:pt x="60" y="8"/>
                  </a:lnTo>
                  <a:lnTo>
                    <a:pt x="42" y="16"/>
                  </a:lnTo>
                  <a:lnTo>
                    <a:pt x="28" y="28"/>
                  </a:lnTo>
                  <a:lnTo>
                    <a:pt x="16" y="42"/>
                  </a:lnTo>
                  <a:lnTo>
                    <a:pt x="8" y="58"/>
                  </a:lnTo>
                  <a:lnTo>
                    <a:pt x="2" y="76"/>
                  </a:lnTo>
                  <a:lnTo>
                    <a:pt x="0" y="9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D650FCF-C94F-446F-AF7D-91D8F5C4A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0627" y="6118511"/>
              <a:ext cx="807581" cy="268003"/>
            </a:xfrm>
            <a:custGeom>
              <a:avLst/>
              <a:gdLst>
                <a:gd name="connsiteX0" fmla="*/ 431800 w 717550"/>
                <a:gd name="connsiteY0" fmla="*/ 0 h 238125"/>
                <a:gd name="connsiteX1" fmla="*/ 476250 w 717550"/>
                <a:gd name="connsiteY1" fmla="*/ 0 h 238125"/>
                <a:gd name="connsiteX2" fmla="*/ 501650 w 717550"/>
                <a:gd name="connsiteY2" fmla="*/ 3175 h 238125"/>
                <a:gd name="connsiteX3" fmla="*/ 527050 w 717550"/>
                <a:gd name="connsiteY3" fmla="*/ 6350 h 238125"/>
                <a:gd name="connsiteX4" fmla="*/ 549275 w 717550"/>
                <a:gd name="connsiteY4" fmla="*/ 12700 h 238125"/>
                <a:gd name="connsiteX5" fmla="*/ 571500 w 717550"/>
                <a:gd name="connsiteY5" fmla="*/ 19050 h 238125"/>
                <a:gd name="connsiteX6" fmla="*/ 590550 w 717550"/>
                <a:gd name="connsiteY6" fmla="*/ 28575 h 238125"/>
                <a:gd name="connsiteX7" fmla="*/ 609600 w 717550"/>
                <a:gd name="connsiteY7" fmla="*/ 41275 h 238125"/>
                <a:gd name="connsiteX8" fmla="*/ 628650 w 717550"/>
                <a:gd name="connsiteY8" fmla="*/ 57150 h 238125"/>
                <a:gd name="connsiteX9" fmla="*/ 647700 w 717550"/>
                <a:gd name="connsiteY9" fmla="*/ 69850 h 238125"/>
                <a:gd name="connsiteX10" fmla="*/ 660400 w 717550"/>
                <a:gd name="connsiteY10" fmla="*/ 88900 h 238125"/>
                <a:gd name="connsiteX11" fmla="*/ 676275 w 717550"/>
                <a:gd name="connsiteY11" fmla="*/ 104775 h 238125"/>
                <a:gd name="connsiteX12" fmla="*/ 685800 w 717550"/>
                <a:gd name="connsiteY12" fmla="*/ 127000 h 238125"/>
                <a:gd name="connsiteX13" fmla="*/ 698500 w 717550"/>
                <a:gd name="connsiteY13" fmla="*/ 146050 h 238125"/>
                <a:gd name="connsiteX14" fmla="*/ 704850 w 717550"/>
                <a:gd name="connsiteY14" fmla="*/ 168275 h 238125"/>
                <a:gd name="connsiteX15" fmla="*/ 711200 w 717550"/>
                <a:gd name="connsiteY15" fmla="*/ 190500 h 238125"/>
                <a:gd name="connsiteX16" fmla="*/ 714375 w 717550"/>
                <a:gd name="connsiteY16" fmla="*/ 215900 h 238125"/>
                <a:gd name="connsiteX17" fmla="*/ 717550 w 717550"/>
                <a:gd name="connsiteY17" fmla="*/ 238125 h 238125"/>
                <a:gd name="connsiteX18" fmla="*/ 365125 w 717550"/>
                <a:gd name="connsiteY18" fmla="*/ 238125 h 238125"/>
                <a:gd name="connsiteX19" fmla="*/ 193675 w 717550"/>
                <a:gd name="connsiteY19" fmla="*/ 238125 h 238125"/>
                <a:gd name="connsiteX20" fmla="*/ 3175 w 717550"/>
                <a:gd name="connsiteY20" fmla="*/ 238125 h 238125"/>
                <a:gd name="connsiteX21" fmla="*/ 0 w 717550"/>
                <a:gd name="connsiteY21" fmla="*/ 238125 h 238125"/>
                <a:gd name="connsiteX22" fmla="*/ 3347 w 717550"/>
                <a:gd name="connsiteY22" fmla="*/ 236405 h 238125"/>
                <a:gd name="connsiteX23" fmla="*/ 6350 w 717550"/>
                <a:gd name="connsiteY23" fmla="*/ 206375 h 238125"/>
                <a:gd name="connsiteX24" fmla="*/ 15875 w 717550"/>
                <a:gd name="connsiteY24" fmla="*/ 177800 h 238125"/>
                <a:gd name="connsiteX25" fmla="*/ 28575 w 717550"/>
                <a:gd name="connsiteY25" fmla="*/ 152400 h 238125"/>
                <a:gd name="connsiteX26" fmla="*/ 47625 w 717550"/>
                <a:gd name="connsiteY26" fmla="*/ 130175 h 238125"/>
                <a:gd name="connsiteX27" fmla="*/ 69850 w 717550"/>
                <a:gd name="connsiteY27" fmla="*/ 111125 h 238125"/>
                <a:gd name="connsiteX28" fmla="*/ 98425 w 717550"/>
                <a:gd name="connsiteY28" fmla="*/ 98425 h 238125"/>
                <a:gd name="connsiteX29" fmla="*/ 127000 w 717550"/>
                <a:gd name="connsiteY29" fmla="*/ 88900 h 238125"/>
                <a:gd name="connsiteX30" fmla="*/ 155575 w 717550"/>
                <a:gd name="connsiteY30" fmla="*/ 85725 h 238125"/>
                <a:gd name="connsiteX31" fmla="*/ 212725 w 717550"/>
                <a:gd name="connsiteY31" fmla="*/ 85725 h 238125"/>
                <a:gd name="connsiteX32" fmla="*/ 244475 w 717550"/>
                <a:gd name="connsiteY32" fmla="*/ 88900 h 238125"/>
                <a:gd name="connsiteX33" fmla="*/ 246239 w 717550"/>
                <a:gd name="connsiteY33" fmla="*/ 89488 h 238125"/>
                <a:gd name="connsiteX34" fmla="*/ 260350 w 717550"/>
                <a:gd name="connsiteY34" fmla="*/ 73025 h 238125"/>
                <a:gd name="connsiteX35" fmla="*/ 285750 w 717550"/>
                <a:gd name="connsiteY35" fmla="*/ 53975 h 238125"/>
                <a:gd name="connsiteX36" fmla="*/ 314325 w 717550"/>
                <a:gd name="connsiteY36" fmla="*/ 34925 h 238125"/>
                <a:gd name="connsiteX37" fmla="*/ 342900 w 717550"/>
                <a:gd name="connsiteY37" fmla="*/ 22225 h 238125"/>
                <a:gd name="connsiteX38" fmla="*/ 374650 w 717550"/>
                <a:gd name="connsiteY38" fmla="*/ 9525 h 238125"/>
                <a:gd name="connsiteX39" fmla="*/ 406400 w 717550"/>
                <a:gd name="connsiteY39" fmla="*/ 317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17550" h="238125">
                  <a:moveTo>
                    <a:pt x="431800" y="0"/>
                  </a:moveTo>
                  <a:lnTo>
                    <a:pt x="476250" y="0"/>
                  </a:lnTo>
                  <a:lnTo>
                    <a:pt x="501650" y="3175"/>
                  </a:lnTo>
                  <a:lnTo>
                    <a:pt x="527050" y="6350"/>
                  </a:lnTo>
                  <a:lnTo>
                    <a:pt x="549275" y="12700"/>
                  </a:lnTo>
                  <a:lnTo>
                    <a:pt x="571500" y="19050"/>
                  </a:lnTo>
                  <a:lnTo>
                    <a:pt x="590550" y="28575"/>
                  </a:lnTo>
                  <a:lnTo>
                    <a:pt x="609600" y="41275"/>
                  </a:lnTo>
                  <a:lnTo>
                    <a:pt x="628650" y="57150"/>
                  </a:lnTo>
                  <a:lnTo>
                    <a:pt x="647700" y="69850"/>
                  </a:lnTo>
                  <a:lnTo>
                    <a:pt x="660400" y="88900"/>
                  </a:lnTo>
                  <a:lnTo>
                    <a:pt x="676275" y="104775"/>
                  </a:lnTo>
                  <a:lnTo>
                    <a:pt x="685800" y="127000"/>
                  </a:lnTo>
                  <a:lnTo>
                    <a:pt x="698500" y="146050"/>
                  </a:lnTo>
                  <a:lnTo>
                    <a:pt x="704850" y="168275"/>
                  </a:lnTo>
                  <a:lnTo>
                    <a:pt x="711200" y="190500"/>
                  </a:lnTo>
                  <a:lnTo>
                    <a:pt x="714375" y="215900"/>
                  </a:lnTo>
                  <a:lnTo>
                    <a:pt x="717550" y="238125"/>
                  </a:lnTo>
                  <a:lnTo>
                    <a:pt x="365125" y="238125"/>
                  </a:lnTo>
                  <a:lnTo>
                    <a:pt x="193675" y="238125"/>
                  </a:lnTo>
                  <a:lnTo>
                    <a:pt x="3175" y="238125"/>
                  </a:lnTo>
                  <a:lnTo>
                    <a:pt x="0" y="238125"/>
                  </a:lnTo>
                  <a:lnTo>
                    <a:pt x="3347" y="236405"/>
                  </a:lnTo>
                  <a:lnTo>
                    <a:pt x="6350" y="206375"/>
                  </a:lnTo>
                  <a:lnTo>
                    <a:pt x="15875" y="177800"/>
                  </a:lnTo>
                  <a:lnTo>
                    <a:pt x="28575" y="152400"/>
                  </a:lnTo>
                  <a:lnTo>
                    <a:pt x="47625" y="130175"/>
                  </a:lnTo>
                  <a:lnTo>
                    <a:pt x="69850" y="111125"/>
                  </a:lnTo>
                  <a:lnTo>
                    <a:pt x="98425" y="98425"/>
                  </a:lnTo>
                  <a:lnTo>
                    <a:pt x="127000" y="88900"/>
                  </a:lnTo>
                  <a:lnTo>
                    <a:pt x="155575" y="85725"/>
                  </a:lnTo>
                  <a:lnTo>
                    <a:pt x="212725" y="85725"/>
                  </a:lnTo>
                  <a:lnTo>
                    <a:pt x="244475" y="88900"/>
                  </a:lnTo>
                  <a:lnTo>
                    <a:pt x="246239" y="89488"/>
                  </a:lnTo>
                  <a:lnTo>
                    <a:pt x="260350" y="73025"/>
                  </a:lnTo>
                  <a:lnTo>
                    <a:pt x="285750" y="53975"/>
                  </a:lnTo>
                  <a:lnTo>
                    <a:pt x="314325" y="34925"/>
                  </a:lnTo>
                  <a:lnTo>
                    <a:pt x="342900" y="22225"/>
                  </a:lnTo>
                  <a:lnTo>
                    <a:pt x="374650" y="9525"/>
                  </a:lnTo>
                  <a:lnTo>
                    <a:pt x="406400" y="3175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" name="Freeform 2333">
              <a:extLst>
                <a:ext uri="{FF2B5EF4-FFF2-40B4-BE49-F238E27FC236}">
                  <a16:creationId xmlns:a16="http://schemas.microsoft.com/office/drawing/2014/main" id="{9DF36CDC-2700-467B-81AB-E44946C95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0627" y="6118511"/>
              <a:ext cx="807581" cy="268003"/>
            </a:xfrm>
            <a:custGeom>
              <a:avLst/>
              <a:gdLst>
                <a:gd name="T0" fmla="*/ 144 w 452"/>
                <a:gd name="T1" fmla="*/ 76 h 150"/>
                <a:gd name="T2" fmla="*/ 144 w 452"/>
                <a:gd name="T3" fmla="*/ 76 h 150"/>
                <a:gd name="T4" fmla="*/ 152 w 452"/>
                <a:gd name="T5" fmla="*/ 60 h 150"/>
                <a:gd name="T6" fmla="*/ 164 w 452"/>
                <a:gd name="T7" fmla="*/ 46 h 150"/>
                <a:gd name="T8" fmla="*/ 180 w 452"/>
                <a:gd name="T9" fmla="*/ 34 h 150"/>
                <a:gd name="T10" fmla="*/ 198 w 452"/>
                <a:gd name="T11" fmla="*/ 22 h 150"/>
                <a:gd name="T12" fmla="*/ 216 w 452"/>
                <a:gd name="T13" fmla="*/ 14 h 150"/>
                <a:gd name="T14" fmla="*/ 236 w 452"/>
                <a:gd name="T15" fmla="*/ 6 h 150"/>
                <a:gd name="T16" fmla="*/ 256 w 452"/>
                <a:gd name="T17" fmla="*/ 2 h 150"/>
                <a:gd name="T18" fmla="*/ 272 w 452"/>
                <a:gd name="T19" fmla="*/ 0 h 150"/>
                <a:gd name="T20" fmla="*/ 300 w 452"/>
                <a:gd name="T21" fmla="*/ 0 h 150"/>
                <a:gd name="T22" fmla="*/ 300 w 452"/>
                <a:gd name="T23" fmla="*/ 0 h 150"/>
                <a:gd name="T24" fmla="*/ 316 w 452"/>
                <a:gd name="T25" fmla="*/ 2 h 150"/>
                <a:gd name="T26" fmla="*/ 332 w 452"/>
                <a:gd name="T27" fmla="*/ 4 h 150"/>
                <a:gd name="T28" fmla="*/ 346 w 452"/>
                <a:gd name="T29" fmla="*/ 8 h 150"/>
                <a:gd name="T30" fmla="*/ 360 w 452"/>
                <a:gd name="T31" fmla="*/ 12 h 150"/>
                <a:gd name="T32" fmla="*/ 372 w 452"/>
                <a:gd name="T33" fmla="*/ 18 h 150"/>
                <a:gd name="T34" fmla="*/ 384 w 452"/>
                <a:gd name="T35" fmla="*/ 26 h 150"/>
                <a:gd name="T36" fmla="*/ 396 w 452"/>
                <a:gd name="T37" fmla="*/ 36 h 150"/>
                <a:gd name="T38" fmla="*/ 408 w 452"/>
                <a:gd name="T39" fmla="*/ 44 h 150"/>
                <a:gd name="T40" fmla="*/ 416 w 452"/>
                <a:gd name="T41" fmla="*/ 56 h 150"/>
                <a:gd name="T42" fmla="*/ 426 w 452"/>
                <a:gd name="T43" fmla="*/ 66 h 150"/>
                <a:gd name="T44" fmla="*/ 432 w 452"/>
                <a:gd name="T45" fmla="*/ 80 h 150"/>
                <a:gd name="T46" fmla="*/ 440 w 452"/>
                <a:gd name="T47" fmla="*/ 92 h 150"/>
                <a:gd name="T48" fmla="*/ 444 w 452"/>
                <a:gd name="T49" fmla="*/ 106 h 150"/>
                <a:gd name="T50" fmla="*/ 448 w 452"/>
                <a:gd name="T51" fmla="*/ 120 h 150"/>
                <a:gd name="T52" fmla="*/ 450 w 452"/>
                <a:gd name="T53" fmla="*/ 136 h 150"/>
                <a:gd name="T54" fmla="*/ 452 w 452"/>
                <a:gd name="T55" fmla="*/ 150 h 150"/>
                <a:gd name="T56" fmla="*/ 452 w 452"/>
                <a:gd name="T57" fmla="*/ 150 h 150"/>
                <a:gd name="T58" fmla="*/ 122 w 452"/>
                <a:gd name="T59" fmla="*/ 150 h 150"/>
                <a:gd name="T60" fmla="*/ 0 w 452"/>
                <a:gd name="T6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2" h="150">
                  <a:moveTo>
                    <a:pt x="144" y="76"/>
                  </a:moveTo>
                  <a:lnTo>
                    <a:pt x="144" y="76"/>
                  </a:lnTo>
                  <a:lnTo>
                    <a:pt x="152" y="60"/>
                  </a:lnTo>
                  <a:lnTo>
                    <a:pt x="164" y="46"/>
                  </a:lnTo>
                  <a:lnTo>
                    <a:pt x="180" y="34"/>
                  </a:lnTo>
                  <a:lnTo>
                    <a:pt x="198" y="22"/>
                  </a:lnTo>
                  <a:lnTo>
                    <a:pt x="216" y="14"/>
                  </a:lnTo>
                  <a:lnTo>
                    <a:pt x="236" y="6"/>
                  </a:lnTo>
                  <a:lnTo>
                    <a:pt x="256" y="2"/>
                  </a:lnTo>
                  <a:lnTo>
                    <a:pt x="272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16" y="2"/>
                  </a:lnTo>
                  <a:lnTo>
                    <a:pt x="332" y="4"/>
                  </a:lnTo>
                  <a:lnTo>
                    <a:pt x="346" y="8"/>
                  </a:lnTo>
                  <a:lnTo>
                    <a:pt x="360" y="12"/>
                  </a:lnTo>
                  <a:lnTo>
                    <a:pt x="372" y="18"/>
                  </a:lnTo>
                  <a:lnTo>
                    <a:pt x="384" y="26"/>
                  </a:lnTo>
                  <a:lnTo>
                    <a:pt x="396" y="36"/>
                  </a:lnTo>
                  <a:lnTo>
                    <a:pt x="408" y="44"/>
                  </a:lnTo>
                  <a:lnTo>
                    <a:pt x="416" y="56"/>
                  </a:lnTo>
                  <a:lnTo>
                    <a:pt x="426" y="66"/>
                  </a:lnTo>
                  <a:lnTo>
                    <a:pt x="432" y="80"/>
                  </a:lnTo>
                  <a:lnTo>
                    <a:pt x="440" y="92"/>
                  </a:lnTo>
                  <a:lnTo>
                    <a:pt x="444" y="106"/>
                  </a:lnTo>
                  <a:lnTo>
                    <a:pt x="448" y="120"/>
                  </a:lnTo>
                  <a:lnTo>
                    <a:pt x="450" y="136"/>
                  </a:lnTo>
                  <a:lnTo>
                    <a:pt x="452" y="150"/>
                  </a:lnTo>
                  <a:lnTo>
                    <a:pt x="452" y="150"/>
                  </a:lnTo>
                  <a:lnTo>
                    <a:pt x="122" y="150"/>
                  </a:lnTo>
                  <a:lnTo>
                    <a:pt x="0" y="1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" name="Freeform 2335">
              <a:extLst>
                <a:ext uri="{FF2B5EF4-FFF2-40B4-BE49-F238E27FC236}">
                  <a16:creationId xmlns:a16="http://schemas.microsoft.com/office/drawing/2014/main" id="{0BCB5614-D3BE-45D0-9C06-6E16D4829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7617" y="5510651"/>
              <a:ext cx="225122" cy="293016"/>
            </a:xfrm>
            <a:custGeom>
              <a:avLst/>
              <a:gdLst>
                <a:gd name="T0" fmla="*/ 4 w 126"/>
                <a:gd name="T1" fmla="*/ 164 h 164"/>
                <a:gd name="T2" fmla="*/ 4 w 126"/>
                <a:gd name="T3" fmla="*/ 164 h 164"/>
                <a:gd name="T4" fmla="*/ 18 w 126"/>
                <a:gd name="T5" fmla="*/ 140 h 164"/>
                <a:gd name="T6" fmla="*/ 32 w 126"/>
                <a:gd name="T7" fmla="*/ 118 h 164"/>
                <a:gd name="T8" fmla="*/ 66 w 126"/>
                <a:gd name="T9" fmla="*/ 74 h 164"/>
                <a:gd name="T10" fmla="*/ 98 w 126"/>
                <a:gd name="T11" fmla="*/ 36 h 164"/>
                <a:gd name="T12" fmla="*/ 124 w 126"/>
                <a:gd name="T13" fmla="*/ 8 h 164"/>
                <a:gd name="T14" fmla="*/ 124 w 126"/>
                <a:gd name="T15" fmla="*/ 8 h 164"/>
                <a:gd name="T16" fmla="*/ 126 w 126"/>
                <a:gd name="T17" fmla="*/ 4 h 164"/>
                <a:gd name="T18" fmla="*/ 124 w 126"/>
                <a:gd name="T19" fmla="*/ 2 h 164"/>
                <a:gd name="T20" fmla="*/ 122 w 126"/>
                <a:gd name="T21" fmla="*/ 0 h 164"/>
                <a:gd name="T22" fmla="*/ 118 w 126"/>
                <a:gd name="T23" fmla="*/ 0 h 164"/>
                <a:gd name="T24" fmla="*/ 118 w 126"/>
                <a:gd name="T25" fmla="*/ 0 h 164"/>
                <a:gd name="T26" fmla="*/ 90 w 126"/>
                <a:gd name="T27" fmla="*/ 18 h 164"/>
                <a:gd name="T28" fmla="*/ 56 w 126"/>
                <a:gd name="T29" fmla="*/ 40 h 164"/>
                <a:gd name="T30" fmla="*/ 40 w 126"/>
                <a:gd name="T31" fmla="*/ 54 h 164"/>
                <a:gd name="T32" fmla="*/ 24 w 126"/>
                <a:gd name="T33" fmla="*/ 68 h 164"/>
                <a:gd name="T34" fmla="*/ 12 w 126"/>
                <a:gd name="T35" fmla="*/ 82 h 164"/>
                <a:gd name="T36" fmla="*/ 0 w 126"/>
                <a:gd name="T37" fmla="*/ 96 h 164"/>
                <a:gd name="T38" fmla="*/ 4 w 126"/>
                <a:gd name="T3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6" h="164">
                  <a:moveTo>
                    <a:pt x="4" y="164"/>
                  </a:moveTo>
                  <a:lnTo>
                    <a:pt x="4" y="164"/>
                  </a:lnTo>
                  <a:lnTo>
                    <a:pt x="18" y="140"/>
                  </a:lnTo>
                  <a:lnTo>
                    <a:pt x="32" y="118"/>
                  </a:lnTo>
                  <a:lnTo>
                    <a:pt x="66" y="74"/>
                  </a:lnTo>
                  <a:lnTo>
                    <a:pt x="98" y="36"/>
                  </a:lnTo>
                  <a:lnTo>
                    <a:pt x="124" y="8"/>
                  </a:lnTo>
                  <a:lnTo>
                    <a:pt x="124" y="8"/>
                  </a:lnTo>
                  <a:lnTo>
                    <a:pt x="126" y="4"/>
                  </a:lnTo>
                  <a:lnTo>
                    <a:pt x="124" y="2"/>
                  </a:lnTo>
                  <a:lnTo>
                    <a:pt x="122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90" y="18"/>
                  </a:lnTo>
                  <a:lnTo>
                    <a:pt x="56" y="40"/>
                  </a:lnTo>
                  <a:lnTo>
                    <a:pt x="40" y="54"/>
                  </a:lnTo>
                  <a:lnTo>
                    <a:pt x="24" y="68"/>
                  </a:lnTo>
                  <a:lnTo>
                    <a:pt x="12" y="82"/>
                  </a:lnTo>
                  <a:lnTo>
                    <a:pt x="0" y="96"/>
                  </a:lnTo>
                  <a:lnTo>
                    <a:pt x="4" y="164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" name="Freeform 2336">
              <a:extLst>
                <a:ext uri="{FF2B5EF4-FFF2-40B4-BE49-F238E27FC236}">
                  <a16:creationId xmlns:a16="http://schemas.microsoft.com/office/drawing/2014/main" id="{9C9A1B79-E60C-4FF0-A438-301E8CFAD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4391" y="5532093"/>
              <a:ext cx="225122" cy="293016"/>
            </a:xfrm>
            <a:custGeom>
              <a:avLst/>
              <a:gdLst>
                <a:gd name="T0" fmla="*/ 4 w 126"/>
                <a:gd name="T1" fmla="*/ 164 h 164"/>
                <a:gd name="T2" fmla="*/ 4 w 126"/>
                <a:gd name="T3" fmla="*/ 164 h 164"/>
                <a:gd name="T4" fmla="*/ 18 w 126"/>
                <a:gd name="T5" fmla="*/ 140 h 164"/>
                <a:gd name="T6" fmla="*/ 32 w 126"/>
                <a:gd name="T7" fmla="*/ 118 h 164"/>
                <a:gd name="T8" fmla="*/ 66 w 126"/>
                <a:gd name="T9" fmla="*/ 74 h 164"/>
                <a:gd name="T10" fmla="*/ 98 w 126"/>
                <a:gd name="T11" fmla="*/ 36 h 164"/>
                <a:gd name="T12" fmla="*/ 124 w 126"/>
                <a:gd name="T13" fmla="*/ 8 h 164"/>
                <a:gd name="T14" fmla="*/ 124 w 126"/>
                <a:gd name="T15" fmla="*/ 8 h 164"/>
                <a:gd name="T16" fmla="*/ 126 w 126"/>
                <a:gd name="T17" fmla="*/ 4 h 164"/>
                <a:gd name="T18" fmla="*/ 124 w 126"/>
                <a:gd name="T19" fmla="*/ 2 h 164"/>
                <a:gd name="T20" fmla="*/ 122 w 126"/>
                <a:gd name="T21" fmla="*/ 0 h 164"/>
                <a:gd name="T22" fmla="*/ 118 w 126"/>
                <a:gd name="T23" fmla="*/ 0 h 164"/>
                <a:gd name="T24" fmla="*/ 118 w 126"/>
                <a:gd name="T25" fmla="*/ 0 h 164"/>
                <a:gd name="T26" fmla="*/ 90 w 126"/>
                <a:gd name="T27" fmla="*/ 18 h 164"/>
                <a:gd name="T28" fmla="*/ 56 w 126"/>
                <a:gd name="T29" fmla="*/ 40 h 164"/>
                <a:gd name="T30" fmla="*/ 40 w 126"/>
                <a:gd name="T31" fmla="*/ 54 h 164"/>
                <a:gd name="T32" fmla="*/ 24 w 126"/>
                <a:gd name="T33" fmla="*/ 68 h 164"/>
                <a:gd name="T34" fmla="*/ 12 w 126"/>
                <a:gd name="T35" fmla="*/ 82 h 164"/>
                <a:gd name="T36" fmla="*/ 0 w 126"/>
                <a:gd name="T37" fmla="*/ 96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6" h="164">
                  <a:moveTo>
                    <a:pt x="4" y="164"/>
                  </a:moveTo>
                  <a:lnTo>
                    <a:pt x="4" y="164"/>
                  </a:lnTo>
                  <a:lnTo>
                    <a:pt x="18" y="140"/>
                  </a:lnTo>
                  <a:lnTo>
                    <a:pt x="32" y="118"/>
                  </a:lnTo>
                  <a:lnTo>
                    <a:pt x="66" y="74"/>
                  </a:lnTo>
                  <a:lnTo>
                    <a:pt x="98" y="36"/>
                  </a:lnTo>
                  <a:lnTo>
                    <a:pt x="124" y="8"/>
                  </a:lnTo>
                  <a:lnTo>
                    <a:pt x="124" y="8"/>
                  </a:lnTo>
                  <a:lnTo>
                    <a:pt x="126" y="4"/>
                  </a:lnTo>
                  <a:lnTo>
                    <a:pt x="124" y="2"/>
                  </a:lnTo>
                  <a:lnTo>
                    <a:pt x="122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90" y="18"/>
                  </a:lnTo>
                  <a:lnTo>
                    <a:pt x="56" y="40"/>
                  </a:lnTo>
                  <a:lnTo>
                    <a:pt x="40" y="54"/>
                  </a:lnTo>
                  <a:lnTo>
                    <a:pt x="24" y="68"/>
                  </a:lnTo>
                  <a:lnTo>
                    <a:pt x="12" y="82"/>
                  </a:lnTo>
                  <a:lnTo>
                    <a:pt x="0" y="96"/>
                  </a:lnTo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" name="Freeform 2338">
              <a:extLst>
                <a:ext uri="{FF2B5EF4-FFF2-40B4-BE49-F238E27FC236}">
                  <a16:creationId xmlns:a16="http://schemas.microsoft.com/office/drawing/2014/main" id="{20CC38EB-04DE-4546-A559-8B142486F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5565" y="5267661"/>
              <a:ext cx="335897" cy="300163"/>
            </a:xfrm>
            <a:custGeom>
              <a:avLst/>
              <a:gdLst>
                <a:gd name="T0" fmla="*/ 8 w 188"/>
                <a:gd name="T1" fmla="*/ 158 h 168"/>
                <a:gd name="T2" fmla="*/ 8 w 188"/>
                <a:gd name="T3" fmla="*/ 158 h 168"/>
                <a:gd name="T4" fmla="*/ 22 w 188"/>
                <a:gd name="T5" fmla="*/ 164 h 168"/>
                <a:gd name="T6" fmla="*/ 36 w 188"/>
                <a:gd name="T7" fmla="*/ 166 h 168"/>
                <a:gd name="T8" fmla="*/ 50 w 188"/>
                <a:gd name="T9" fmla="*/ 168 h 168"/>
                <a:gd name="T10" fmla="*/ 66 w 188"/>
                <a:gd name="T11" fmla="*/ 168 h 168"/>
                <a:gd name="T12" fmla="*/ 80 w 188"/>
                <a:gd name="T13" fmla="*/ 166 h 168"/>
                <a:gd name="T14" fmla="*/ 96 w 188"/>
                <a:gd name="T15" fmla="*/ 162 h 168"/>
                <a:gd name="T16" fmla="*/ 110 w 188"/>
                <a:gd name="T17" fmla="*/ 156 h 168"/>
                <a:gd name="T18" fmla="*/ 124 w 188"/>
                <a:gd name="T19" fmla="*/ 146 h 168"/>
                <a:gd name="T20" fmla="*/ 136 w 188"/>
                <a:gd name="T21" fmla="*/ 136 h 168"/>
                <a:gd name="T22" fmla="*/ 148 w 188"/>
                <a:gd name="T23" fmla="*/ 124 h 168"/>
                <a:gd name="T24" fmla="*/ 160 w 188"/>
                <a:gd name="T25" fmla="*/ 108 h 168"/>
                <a:gd name="T26" fmla="*/ 168 w 188"/>
                <a:gd name="T27" fmla="*/ 92 h 168"/>
                <a:gd name="T28" fmla="*/ 176 w 188"/>
                <a:gd name="T29" fmla="*/ 72 h 168"/>
                <a:gd name="T30" fmla="*/ 182 w 188"/>
                <a:gd name="T31" fmla="*/ 52 h 168"/>
                <a:gd name="T32" fmla="*/ 186 w 188"/>
                <a:gd name="T33" fmla="*/ 28 h 168"/>
                <a:gd name="T34" fmla="*/ 188 w 188"/>
                <a:gd name="T35" fmla="*/ 2 h 168"/>
                <a:gd name="T36" fmla="*/ 188 w 188"/>
                <a:gd name="T37" fmla="*/ 2 h 168"/>
                <a:gd name="T38" fmla="*/ 166 w 188"/>
                <a:gd name="T39" fmla="*/ 0 h 168"/>
                <a:gd name="T40" fmla="*/ 146 w 188"/>
                <a:gd name="T41" fmla="*/ 0 h 168"/>
                <a:gd name="T42" fmla="*/ 126 w 188"/>
                <a:gd name="T43" fmla="*/ 2 h 168"/>
                <a:gd name="T44" fmla="*/ 110 w 188"/>
                <a:gd name="T45" fmla="*/ 6 h 168"/>
                <a:gd name="T46" fmla="*/ 110 w 188"/>
                <a:gd name="T47" fmla="*/ 6 h 168"/>
                <a:gd name="T48" fmla="*/ 94 w 188"/>
                <a:gd name="T49" fmla="*/ 10 h 168"/>
                <a:gd name="T50" fmla="*/ 80 w 188"/>
                <a:gd name="T51" fmla="*/ 16 h 168"/>
                <a:gd name="T52" fmla="*/ 68 w 188"/>
                <a:gd name="T53" fmla="*/ 22 h 168"/>
                <a:gd name="T54" fmla="*/ 56 w 188"/>
                <a:gd name="T55" fmla="*/ 28 h 168"/>
                <a:gd name="T56" fmla="*/ 38 w 188"/>
                <a:gd name="T57" fmla="*/ 44 h 168"/>
                <a:gd name="T58" fmla="*/ 24 w 188"/>
                <a:gd name="T59" fmla="*/ 62 h 168"/>
                <a:gd name="T60" fmla="*/ 12 w 188"/>
                <a:gd name="T61" fmla="*/ 80 h 168"/>
                <a:gd name="T62" fmla="*/ 6 w 188"/>
                <a:gd name="T63" fmla="*/ 96 h 168"/>
                <a:gd name="T64" fmla="*/ 0 w 188"/>
                <a:gd name="T65" fmla="*/ 110 h 168"/>
                <a:gd name="T66" fmla="*/ 0 w 188"/>
                <a:gd name="T67" fmla="*/ 120 h 168"/>
                <a:gd name="T68" fmla="*/ 0 w 188"/>
                <a:gd name="T69" fmla="*/ 120 h 168"/>
                <a:gd name="T70" fmla="*/ 0 w 188"/>
                <a:gd name="T71" fmla="*/ 144 h 168"/>
                <a:gd name="T72" fmla="*/ 2 w 188"/>
                <a:gd name="T73" fmla="*/ 154 h 168"/>
                <a:gd name="T74" fmla="*/ 6 w 188"/>
                <a:gd name="T75" fmla="*/ 158 h 168"/>
                <a:gd name="T76" fmla="*/ 8 w 188"/>
                <a:gd name="T77" fmla="*/ 158 h 168"/>
                <a:gd name="T78" fmla="*/ 8 w 188"/>
                <a:gd name="T79" fmla="*/ 15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8" h="168">
                  <a:moveTo>
                    <a:pt x="8" y="158"/>
                  </a:moveTo>
                  <a:lnTo>
                    <a:pt x="8" y="158"/>
                  </a:lnTo>
                  <a:lnTo>
                    <a:pt x="22" y="164"/>
                  </a:lnTo>
                  <a:lnTo>
                    <a:pt x="36" y="166"/>
                  </a:lnTo>
                  <a:lnTo>
                    <a:pt x="50" y="168"/>
                  </a:lnTo>
                  <a:lnTo>
                    <a:pt x="66" y="168"/>
                  </a:lnTo>
                  <a:lnTo>
                    <a:pt x="80" y="166"/>
                  </a:lnTo>
                  <a:lnTo>
                    <a:pt x="96" y="162"/>
                  </a:lnTo>
                  <a:lnTo>
                    <a:pt x="110" y="156"/>
                  </a:lnTo>
                  <a:lnTo>
                    <a:pt x="124" y="146"/>
                  </a:lnTo>
                  <a:lnTo>
                    <a:pt x="136" y="136"/>
                  </a:lnTo>
                  <a:lnTo>
                    <a:pt x="148" y="124"/>
                  </a:lnTo>
                  <a:lnTo>
                    <a:pt x="160" y="108"/>
                  </a:lnTo>
                  <a:lnTo>
                    <a:pt x="168" y="92"/>
                  </a:lnTo>
                  <a:lnTo>
                    <a:pt x="176" y="72"/>
                  </a:lnTo>
                  <a:lnTo>
                    <a:pt x="182" y="52"/>
                  </a:lnTo>
                  <a:lnTo>
                    <a:pt x="186" y="28"/>
                  </a:lnTo>
                  <a:lnTo>
                    <a:pt x="188" y="2"/>
                  </a:lnTo>
                  <a:lnTo>
                    <a:pt x="188" y="2"/>
                  </a:lnTo>
                  <a:lnTo>
                    <a:pt x="166" y="0"/>
                  </a:lnTo>
                  <a:lnTo>
                    <a:pt x="146" y="0"/>
                  </a:lnTo>
                  <a:lnTo>
                    <a:pt x="126" y="2"/>
                  </a:lnTo>
                  <a:lnTo>
                    <a:pt x="110" y="6"/>
                  </a:lnTo>
                  <a:lnTo>
                    <a:pt x="110" y="6"/>
                  </a:lnTo>
                  <a:lnTo>
                    <a:pt x="94" y="10"/>
                  </a:lnTo>
                  <a:lnTo>
                    <a:pt x="80" y="16"/>
                  </a:lnTo>
                  <a:lnTo>
                    <a:pt x="68" y="22"/>
                  </a:lnTo>
                  <a:lnTo>
                    <a:pt x="56" y="28"/>
                  </a:lnTo>
                  <a:lnTo>
                    <a:pt x="38" y="44"/>
                  </a:lnTo>
                  <a:lnTo>
                    <a:pt x="24" y="62"/>
                  </a:lnTo>
                  <a:lnTo>
                    <a:pt x="12" y="80"/>
                  </a:lnTo>
                  <a:lnTo>
                    <a:pt x="6" y="96"/>
                  </a:lnTo>
                  <a:lnTo>
                    <a:pt x="0" y="110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144"/>
                  </a:lnTo>
                  <a:lnTo>
                    <a:pt x="2" y="154"/>
                  </a:lnTo>
                  <a:lnTo>
                    <a:pt x="6" y="158"/>
                  </a:lnTo>
                  <a:lnTo>
                    <a:pt x="8" y="158"/>
                  </a:lnTo>
                  <a:lnTo>
                    <a:pt x="8" y="1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16B61F9-1491-4143-AD08-CBC67778C866}"/>
                </a:ext>
              </a:extLst>
            </p:cNvPr>
            <p:cNvGrpSpPr/>
            <p:nvPr/>
          </p:nvGrpSpPr>
          <p:grpSpPr>
            <a:xfrm>
              <a:off x="6545396" y="4633777"/>
              <a:ext cx="407365" cy="378778"/>
              <a:chOff x="6545396" y="4633777"/>
              <a:chExt cx="407365" cy="378778"/>
            </a:xfrm>
          </p:grpSpPr>
          <p:sp>
            <p:nvSpPr>
              <p:cNvPr id="36" name="Freeform 2346">
                <a:extLst>
                  <a:ext uri="{FF2B5EF4-FFF2-40B4-BE49-F238E27FC236}">
                    <a16:creationId xmlns:a16="http://schemas.microsoft.com/office/drawing/2014/main" id="{962B552A-3680-4ABB-929D-C9C7F11492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5396" y="4715965"/>
                <a:ext cx="396644" cy="296590"/>
              </a:xfrm>
              <a:custGeom>
                <a:avLst/>
                <a:gdLst>
                  <a:gd name="T0" fmla="*/ 222 w 222"/>
                  <a:gd name="T1" fmla="*/ 84 h 166"/>
                  <a:gd name="T2" fmla="*/ 206 w 222"/>
                  <a:gd name="T3" fmla="*/ 124 h 166"/>
                  <a:gd name="T4" fmla="*/ 206 w 222"/>
                  <a:gd name="T5" fmla="*/ 124 h 166"/>
                  <a:gd name="T6" fmla="*/ 198 w 222"/>
                  <a:gd name="T7" fmla="*/ 138 h 166"/>
                  <a:gd name="T8" fmla="*/ 186 w 222"/>
                  <a:gd name="T9" fmla="*/ 150 h 166"/>
                  <a:gd name="T10" fmla="*/ 172 w 222"/>
                  <a:gd name="T11" fmla="*/ 158 h 166"/>
                  <a:gd name="T12" fmla="*/ 156 w 222"/>
                  <a:gd name="T13" fmla="*/ 164 h 166"/>
                  <a:gd name="T14" fmla="*/ 136 w 222"/>
                  <a:gd name="T15" fmla="*/ 166 h 166"/>
                  <a:gd name="T16" fmla="*/ 116 w 222"/>
                  <a:gd name="T17" fmla="*/ 166 h 166"/>
                  <a:gd name="T18" fmla="*/ 96 w 222"/>
                  <a:gd name="T19" fmla="*/ 162 h 166"/>
                  <a:gd name="T20" fmla="*/ 76 w 222"/>
                  <a:gd name="T21" fmla="*/ 154 h 166"/>
                  <a:gd name="T22" fmla="*/ 76 w 222"/>
                  <a:gd name="T23" fmla="*/ 154 h 166"/>
                  <a:gd name="T24" fmla="*/ 56 w 222"/>
                  <a:gd name="T25" fmla="*/ 144 h 166"/>
                  <a:gd name="T26" fmla="*/ 38 w 222"/>
                  <a:gd name="T27" fmla="*/ 132 h 166"/>
                  <a:gd name="T28" fmla="*/ 24 w 222"/>
                  <a:gd name="T29" fmla="*/ 118 h 166"/>
                  <a:gd name="T30" fmla="*/ 12 w 222"/>
                  <a:gd name="T31" fmla="*/ 104 h 166"/>
                  <a:gd name="T32" fmla="*/ 4 w 222"/>
                  <a:gd name="T33" fmla="*/ 88 h 166"/>
                  <a:gd name="T34" fmla="*/ 0 w 222"/>
                  <a:gd name="T35" fmla="*/ 72 h 166"/>
                  <a:gd name="T36" fmla="*/ 0 w 222"/>
                  <a:gd name="T37" fmla="*/ 54 h 166"/>
                  <a:gd name="T38" fmla="*/ 4 w 222"/>
                  <a:gd name="T39" fmla="*/ 40 h 166"/>
                  <a:gd name="T40" fmla="*/ 20 w 222"/>
                  <a:gd name="T41" fmla="*/ 0 h 166"/>
                  <a:gd name="T42" fmla="*/ 222 w 222"/>
                  <a:gd name="T43" fmla="*/ 84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22" h="166">
                    <a:moveTo>
                      <a:pt x="222" y="84"/>
                    </a:moveTo>
                    <a:lnTo>
                      <a:pt x="206" y="124"/>
                    </a:lnTo>
                    <a:lnTo>
                      <a:pt x="206" y="124"/>
                    </a:lnTo>
                    <a:lnTo>
                      <a:pt x="198" y="138"/>
                    </a:lnTo>
                    <a:lnTo>
                      <a:pt x="186" y="150"/>
                    </a:lnTo>
                    <a:lnTo>
                      <a:pt x="172" y="158"/>
                    </a:lnTo>
                    <a:lnTo>
                      <a:pt x="156" y="164"/>
                    </a:lnTo>
                    <a:lnTo>
                      <a:pt x="136" y="166"/>
                    </a:lnTo>
                    <a:lnTo>
                      <a:pt x="116" y="166"/>
                    </a:lnTo>
                    <a:lnTo>
                      <a:pt x="96" y="162"/>
                    </a:lnTo>
                    <a:lnTo>
                      <a:pt x="76" y="154"/>
                    </a:lnTo>
                    <a:lnTo>
                      <a:pt x="76" y="154"/>
                    </a:lnTo>
                    <a:lnTo>
                      <a:pt x="56" y="144"/>
                    </a:lnTo>
                    <a:lnTo>
                      <a:pt x="38" y="132"/>
                    </a:lnTo>
                    <a:lnTo>
                      <a:pt x="24" y="118"/>
                    </a:lnTo>
                    <a:lnTo>
                      <a:pt x="12" y="104"/>
                    </a:lnTo>
                    <a:lnTo>
                      <a:pt x="4" y="88"/>
                    </a:lnTo>
                    <a:lnTo>
                      <a:pt x="0" y="72"/>
                    </a:lnTo>
                    <a:lnTo>
                      <a:pt x="0" y="54"/>
                    </a:lnTo>
                    <a:lnTo>
                      <a:pt x="4" y="40"/>
                    </a:lnTo>
                    <a:lnTo>
                      <a:pt x="20" y="0"/>
                    </a:lnTo>
                    <a:lnTo>
                      <a:pt x="222" y="84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2348">
                <a:extLst>
                  <a:ext uri="{FF2B5EF4-FFF2-40B4-BE49-F238E27FC236}">
                    <a16:creationId xmlns:a16="http://schemas.microsoft.com/office/drawing/2014/main" id="{32744950-ED4D-4C62-815B-7DE4B78FFD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7557" y="4633777"/>
                <a:ext cx="375204" cy="300163"/>
              </a:xfrm>
              <a:custGeom>
                <a:avLst/>
                <a:gdLst>
                  <a:gd name="T0" fmla="*/ 4 w 210"/>
                  <a:gd name="T1" fmla="*/ 42 h 168"/>
                  <a:gd name="T2" fmla="*/ 4 w 210"/>
                  <a:gd name="T3" fmla="*/ 42 h 168"/>
                  <a:gd name="T4" fmla="*/ 0 w 210"/>
                  <a:gd name="T5" fmla="*/ 56 h 168"/>
                  <a:gd name="T6" fmla="*/ 0 w 210"/>
                  <a:gd name="T7" fmla="*/ 72 h 168"/>
                  <a:gd name="T8" fmla="*/ 4 w 210"/>
                  <a:gd name="T9" fmla="*/ 88 h 168"/>
                  <a:gd name="T10" fmla="*/ 12 w 210"/>
                  <a:gd name="T11" fmla="*/ 104 h 168"/>
                  <a:gd name="T12" fmla="*/ 24 w 210"/>
                  <a:gd name="T13" fmla="*/ 120 h 168"/>
                  <a:gd name="T14" fmla="*/ 38 w 210"/>
                  <a:gd name="T15" fmla="*/ 134 h 168"/>
                  <a:gd name="T16" fmla="*/ 56 w 210"/>
                  <a:gd name="T17" fmla="*/ 146 h 168"/>
                  <a:gd name="T18" fmla="*/ 76 w 210"/>
                  <a:gd name="T19" fmla="*/ 156 h 168"/>
                  <a:gd name="T20" fmla="*/ 76 w 210"/>
                  <a:gd name="T21" fmla="*/ 156 h 168"/>
                  <a:gd name="T22" fmla="*/ 96 w 210"/>
                  <a:gd name="T23" fmla="*/ 164 h 168"/>
                  <a:gd name="T24" fmla="*/ 118 w 210"/>
                  <a:gd name="T25" fmla="*/ 168 h 168"/>
                  <a:gd name="T26" fmla="*/ 138 w 210"/>
                  <a:gd name="T27" fmla="*/ 168 h 168"/>
                  <a:gd name="T28" fmla="*/ 156 w 210"/>
                  <a:gd name="T29" fmla="*/ 166 h 168"/>
                  <a:gd name="T30" fmla="*/ 172 w 210"/>
                  <a:gd name="T31" fmla="*/ 160 h 168"/>
                  <a:gd name="T32" fmla="*/ 186 w 210"/>
                  <a:gd name="T33" fmla="*/ 152 h 168"/>
                  <a:gd name="T34" fmla="*/ 198 w 210"/>
                  <a:gd name="T35" fmla="*/ 140 h 168"/>
                  <a:gd name="T36" fmla="*/ 206 w 210"/>
                  <a:gd name="T37" fmla="*/ 126 h 168"/>
                  <a:gd name="T38" fmla="*/ 206 w 210"/>
                  <a:gd name="T39" fmla="*/ 126 h 168"/>
                  <a:gd name="T40" fmla="*/ 210 w 210"/>
                  <a:gd name="T41" fmla="*/ 110 h 168"/>
                  <a:gd name="T42" fmla="*/ 210 w 210"/>
                  <a:gd name="T43" fmla="*/ 94 h 168"/>
                  <a:gd name="T44" fmla="*/ 206 w 210"/>
                  <a:gd name="T45" fmla="*/ 78 h 168"/>
                  <a:gd name="T46" fmla="*/ 198 w 210"/>
                  <a:gd name="T47" fmla="*/ 62 h 168"/>
                  <a:gd name="T48" fmla="*/ 186 w 210"/>
                  <a:gd name="T49" fmla="*/ 48 h 168"/>
                  <a:gd name="T50" fmla="*/ 172 w 210"/>
                  <a:gd name="T51" fmla="*/ 34 h 168"/>
                  <a:gd name="T52" fmla="*/ 156 w 210"/>
                  <a:gd name="T53" fmla="*/ 22 h 168"/>
                  <a:gd name="T54" fmla="*/ 136 w 210"/>
                  <a:gd name="T55" fmla="*/ 12 h 168"/>
                  <a:gd name="T56" fmla="*/ 136 w 210"/>
                  <a:gd name="T57" fmla="*/ 12 h 168"/>
                  <a:gd name="T58" fmla="*/ 114 w 210"/>
                  <a:gd name="T59" fmla="*/ 4 h 168"/>
                  <a:gd name="T60" fmla="*/ 94 w 210"/>
                  <a:gd name="T61" fmla="*/ 0 h 168"/>
                  <a:gd name="T62" fmla="*/ 74 w 210"/>
                  <a:gd name="T63" fmla="*/ 0 h 168"/>
                  <a:gd name="T64" fmla="*/ 56 w 210"/>
                  <a:gd name="T65" fmla="*/ 2 h 168"/>
                  <a:gd name="T66" fmla="*/ 38 w 210"/>
                  <a:gd name="T67" fmla="*/ 8 h 168"/>
                  <a:gd name="T68" fmla="*/ 24 w 210"/>
                  <a:gd name="T69" fmla="*/ 16 h 168"/>
                  <a:gd name="T70" fmla="*/ 12 w 210"/>
                  <a:gd name="T71" fmla="*/ 28 h 168"/>
                  <a:gd name="T72" fmla="*/ 4 w 210"/>
                  <a:gd name="T73" fmla="*/ 42 h 168"/>
                  <a:gd name="T74" fmla="*/ 4 w 210"/>
                  <a:gd name="T75" fmla="*/ 42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0" h="168">
                    <a:moveTo>
                      <a:pt x="4" y="42"/>
                    </a:moveTo>
                    <a:lnTo>
                      <a:pt x="4" y="42"/>
                    </a:lnTo>
                    <a:lnTo>
                      <a:pt x="0" y="56"/>
                    </a:lnTo>
                    <a:lnTo>
                      <a:pt x="0" y="72"/>
                    </a:lnTo>
                    <a:lnTo>
                      <a:pt x="4" y="88"/>
                    </a:lnTo>
                    <a:lnTo>
                      <a:pt x="12" y="104"/>
                    </a:lnTo>
                    <a:lnTo>
                      <a:pt x="24" y="120"/>
                    </a:lnTo>
                    <a:lnTo>
                      <a:pt x="38" y="134"/>
                    </a:lnTo>
                    <a:lnTo>
                      <a:pt x="56" y="146"/>
                    </a:lnTo>
                    <a:lnTo>
                      <a:pt x="76" y="156"/>
                    </a:lnTo>
                    <a:lnTo>
                      <a:pt x="76" y="156"/>
                    </a:lnTo>
                    <a:lnTo>
                      <a:pt x="96" y="164"/>
                    </a:lnTo>
                    <a:lnTo>
                      <a:pt x="118" y="168"/>
                    </a:lnTo>
                    <a:lnTo>
                      <a:pt x="138" y="168"/>
                    </a:lnTo>
                    <a:lnTo>
                      <a:pt x="156" y="166"/>
                    </a:lnTo>
                    <a:lnTo>
                      <a:pt x="172" y="160"/>
                    </a:lnTo>
                    <a:lnTo>
                      <a:pt x="186" y="152"/>
                    </a:lnTo>
                    <a:lnTo>
                      <a:pt x="198" y="140"/>
                    </a:lnTo>
                    <a:lnTo>
                      <a:pt x="206" y="126"/>
                    </a:lnTo>
                    <a:lnTo>
                      <a:pt x="206" y="126"/>
                    </a:lnTo>
                    <a:lnTo>
                      <a:pt x="210" y="110"/>
                    </a:lnTo>
                    <a:lnTo>
                      <a:pt x="210" y="94"/>
                    </a:lnTo>
                    <a:lnTo>
                      <a:pt x="206" y="78"/>
                    </a:lnTo>
                    <a:lnTo>
                      <a:pt x="198" y="62"/>
                    </a:lnTo>
                    <a:lnTo>
                      <a:pt x="186" y="48"/>
                    </a:lnTo>
                    <a:lnTo>
                      <a:pt x="172" y="34"/>
                    </a:lnTo>
                    <a:lnTo>
                      <a:pt x="156" y="22"/>
                    </a:lnTo>
                    <a:lnTo>
                      <a:pt x="136" y="12"/>
                    </a:lnTo>
                    <a:lnTo>
                      <a:pt x="136" y="12"/>
                    </a:lnTo>
                    <a:lnTo>
                      <a:pt x="114" y="4"/>
                    </a:lnTo>
                    <a:lnTo>
                      <a:pt x="94" y="0"/>
                    </a:lnTo>
                    <a:lnTo>
                      <a:pt x="74" y="0"/>
                    </a:lnTo>
                    <a:lnTo>
                      <a:pt x="56" y="2"/>
                    </a:lnTo>
                    <a:lnTo>
                      <a:pt x="38" y="8"/>
                    </a:lnTo>
                    <a:lnTo>
                      <a:pt x="24" y="16"/>
                    </a:lnTo>
                    <a:lnTo>
                      <a:pt x="12" y="28"/>
                    </a:lnTo>
                    <a:lnTo>
                      <a:pt x="4" y="42"/>
                    </a:lnTo>
                    <a:lnTo>
                      <a:pt x="4" y="42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91FD5BA-8834-4C76-A8A6-8509B10D7709}"/>
                </a:ext>
              </a:extLst>
            </p:cNvPr>
            <p:cNvGrpSpPr/>
            <p:nvPr/>
          </p:nvGrpSpPr>
          <p:grpSpPr>
            <a:xfrm>
              <a:off x="7317244" y="4615911"/>
              <a:ext cx="393070" cy="407364"/>
              <a:chOff x="7317244" y="4615911"/>
              <a:chExt cx="393070" cy="407364"/>
            </a:xfrm>
          </p:grpSpPr>
          <p:sp>
            <p:nvSpPr>
              <p:cNvPr id="34" name="Freeform 2351">
                <a:extLst>
                  <a:ext uri="{FF2B5EF4-FFF2-40B4-BE49-F238E27FC236}">
                    <a16:creationId xmlns:a16="http://schemas.microsoft.com/office/drawing/2014/main" id="{849106A7-BA88-4255-9630-A18FCABC9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0124" y="4648071"/>
                <a:ext cx="350190" cy="375204"/>
              </a:xfrm>
              <a:custGeom>
                <a:avLst/>
                <a:gdLst>
                  <a:gd name="T0" fmla="*/ 0 w 196"/>
                  <a:gd name="T1" fmla="*/ 166 h 210"/>
                  <a:gd name="T2" fmla="*/ 32 w 196"/>
                  <a:gd name="T3" fmla="*/ 196 h 210"/>
                  <a:gd name="T4" fmla="*/ 32 w 196"/>
                  <a:gd name="T5" fmla="*/ 196 h 210"/>
                  <a:gd name="T6" fmla="*/ 46 w 196"/>
                  <a:gd name="T7" fmla="*/ 204 h 210"/>
                  <a:gd name="T8" fmla="*/ 62 w 196"/>
                  <a:gd name="T9" fmla="*/ 208 h 210"/>
                  <a:gd name="T10" fmla="*/ 78 w 196"/>
                  <a:gd name="T11" fmla="*/ 210 h 210"/>
                  <a:gd name="T12" fmla="*/ 96 w 196"/>
                  <a:gd name="T13" fmla="*/ 208 h 210"/>
                  <a:gd name="T14" fmla="*/ 112 w 196"/>
                  <a:gd name="T15" fmla="*/ 202 h 210"/>
                  <a:gd name="T16" fmla="*/ 130 w 196"/>
                  <a:gd name="T17" fmla="*/ 192 h 210"/>
                  <a:gd name="T18" fmla="*/ 148 w 196"/>
                  <a:gd name="T19" fmla="*/ 180 h 210"/>
                  <a:gd name="T20" fmla="*/ 162 w 196"/>
                  <a:gd name="T21" fmla="*/ 164 h 210"/>
                  <a:gd name="T22" fmla="*/ 162 w 196"/>
                  <a:gd name="T23" fmla="*/ 164 h 210"/>
                  <a:gd name="T24" fmla="*/ 176 w 196"/>
                  <a:gd name="T25" fmla="*/ 146 h 210"/>
                  <a:gd name="T26" fmla="*/ 186 w 196"/>
                  <a:gd name="T27" fmla="*/ 126 h 210"/>
                  <a:gd name="T28" fmla="*/ 192 w 196"/>
                  <a:gd name="T29" fmla="*/ 108 h 210"/>
                  <a:gd name="T30" fmla="*/ 196 w 196"/>
                  <a:gd name="T31" fmla="*/ 90 h 210"/>
                  <a:gd name="T32" fmla="*/ 196 w 196"/>
                  <a:gd name="T33" fmla="*/ 72 h 210"/>
                  <a:gd name="T34" fmla="*/ 192 w 196"/>
                  <a:gd name="T35" fmla="*/ 56 h 210"/>
                  <a:gd name="T36" fmla="*/ 186 w 196"/>
                  <a:gd name="T37" fmla="*/ 40 h 210"/>
                  <a:gd name="T38" fmla="*/ 174 w 196"/>
                  <a:gd name="T39" fmla="*/ 28 h 210"/>
                  <a:gd name="T40" fmla="*/ 142 w 196"/>
                  <a:gd name="T41" fmla="*/ 0 h 210"/>
                  <a:gd name="T42" fmla="*/ 0 w 196"/>
                  <a:gd name="T43" fmla="*/ 16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96" h="210">
                    <a:moveTo>
                      <a:pt x="0" y="166"/>
                    </a:moveTo>
                    <a:lnTo>
                      <a:pt x="32" y="196"/>
                    </a:lnTo>
                    <a:lnTo>
                      <a:pt x="32" y="196"/>
                    </a:lnTo>
                    <a:lnTo>
                      <a:pt x="46" y="204"/>
                    </a:lnTo>
                    <a:lnTo>
                      <a:pt x="62" y="208"/>
                    </a:lnTo>
                    <a:lnTo>
                      <a:pt x="78" y="210"/>
                    </a:lnTo>
                    <a:lnTo>
                      <a:pt x="96" y="208"/>
                    </a:lnTo>
                    <a:lnTo>
                      <a:pt x="112" y="202"/>
                    </a:lnTo>
                    <a:lnTo>
                      <a:pt x="130" y="192"/>
                    </a:lnTo>
                    <a:lnTo>
                      <a:pt x="148" y="180"/>
                    </a:lnTo>
                    <a:lnTo>
                      <a:pt x="162" y="164"/>
                    </a:lnTo>
                    <a:lnTo>
                      <a:pt x="162" y="164"/>
                    </a:lnTo>
                    <a:lnTo>
                      <a:pt x="176" y="146"/>
                    </a:lnTo>
                    <a:lnTo>
                      <a:pt x="186" y="126"/>
                    </a:lnTo>
                    <a:lnTo>
                      <a:pt x="192" y="108"/>
                    </a:lnTo>
                    <a:lnTo>
                      <a:pt x="196" y="90"/>
                    </a:lnTo>
                    <a:lnTo>
                      <a:pt x="196" y="72"/>
                    </a:lnTo>
                    <a:lnTo>
                      <a:pt x="192" y="56"/>
                    </a:lnTo>
                    <a:lnTo>
                      <a:pt x="186" y="40"/>
                    </a:lnTo>
                    <a:lnTo>
                      <a:pt x="174" y="28"/>
                    </a:lnTo>
                    <a:lnTo>
                      <a:pt x="142" y="0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Freeform 2353">
                <a:extLst>
                  <a:ext uri="{FF2B5EF4-FFF2-40B4-BE49-F238E27FC236}">
                    <a16:creationId xmlns:a16="http://schemas.microsoft.com/office/drawing/2014/main" id="{77F63B6E-D25B-4EA8-8EA9-4571067461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244" y="4615911"/>
                <a:ext cx="328750" cy="350190"/>
              </a:xfrm>
              <a:custGeom>
                <a:avLst/>
                <a:gdLst>
                  <a:gd name="T0" fmla="*/ 162 w 184"/>
                  <a:gd name="T1" fmla="*/ 16 h 196"/>
                  <a:gd name="T2" fmla="*/ 162 w 184"/>
                  <a:gd name="T3" fmla="*/ 16 h 196"/>
                  <a:gd name="T4" fmla="*/ 174 w 184"/>
                  <a:gd name="T5" fmla="*/ 28 h 196"/>
                  <a:gd name="T6" fmla="*/ 180 w 184"/>
                  <a:gd name="T7" fmla="*/ 42 h 196"/>
                  <a:gd name="T8" fmla="*/ 184 w 184"/>
                  <a:gd name="T9" fmla="*/ 58 h 196"/>
                  <a:gd name="T10" fmla="*/ 184 w 184"/>
                  <a:gd name="T11" fmla="*/ 76 h 196"/>
                  <a:gd name="T12" fmla="*/ 180 w 184"/>
                  <a:gd name="T13" fmla="*/ 94 h 196"/>
                  <a:gd name="T14" fmla="*/ 174 w 184"/>
                  <a:gd name="T15" fmla="*/ 114 h 196"/>
                  <a:gd name="T16" fmla="*/ 164 w 184"/>
                  <a:gd name="T17" fmla="*/ 132 h 196"/>
                  <a:gd name="T18" fmla="*/ 150 w 184"/>
                  <a:gd name="T19" fmla="*/ 150 h 196"/>
                  <a:gd name="T20" fmla="*/ 150 w 184"/>
                  <a:gd name="T21" fmla="*/ 150 h 196"/>
                  <a:gd name="T22" fmla="*/ 136 w 184"/>
                  <a:gd name="T23" fmla="*/ 166 h 196"/>
                  <a:gd name="T24" fmla="*/ 118 w 184"/>
                  <a:gd name="T25" fmla="*/ 178 h 196"/>
                  <a:gd name="T26" fmla="*/ 100 w 184"/>
                  <a:gd name="T27" fmla="*/ 188 h 196"/>
                  <a:gd name="T28" fmla="*/ 82 w 184"/>
                  <a:gd name="T29" fmla="*/ 194 h 196"/>
                  <a:gd name="T30" fmla="*/ 66 w 184"/>
                  <a:gd name="T31" fmla="*/ 196 h 196"/>
                  <a:gd name="T32" fmla="*/ 48 w 184"/>
                  <a:gd name="T33" fmla="*/ 196 h 196"/>
                  <a:gd name="T34" fmla="*/ 34 w 184"/>
                  <a:gd name="T35" fmla="*/ 190 h 196"/>
                  <a:gd name="T36" fmla="*/ 20 w 184"/>
                  <a:gd name="T37" fmla="*/ 182 h 196"/>
                  <a:gd name="T38" fmla="*/ 20 w 184"/>
                  <a:gd name="T39" fmla="*/ 182 h 196"/>
                  <a:gd name="T40" fmla="*/ 10 w 184"/>
                  <a:gd name="T41" fmla="*/ 170 h 196"/>
                  <a:gd name="T42" fmla="*/ 2 w 184"/>
                  <a:gd name="T43" fmla="*/ 156 h 196"/>
                  <a:gd name="T44" fmla="*/ 0 w 184"/>
                  <a:gd name="T45" fmla="*/ 138 h 196"/>
                  <a:gd name="T46" fmla="*/ 0 w 184"/>
                  <a:gd name="T47" fmla="*/ 122 h 196"/>
                  <a:gd name="T48" fmla="*/ 2 w 184"/>
                  <a:gd name="T49" fmla="*/ 102 h 196"/>
                  <a:gd name="T50" fmla="*/ 10 w 184"/>
                  <a:gd name="T51" fmla="*/ 84 h 196"/>
                  <a:gd name="T52" fmla="*/ 18 w 184"/>
                  <a:gd name="T53" fmla="*/ 64 h 196"/>
                  <a:gd name="T54" fmla="*/ 32 w 184"/>
                  <a:gd name="T55" fmla="*/ 48 h 196"/>
                  <a:gd name="T56" fmla="*/ 32 w 184"/>
                  <a:gd name="T57" fmla="*/ 48 h 196"/>
                  <a:gd name="T58" fmla="*/ 48 w 184"/>
                  <a:gd name="T59" fmla="*/ 32 h 196"/>
                  <a:gd name="T60" fmla="*/ 64 w 184"/>
                  <a:gd name="T61" fmla="*/ 18 h 196"/>
                  <a:gd name="T62" fmla="*/ 82 w 184"/>
                  <a:gd name="T63" fmla="*/ 10 h 196"/>
                  <a:gd name="T64" fmla="*/ 100 w 184"/>
                  <a:gd name="T65" fmla="*/ 4 h 196"/>
                  <a:gd name="T66" fmla="*/ 118 w 184"/>
                  <a:gd name="T67" fmla="*/ 0 h 196"/>
                  <a:gd name="T68" fmla="*/ 134 w 184"/>
                  <a:gd name="T69" fmla="*/ 2 h 196"/>
                  <a:gd name="T70" fmla="*/ 150 w 184"/>
                  <a:gd name="T71" fmla="*/ 6 h 196"/>
                  <a:gd name="T72" fmla="*/ 162 w 184"/>
                  <a:gd name="T73" fmla="*/ 16 h 196"/>
                  <a:gd name="T74" fmla="*/ 162 w 184"/>
                  <a:gd name="T75" fmla="*/ 1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4" h="196">
                    <a:moveTo>
                      <a:pt x="162" y="16"/>
                    </a:moveTo>
                    <a:lnTo>
                      <a:pt x="162" y="16"/>
                    </a:lnTo>
                    <a:lnTo>
                      <a:pt x="174" y="28"/>
                    </a:lnTo>
                    <a:lnTo>
                      <a:pt x="180" y="42"/>
                    </a:lnTo>
                    <a:lnTo>
                      <a:pt x="184" y="58"/>
                    </a:lnTo>
                    <a:lnTo>
                      <a:pt x="184" y="76"/>
                    </a:lnTo>
                    <a:lnTo>
                      <a:pt x="180" y="94"/>
                    </a:lnTo>
                    <a:lnTo>
                      <a:pt x="174" y="114"/>
                    </a:lnTo>
                    <a:lnTo>
                      <a:pt x="164" y="132"/>
                    </a:lnTo>
                    <a:lnTo>
                      <a:pt x="150" y="150"/>
                    </a:lnTo>
                    <a:lnTo>
                      <a:pt x="150" y="150"/>
                    </a:lnTo>
                    <a:lnTo>
                      <a:pt x="136" y="166"/>
                    </a:lnTo>
                    <a:lnTo>
                      <a:pt x="118" y="178"/>
                    </a:lnTo>
                    <a:lnTo>
                      <a:pt x="100" y="188"/>
                    </a:lnTo>
                    <a:lnTo>
                      <a:pt x="82" y="194"/>
                    </a:lnTo>
                    <a:lnTo>
                      <a:pt x="66" y="196"/>
                    </a:lnTo>
                    <a:lnTo>
                      <a:pt x="48" y="196"/>
                    </a:lnTo>
                    <a:lnTo>
                      <a:pt x="34" y="190"/>
                    </a:lnTo>
                    <a:lnTo>
                      <a:pt x="20" y="182"/>
                    </a:lnTo>
                    <a:lnTo>
                      <a:pt x="20" y="182"/>
                    </a:lnTo>
                    <a:lnTo>
                      <a:pt x="10" y="170"/>
                    </a:lnTo>
                    <a:lnTo>
                      <a:pt x="2" y="156"/>
                    </a:lnTo>
                    <a:lnTo>
                      <a:pt x="0" y="138"/>
                    </a:lnTo>
                    <a:lnTo>
                      <a:pt x="0" y="122"/>
                    </a:lnTo>
                    <a:lnTo>
                      <a:pt x="2" y="102"/>
                    </a:lnTo>
                    <a:lnTo>
                      <a:pt x="10" y="84"/>
                    </a:lnTo>
                    <a:lnTo>
                      <a:pt x="18" y="64"/>
                    </a:lnTo>
                    <a:lnTo>
                      <a:pt x="32" y="48"/>
                    </a:lnTo>
                    <a:lnTo>
                      <a:pt x="32" y="48"/>
                    </a:lnTo>
                    <a:lnTo>
                      <a:pt x="48" y="32"/>
                    </a:lnTo>
                    <a:lnTo>
                      <a:pt x="64" y="18"/>
                    </a:lnTo>
                    <a:lnTo>
                      <a:pt x="82" y="10"/>
                    </a:lnTo>
                    <a:lnTo>
                      <a:pt x="100" y="4"/>
                    </a:lnTo>
                    <a:lnTo>
                      <a:pt x="118" y="0"/>
                    </a:lnTo>
                    <a:lnTo>
                      <a:pt x="134" y="2"/>
                    </a:lnTo>
                    <a:lnTo>
                      <a:pt x="150" y="6"/>
                    </a:lnTo>
                    <a:lnTo>
                      <a:pt x="162" y="16"/>
                    </a:lnTo>
                    <a:lnTo>
                      <a:pt x="162" y="16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546E5BC-718D-4B89-938E-BE2E7EB9266E}"/>
                </a:ext>
              </a:extLst>
            </p:cNvPr>
            <p:cNvGrpSpPr/>
            <p:nvPr/>
          </p:nvGrpSpPr>
          <p:grpSpPr>
            <a:xfrm>
              <a:off x="6902733" y="4062038"/>
              <a:ext cx="285870" cy="403791"/>
              <a:chOff x="6902733" y="4062038"/>
              <a:chExt cx="285870" cy="403791"/>
            </a:xfrm>
          </p:grpSpPr>
          <p:sp>
            <p:nvSpPr>
              <p:cNvPr id="32" name="Freeform 2355">
                <a:extLst>
                  <a:ext uri="{FF2B5EF4-FFF2-40B4-BE49-F238E27FC236}">
                    <a16:creationId xmlns:a16="http://schemas.microsoft.com/office/drawing/2014/main" id="{AA062EF7-1501-4889-856B-D3E38BAB71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7774" y="4062038"/>
                <a:ext cx="210829" cy="403791"/>
              </a:xfrm>
              <a:custGeom>
                <a:avLst/>
                <a:gdLst>
                  <a:gd name="T0" fmla="*/ 12 w 118"/>
                  <a:gd name="T1" fmla="*/ 188 h 226"/>
                  <a:gd name="T2" fmla="*/ 12 w 118"/>
                  <a:gd name="T3" fmla="*/ 188 h 226"/>
                  <a:gd name="T4" fmla="*/ 8 w 118"/>
                  <a:gd name="T5" fmla="*/ 200 h 226"/>
                  <a:gd name="T6" fmla="*/ 2 w 118"/>
                  <a:gd name="T7" fmla="*/ 210 h 226"/>
                  <a:gd name="T8" fmla="*/ 0 w 118"/>
                  <a:gd name="T9" fmla="*/ 214 h 226"/>
                  <a:gd name="T10" fmla="*/ 0 w 118"/>
                  <a:gd name="T11" fmla="*/ 218 h 226"/>
                  <a:gd name="T12" fmla="*/ 2 w 118"/>
                  <a:gd name="T13" fmla="*/ 220 h 226"/>
                  <a:gd name="T14" fmla="*/ 6 w 118"/>
                  <a:gd name="T15" fmla="*/ 222 h 226"/>
                  <a:gd name="T16" fmla="*/ 44 w 118"/>
                  <a:gd name="T17" fmla="*/ 226 h 226"/>
                  <a:gd name="T18" fmla="*/ 44 w 118"/>
                  <a:gd name="T19" fmla="*/ 226 h 226"/>
                  <a:gd name="T20" fmla="*/ 56 w 118"/>
                  <a:gd name="T21" fmla="*/ 224 h 226"/>
                  <a:gd name="T22" fmla="*/ 66 w 118"/>
                  <a:gd name="T23" fmla="*/ 220 h 226"/>
                  <a:gd name="T24" fmla="*/ 78 w 118"/>
                  <a:gd name="T25" fmla="*/ 212 h 226"/>
                  <a:gd name="T26" fmla="*/ 88 w 118"/>
                  <a:gd name="T27" fmla="*/ 200 h 226"/>
                  <a:gd name="T28" fmla="*/ 96 w 118"/>
                  <a:gd name="T29" fmla="*/ 186 h 226"/>
                  <a:gd name="T30" fmla="*/ 104 w 118"/>
                  <a:gd name="T31" fmla="*/ 168 h 226"/>
                  <a:gd name="T32" fmla="*/ 112 w 118"/>
                  <a:gd name="T33" fmla="*/ 148 h 226"/>
                  <a:gd name="T34" fmla="*/ 116 w 118"/>
                  <a:gd name="T35" fmla="*/ 126 h 226"/>
                  <a:gd name="T36" fmla="*/ 116 w 118"/>
                  <a:gd name="T37" fmla="*/ 126 h 226"/>
                  <a:gd name="T38" fmla="*/ 118 w 118"/>
                  <a:gd name="T39" fmla="*/ 104 h 226"/>
                  <a:gd name="T40" fmla="*/ 118 w 118"/>
                  <a:gd name="T41" fmla="*/ 84 h 226"/>
                  <a:gd name="T42" fmla="*/ 118 w 118"/>
                  <a:gd name="T43" fmla="*/ 64 h 226"/>
                  <a:gd name="T44" fmla="*/ 114 w 118"/>
                  <a:gd name="T45" fmla="*/ 46 h 226"/>
                  <a:gd name="T46" fmla="*/ 108 w 118"/>
                  <a:gd name="T47" fmla="*/ 32 h 226"/>
                  <a:gd name="T48" fmla="*/ 100 w 118"/>
                  <a:gd name="T49" fmla="*/ 20 h 226"/>
                  <a:gd name="T50" fmla="*/ 92 w 118"/>
                  <a:gd name="T51" fmla="*/ 12 h 226"/>
                  <a:gd name="T52" fmla="*/ 80 w 118"/>
                  <a:gd name="T53" fmla="*/ 8 h 226"/>
                  <a:gd name="T54" fmla="*/ 32 w 118"/>
                  <a:gd name="T55" fmla="*/ 0 h 226"/>
                  <a:gd name="T56" fmla="*/ 32 w 118"/>
                  <a:gd name="T57" fmla="*/ 0 h 226"/>
                  <a:gd name="T58" fmla="*/ 28 w 118"/>
                  <a:gd name="T59" fmla="*/ 0 h 226"/>
                  <a:gd name="T60" fmla="*/ 26 w 118"/>
                  <a:gd name="T61" fmla="*/ 2 h 226"/>
                  <a:gd name="T62" fmla="*/ 30 w 118"/>
                  <a:gd name="T63" fmla="*/ 8 h 226"/>
                  <a:gd name="T64" fmla="*/ 36 w 118"/>
                  <a:gd name="T65" fmla="*/ 20 h 226"/>
                  <a:gd name="T66" fmla="*/ 38 w 118"/>
                  <a:gd name="T67" fmla="*/ 26 h 226"/>
                  <a:gd name="T68" fmla="*/ 38 w 118"/>
                  <a:gd name="T69" fmla="*/ 32 h 226"/>
                  <a:gd name="T70" fmla="*/ 12 w 118"/>
                  <a:gd name="T71" fmla="*/ 18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8" h="226">
                    <a:moveTo>
                      <a:pt x="12" y="188"/>
                    </a:moveTo>
                    <a:lnTo>
                      <a:pt x="12" y="188"/>
                    </a:lnTo>
                    <a:lnTo>
                      <a:pt x="8" y="200"/>
                    </a:lnTo>
                    <a:lnTo>
                      <a:pt x="2" y="210"/>
                    </a:lnTo>
                    <a:lnTo>
                      <a:pt x="0" y="214"/>
                    </a:lnTo>
                    <a:lnTo>
                      <a:pt x="0" y="218"/>
                    </a:lnTo>
                    <a:lnTo>
                      <a:pt x="2" y="220"/>
                    </a:lnTo>
                    <a:lnTo>
                      <a:pt x="6" y="222"/>
                    </a:lnTo>
                    <a:lnTo>
                      <a:pt x="44" y="226"/>
                    </a:lnTo>
                    <a:lnTo>
                      <a:pt x="44" y="226"/>
                    </a:lnTo>
                    <a:lnTo>
                      <a:pt x="56" y="224"/>
                    </a:lnTo>
                    <a:lnTo>
                      <a:pt x="66" y="220"/>
                    </a:lnTo>
                    <a:lnTo>
                      <a:pt x="78" y="212"/>
                    </a:lnTo>
                    <a:lnTo>
                      <a:pt x="88" y="200"/>
                    </a:lnTo>
                    <a:lnTo>
                      <a:pt x="96" y="186"/>
                    </a:lnTo>
                    <a:lnTo>
                      <a:pt x="104" y="168"/>
                    </a:lnTo>
                    <a:lnTo>
                      <a:pt x="112" y="148"/>
                    </a:lnTo>
                    <a:lnTo>
                      <a:pt x="116" y="126"/>
                    </a:lnTo>
                    <a:lnTo>
                      <a:pt x="116" y="126"/>
                    </a:lnTo>
                    <a:lnTo>
                      <a:pt x="118" y="104"/>
                    </a:lnTo>
                    <a:lnTo>
                      <a:pt x="118" y="84"/>
                    </a:lnTo>
                    <a:lnTo>
                      <a:pt x="118" y="64"/>
                    </a:lnTo>
                    <a:lnTo>
                      <a:pt x="114" y="46"/>
                    </a:lnTo>
                    <a:lnTo>
                      <a:pt x="108" y="32"/>
                    </a:lnTo>
                    <a:lnTo>
                      <a:pt x="100" y="20"/>
                    </a:lnTo>
                    <a:lnTo>
                      <a:pt x="92" y="12"/>
                    </a:lnTo>
                    <a:lnTo>
                      <a:pt x="80" y="8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6" y="2"/>
                    </a:lnTo>
                    <a:lnTo>
                      <a:pt x="30" y="8"/>
                    </a:lnTo>
                    <a:lnTo>
                      <a:pt x="36" y="20"/>
                    </a:lnTo>
                    <a:lnTo>
                      <a:pt x="38" y="26"/>
                    </a:lnTo>
                    <a:lnTo>
                      <a:pt x="38" y="32"/>
                    </a:lnTo>
                    <a:lnTo>
                      <a:pt x="12" y="188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Freeform 2357">
                <a:extLst>
                  <a:ext uri="{FF2B5EF4-FFF2-40B4-BE49-F238E27FC236}">
                    <a16:creationId xmlns:a16="http://schemas.microsoft.com/office/drawing/2014/main" id="{244B5FDE-0ED3-46E7-9E14-A5B8459716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2733" y="4062038"/>
                <a:ext cx="200109" cy="385924"/>
              </a:xfrm>
              <a:custGeom>
                <a:avLst/>
                <a:gdLst>
                  <a:gd name="T0" fmla="*/ 74 w 112"/>
                  <a:gd name="T1" fmla="*/ 0 h 216"/>
                  <a:gd name="T2" fmla="*/ 74 w 112"/>
                  <a:gd name="T3" fmla="*/ 0 h 216"/>
                  <a:gd name="T4" fmla="*/ 84 w 112"/>
                  <a:gd name="T5" fmla="*/ 4 h 216"/>
                  <a:gd name="T6" fmla="*/ 94 w 112"/>
                  <a:gd name="T7" fmla="*/ 12 h 216"/>
                  <a:gd name="T8" fmla="*/ 102 w 112"/>
                  <a:gd name="T9" fmla="*/ 24 h 216"/>
                  <a:gd name="T10" fmla="*/ 106 w 112"/>
                  <a:gd name="T11" fmla="*/ 38 h 216"/>
                  <a:gd name="T12" fmla="*/ 110 w 112"/>
                  <a:gd name="T13" fmla="*/ 56 h 216"/>
                  <a:gd name="T14" fmla="*/ 112 w 112"/>
                  <a:gd name="T15" fmla="*/ 74 h 216"/>
                  <a:gd name="T16" fmla="*/ 112 w 112"/>
                  <a:gd name="T17" fmla="*/ 96 h 216"/>
                  <a:gd name="T18" fmla="*/ 110 w 112"/>
                  <a:gd name="T19" fmla="*/ 118 h 216"/>
                  <a:gd name="T20" fmla="*/ 110 w 112"/>
                  <a:gd name="T21" fmla="*/ 118 h 216"/>
                  <a:gd name="T22" fmla="*/ 104 w 112"/>
                  <a:gd name="T23" fmla="*/ 140 h 216"/>
                  <a:gd name="T24" fmla="*/ 98 w 112"/>
                  <a:gd name="T25" fmla="*/ 160 h 216"/>
                  <a:gd name="T26" fmla="*/ 90 w 112"/>
                  <a:gd name="T27" fmla="*/ 176 h 216"/>
                  <a:gd name="T28" fmla="*/ 82 w 112"/>
                  <a:gd name="T29" fmla="*/ 192 h 216"/>
                  <a:gd name="T30" fmla="*/ 70 w 112"/>
                  <a:gd name="T31" fmla="*/ 204 h 216"/>
                  <a:gd name="T32" fmla="*/ 60 w 112"/>
                  <a:gd name="T33" fmla="*/ 212 h 216"/>
                  <a:gd name="T34" fmla="*/ 50 w 112"/>
                  <a:gd name="T35" fmla="*/ 216 h 216"/>
                  <a:gd name="T36" fmla="*/ 38 w 112"/>
                  <a:gd name="T37" fmla="*/ 216 h 216"/>
                  <a:gd name="T38" fmla="*/ 38 w 112"/>
                  <a:gd name="T39" fmla="*/ 216 h 216"/>
                  <a:gd name="T40" fmla="*/ 28 w 112"/>
                  <a:gd name="T41" fmla="*/ 212 h 216"/>
                  <a:gd name="T42" fmla="*/ 18 w 112"/>
                  <a:gd name="T43" fmla="*/ 204 h 216"/>
                  <a:gd name="T44" fmla="*/ 12 w 112"/>
                  <a:gd name="T45" fmla="*/ 194 h 216"/>
                  <a:gd name="T46" fmla="*/ 6 w 112"/>
                  <a:gd name="T47" fmla="*/ 178 h 216"/>
                  <a:gd name="T48" fmla="*/ 2 w 112"/>
                  <a:gd name="T49" fmla="*/ 162 h 216"/>
                  <a:gd name="T50" fmla="*/ 0 w 112"/>
                  <a:gd name="T51" fmla="*/ 142 h 216"/>
                  <a:gd name="T52" fmla="*/ 0 w 112"/>
                  <a:gd name="T53" fmla="*/ 122 h 216"/>
                  <a:gd name="T54" fmla="*/ 4 w 112"/>
                  <a:gd name="T55" fmla="*/ 100 h 216"/>
                  <a:gd name="T56" fmla="*/ 4 w 112"/>
                  <a:gd name="T57" fmla="*/ 100 h 216"/>
                  <a:gd name="T58" fmla="*/ 8 w 112"/>
                  <a:gd name="T59" fmla="*/ 78 h 216"/>
                  <a:gd name="T60" fmla="*/ 14 w 112"/>
                  <a:gd name="T61" fmla="*/ 58 h 216"/>
                  <a:gd name="T62" fmla="*/ 22 w 112"/>
                  <a:gd name="T63" fmla="*/ 40 h 216"/>
                  <a:gd name="T64" fmla="*/ 32 w 112"/>
                  <a:gd name="T65" fmla="*/ 26 h 216"/>
                  <a:gd name="T66" fmla="*/ 42 w 112"/>
                  <a:gd name="T67" fmla="*/ 14 h 216"/>
                  <a:gd name="T68" fmla="*/ 52 w 112"/>
                  <a:gd name="T69" fmla="*/ 6 h 216"/>
                  <a:gd name="T70" fmla="*/ 64 w 112"/>
                  <a:gd name="T71" fmla="*/ 0 h 216"/>
                  <a:gd name="T72" fmla="*/ 74 w 112"/>
                  <a:gd name="T73" fmla="*/ 0 h 216"/>
                  <a:gd name="T74" fmla="*/ 74 w 112"/>
                  <a:gd name="T75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2" h="216">
                    <a:moveTo>
                      <a:pt x="74" y="0"/>
                    </a:moveTo>
                    <a:lnTo>
                      <a:pt x="74" y="0"/>
                    </a:lnTo>
                    <a:lnTo>
                      <a:pt x="84" y="4"/>
                    </a:lnTo>
                    <a:lnTo>
                      <a:pt x="94" y="12"/>
                    </a:lnTo>
                    <a:lnTo>
                      <a:pt x="102" y="24"/>
                    </a:lnTo>
                    <a:lnTo>
                      <a:pt x="106" y="38"/>
                    </a:lnTo>
                    <a:lnTo>
                      <a:pt x="110" y="56"/>
                    </a:lnTo>
                    <a:lnTo>
                      <a:pt x="112" y="74"/>
                    </a:lnTo>
                    <a:lnTo>
                      <a:pt x="112" y="96"/>
                    </a:lnTo>
                    <a:lnTo>
                      <a:pt x="110" y="118"/>
                    </a:lnTo>
                    <a:lnTo>
                      <a:pt x="110" y="118"/>
                    </a:lnTo>
                    <a:lnTo>
                      <a:pt x="104" y="140"/>
                    </a:lnTo>
                    <a:lnTo>
                      <a:pt x="98" y="160"/>
                    </a:lnTo>
                    <a:lnTo>
                      <a:pt x="90" y="176"/>
                    </a:lnTo>
                    <a:lnTo>
                      <a:pt x="82" y="192"/>
                    </a:lnTo>
                    <a:lnTo>
                      <a:pt x="70" y="204"/>
                    </a:lnTo>
                    <a:lnTo>
                      <a:pt x="60" y="212"/>
                    </a:lnTo>
                    <a:lnTo>
                      <a:pt x="50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28" y="212"/>
                    </a:lnTo>
                    <a:lnTo>
                      <a:pt x="18" y="204"/>
                    </a:lnTo>
                    <a:lnTo>
                      <a:pt x="12" y="194"/>
                    </a:lnTo>
                    <a:lnTo>
                      <a:pt x="6" y="178"/>
                    </a:lnTo>
                    <a:lnTo>
                      <a:pt x="2" y="162"/>
                    </a:lnTo>
                    <a:lnTo>
                      <a:pt x="0" y="142"/>
                    </a:lnTo>
                    <a:lnTo>
                      <a:pt x="0" y="122"/>
                    </a:lnTo>
                    <a:lnTo>
                      <a:pt x="4" y="100"/>
                    </a:lnTo>
                    <a:lnTo>
                      <a:pt x="4" y="100"/>
                    </a:lnTo>
                    <a:lnTo>
                      <a:pt x="8" y="78"/>
                    </a:lnTo>
                    <a:lnTo>
                      <a:pt x="14" y="58"/>
                    </a:lnTo>
                    <a:lnTo>
                      <a:pt x="22" y="40"/>
                    </a:lnTo>
                    <a:lnTo>
                      <a:pt x="32" y="26"/>
                    </a:lnTo>
                    <a:lnTo>
                      <a:pt x="42" y="14"/>
                    </a:lnTo>
                    <a:lnTo>
                      <a:pt x="52" y="6"/>
                    </a:lnTo>
                    <a:lnTo>
                      <a:pt x="64" y="0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" name="Freeform 2359">
              <a:extLst>
                <a:ext uri="{FF2B5EF4-FFF2-40B4-BE49-F238E27FC236}">
                  <a16:creationId xmlns:a16="http://schemas.microsoft.com/office/drawing/2014/main" id="{9127BFCE-3FA7-47A0-9F5B-6A7AB5A56F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643" y="4944660"/>
              <a:ext cx="432378" cy="312670"/>
            </a:xfrm>
            <a:custGeom>
              <a:avLst/>
              <a:gdLst>
                <a:gd name="T0" fmla="*/ 162 w 242"/>
                <a:gd name="T1" fmla="*/ 149 h 175"/>
                <a:gd name="T2" fmla="*/ 162 w 242"/>
                <a:gd name="T3" fmla="*/ 149 h 175"/>
                <a:gd name="T4" fmla="*/ 150 w 242"/>
                <a:gd name="T5" fmla="*/ 157 h 175"/>
                <a:gd name="T6" fmla="*/ 136 w 242"/>
                <a:gd name="T7" fmla="*/ 163 h 175"/>
                <a:gd name="T8" fmla="*/ 122 w 242"/>
                <a:gd name="T9" fmla="*/ 167 h 175"/>
                <a:gd name="T10" fmla="*/ 108 w 242"/>
                <a:gd name="T11" fmla="*/ 171 h 175"/>
                <a:gd name="T12" fmla="*/ 82 w 242"/>
                <a:gd name="T13" fmla="*/ 175 h 175"/>
                <a:gd name="T14" fmla="*/ 56 w 242"/>
                <a:gd name="T15" fmla="*/ 175 h 175"/>
                <a:gd name="T16" fmla="*/ 34 w 242"/>
                <a:gd name="T17" fmla="*/ 175 h 175"/>
                <a:gd name="T18" fmla="*/ 16 w 242"/>
                <a:gd name="T19" fmla="*/ 171 h 175"/>
                <a:gd name="T20" fmla="*/ 0 w 242"/>
                <a:gd name="T21" fmla="*/ 169 h 175"/>
                <a:gd name="T22" fmla="*/ 0 w 242"/>
                <a:gd name="T23" fmla="*/ 169 h 175"/>
                <a:gd name="T24" fmla="*/ 2 w 242"/>
                <a:gd name="T25" fmla="*/ 153 h 175"/>
                <a:gd name="T26" fmla="*/ 8 w 242"/>
                <a:gd name="T27" fmla="*/ 135 h 175"/>
                <a:gd name="T28" fmla="*/ 14 w 242"/>
                <a:gd name="T29" fmla="*/ 115 h 175"/>
                <a:gd name="T30" fmla="*/ 24 w 242"/>
                <a:gd name="T31" fmla="*/ 91 h 175"/>
                <a:gd name="T32" fmla="*/ 38 w 242"/>
                <a:gd name="T33" fmla="*/ 68 h 175"/>
                <a:gd name="T34" fmla="*/ 48 w 242"/>
                <a:gd name="T35" fmla="*/ 56 h 175"/>
                <a:gd name="T36" fmla="*/ 56 w 242"/>
                <a:gd name="T37" fmla="*/ 46 h 175"/>
                <a:gd name="T38" fmla="*/ 68 w 242"/>
                <a:gd name="T39" fmla="*/ 36 h 175"/>
                <a:gd name="T40" fmla="*/ 80 w 242"/>
                <a:gd name="T41" fmla="*/ 26 h 175"/>
                <a:gd name="T42" fmla="*/ 80 w 242"/>
                <a:gd name="T43" fmla="*/ 26 h 175"/>
                <a:gd name="T44" fmla="*/ 92 w 242"/>
                <a:gd name="T45" fmla="*/ 20 h 175"/>
                <a:gd name="T46" fmla="*/ 106 w 242"/>
                <a:gd name="T47" fmla="*/ 12 h 175"/>
                <a:gd name="T48" fmla="*/ 120 w 242"/>
                <a:gd name="T49" fmla="*/ 8 h 175"/>
                <a:gd name="T50" fmla="*/ 134 w 242"/>
                <a:gd name="T51" fmla="*/ 4 h 175"/>
                <a:gd name="T52" fmla="*/ 160 w 242"/>
                <a:gd name="T53" fmla="*/ 0 h 175"/>
                <a:gd name="T54" fmla="*/ 186 w 242"/>
                <a:gd name="T55" fmla="*/ 0 h 175"/>
                <a:gd name="T56" fmla="*/ 208 w 242"/>
                <a:gd name="T57" fmla="*/ 2 h 175"/>
                <a:gd name="T58" fmla="*/ 226 w 242"/>
                <a:gd name="T59" fmla="*/ 4 h 175"/>
                <a:gd name="T60" fmla="*/ 242 w 242"/>
                <a:gd name="T61" fmla="*/ 6 h 175"/>
                <a:gd name="T62" fmla="*/ 242 w 242"/>
                <a:gd name="T63" fmla="*/ 6 h 175"/>
                <a:gd name="T64" fmla="*/ 240 w 242"/>
                <a:gd name="T65" fmla="*/ 22 h 175"/>
                <a:gd name="T66" fmla="*/ 234 w 242"/>
                <a:gd name="T67" fmla="*/ 40 h 175"/>
                <a:gd name="T68" fmla="*/ 228 w 242"/>
                <a:gd name="T69" fmla="*/ 62 h 175"/>
                <a:gd name="T70" fmla="*/ 216 w 242"/>
                <a:gd name="T71" fmla="*/ 83 h 175"/>
                <a:gd name="T72" fmla="*/ 202 w 242"/>
                <a:gd name="T73" fmla="*/ 107 h 175"/>
                <a:gd name="T74" fmla="*/ 194 w 242"/>
                <a:gd name="T75" fmla="*/ 119 h 175"/>
                <a:gd name="T76" fmla="*/ 184 w 242"/>
                <a:gd name="T77" fmla="*/ 129 h 175"/>
                <a:gd name="T78" fmla="*/ 174 w 242"/>
                <a:gd name="T79" fmla="*/ 139 h 175"/>
                <a:gd name="T80" fmla="*/ 162 w 242"/>
                <a:gd name="T81" fmla="*/ 149 h 175"/>
                <a:gd name="T82" fmla="*/ 162 w 242"/>
                <a:gd name="T83" fmla="*/ 14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2" h="175">
                  <a:moveTo>
                    <a:pt x="162" y="149"/>
                  </a:moveTo>
                  <a:lnTo>
                    <a:pt x="162" y="149"/>
                  </a:lnTo>
                  <a:lnTo>
                    <a:pt x="150" y="157"/>
                  </a:lnTo>
                  <a:lnTo>
                    <a:pt x="136" y="163"/>
                  </a:lnTo>
                  <a:lnTo>
                    <a:pt x="122" y="167"/>
                  </a:lnTo>
                  <a:lnTo>
                    <a:pt x="108" y="171"/>
                  </a:lnTo>
                  <a:lnTo>
                    <a:pt x="82" y="175"/>
                  </a:lnTo>
                  <a:lnTo>
                    <a:pt x="56" y="175"/>
                  </a:lnTo>
                  <a:lnTo>
                    <a:pt x="34" y="175"/>
                  </a:lnTo>
                  <a:lnTo>
                    <a:pt x="16" y="171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2" y="153"/>
                  </a:lnTo>
                  <a:lnTo>
                    <a:pt x="8" y="135"/>
                  </a:lnTo>
                  <a:lnTo>
                    <a:pt x="14" y="115"/>
                  </a:lnTo>
                  <a:lnTo>
                    <a:pt x="24" y="91"/>
                  </a:lnTo>
                  <a:lnTo>
                    <a:pt x="38" y="68"/>
                  </a:lnTo>
                  <a:lnTo>
                    <a:pt x="48" y="56"/>
                  </a:lnTo>
                  <a:lnTo>
                    <a:pt x="56" y="46"/>
                  </a:lnTo>
                  <a:lnTo>
                    <a:pt x="68" y="36"/>
                  </a:lnTo>
                  <a:lnTo>
                    <a:pt x="80" y="26"/>
                  </a:lnTo>
                  <a:lnTo>
                    <a:pt x="80" y="26"/>
                  </a:lnTo>
                  <a:lnTo>
                    <a:pt x="92" y="20"/>
                  </a:lnTo>
                  <a:lnTo>
                    <a:pt x="106" y="12"/>
                  </a:lnTo>
                  <a:lnTo>
                    <a:pt x="120" y="8"/>
                  </a:lnTo>
                  <a:lnTo>
                    <a:pt x="134" y="4"/>
                  </a:lnTo>
                  <a:lnTo>
                    <a:pt x="160" y="0"/>
                  </a:lnTo>
                  <a:lnTo>
                    <a:pt x="186" y="0"/>
                  </a:lnTo>
                  <a:lnTo>
                    <a:pt x="208" y="2"/>
                  </a:lnTo>
                  <a:lnTo>
                    <a:pt x="226" y="4"/>
                  </a:lnTo>
                  <a:lnTo>
                    <a:pt x="242" y="6"/>
                  </a:lnTo>
                  <a:lnTo>
                    <a:pt x="242" y="6"/>
                  </a:lnTo>
                  <a:lnTo>
                    <a:pt x="240" y="22"/>
                  </a:lnTo>
                  <a:lnTo>
                    <a:pt x="234" y="40"/>
                  </a:lnTo>
                  <a:lnTo>
                    <a:pt x="228" y="62"/>
                  </a:lnTo>
                  <a:lnTo>
                    <a:pt x="216" y="83"/>
                  </a:lnTo>
                  <a:lnTo>
                    <a:pt x="202" y="107"/>
                  </a:lnTo>
                  <a:lnTo>
                    <a:pt x="194" y="119"/>
                  </a:lnTo>
                  <a:lnTo>
                    <a:pt x="184" y="129"/>
                  </a:lnTo>
                  <a:lnTo>
                    <a:pt x="174" y="139"/>
                  </a:lnTo>
                  <a:lnTo>
                    <a:pt x="162" y="149"/>
                  </a:lnTo>
                  <a:lnTo>
                    <a:pt x="162" y="1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Freeform 2361">
              <a:extLst>
                <a:ext uri="{FF2B5EF4-FFF2-40B4-BE49-F238E27FC236}">
                  <a16:creationId xmlns:a16="http://schemas.microsoft.com/office/drawing/2014/main" id="{6C3D149D-D805-490C-B586-FE0A1F092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5423" y="4962527"/>
              <a:ext cx="561019" cy="301950"/>
            </a:xfrm>
            <a:custGeom>
              <a:avLst/>
              <a:gdLst>
                <a:gd name="T0" fmla="*/ 178 w 314"/>
                <a:gd name="T1" fmla="*/ 4 h 169"/>
                <a:gd name="T2" fmla="*/ 178 w 314"/>
                <a:gd name="T3" fmla="*/ 4 h 169"/>
                <a:gd name="T4" fmla="*/ 194 w 314"/>
                <a:gd name="T5" fmla="*/ 10 h 169"/>
                <a:gd name="T6" fmla="*/ 208 w 314"/>
                <a:gd name="T7" fmla="*/ 16 h 169"/>
                <a:gd name="T8" fmla="*/ 222 w 314"/>
                <a:gd name="T9" fmla="*/ 24 h 169"/>
                <a:gd name="T10" fmla="*/ 236 w 314"/>
                <a:gd name="T11" fmla="*/ 32 h 169"/>
                <a:gd name="T12" fmla="*/ 260 w 314"/>
                <a:gd name="T13" fmla="*/ 52 h 169"/>
                <a:gd name="T14" fmla="*/ 278 w 314"/>
                <a:gd name="T15" fmla="*/ 71 h 169"/>
                <a:gd name="T16" fmla="*/ 294 w 314"/>
                <a:gd name="T17" fmla="*/ 91 h 169"/>
                <a:gd name="T18" fmla="*/ 306 w 314"/>
                <a:gd name="T19" fmla="*/ 107 h 169"/>
                <a:gd name="T20" fmla="*/ 314 w 314"/>
                <a:gd name="T21" fmla="*/ 123 h 169"/>
                <a:gd name="T22" fmla="*/ 314 w 314"/>
                <a:gd name="T23" fmla="*/ 123 h 169"/>
                <a:gd name="T24" fmla="*/ 300 w 314"/>
                <a:gd name="T25" fmla="*/ 133 h 169"/>
                <a:gd name="T26" fmla="*/ 282 w 314"/>
                <a:gd name="T27" fmla="*/ 141 h 169"/>
                <a:gd name="T28" fmla="*/ 258 w 314"/>
                <a:gd name="T29" fmla="*/ 151 h 169"/>
                <a:gd name="T30" fmla="*/ 232 w 314"/>
                <a:gd name="T31" fmla="*/ 161 h 169"/>
                <a:gd name="T32" fmla="*/ 202 w 314"/>
                <a:gd name="T33" fmla="*/ 167 h 169"/>
                <a:gd name="T34" fmla="*/ 186 w 314"/>
                <a:gd name="T35" fmla="*/ 167 h 169"/>
                <a:gd name="T36" fmla="*/ 170 w 314"/>
                <a:gd name="T37" fmla="*/ 169 h 169"/>
                <a:gd name="T38" fmla="*/ 154 w 314"/>
                <a:gd name="T39" fmla="*/ 167 h 169"/>
                <a:gd name="T40" fmla="*/ 138 w 314"/>
                <a:gd name="T41" fmla="*/ 163 h 169"/>
                <a:gd name="T42" fmla="*/ 138 w 314"/>
                <a:gd name="T43" fmla="*/ 163 h 169"/>
                <a:gd name="T44" fmla="*/ 122 w 314"/>
                <a:gd name="T45" fmla="*/ 159 h 169"/>
                <a:gd name="T46" fmla="*/ 106 w 314"/>
                <a:gd name="T47" fmla="*/ 153 h 169"/>
                <a:gd name="T48" fmla="*/ 92 w 314"/>
                <a:gd name="T49" fmla="*/ 145 h 169"/>
                <a:gd name="T50" fmla="*/ 80 w 314"/>
                <a:gd name="T51" fmla="*/ 135 h 169"/>
                <a:gd name="T52" fmla="*/ 56 w 314"/>
                <a:gd name="T53" fmla="*/ 117 h 169"/>
                <a:gd name="T54" fmla="*/ 36 w 314"/>
                <a:gd name="T55" fmla="*/ 95 h 169"/>
                <a:gd name="T56" fmla="*/ 22 w 314"/>
                <a:gd name="T57" fmla="*/ 77 h 169"/>
                <a:gd name="T58" fmla="*/ 10 w 314"/>
                <a:gd name="T59" fmla="*/ 60 h 169"/>
                <a:gd name="T60" fmla="*/ 0 w 314"/>
                <a:gd name="T61" fmla="*/ 46 h 169"/>
                <a:gd name="T62" fmla="*/ 0 w 314"/>
                <a:gd name="T63" fmla="*/ 46 h 169"/>
                <a:gd name="T64" fmla="*/ 16 w 314"/>
                <a:gd name="T65" fmla="*/ 36 h 169"/>
                <a:gd name="T66" fmla="*/ 34 w 314"/>
                <a:gd name="T67" fmla="*/ 26 h 169"/>
                <a:gd name="T68" fmla="*/ 56 w 314"/>
                <a:gd name="T69" fmla="*/ 16 h 169"/>
                <a:gd name="T70" fmla="*/ 84 w 314"/>
                <a:gd name="T71" fmla="*/ 8 h 169"/>
                <a:gd name="T72" fmla="*/ 114 w 314"/>
                <a:gd name="T73" fmla="*/ 2 h 169"/>
                <a:gd name="T74" fmla="*/ 130 w 314"/>
                <a:gd name="T75" fmla="*/ 0 h 169"/>
                <a:gd name="T76" fmla="*/ 146 w 314"/>
                <a:gd name="T77" fmla="*/ 0 h 169"/>
                <a:gd name="T78" fmla="*/ 162 w 314"/>
                <a:gd name="T79" fmla="*/ 2 h 169"/>
                <a:gd name="T80" fmla="*/ 178 w 314"/>
                <a:gd name="T81" fmla="*/ 4 h 169"/>
                <a:gd name="T82" fmla="*/ 178 w 314"/>
                <a:gd name="T83" fmla="*/ 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4" h="169">
                  <a:moveTo>
                    <a:pt x="178" y="4"/>
                  </a:moveTo>
                  <a:lnTo>
                    <a:pt x="178" y="4"/>
                  </a:lnTo>
                  <a:lnTo>
                    <a:pt x="194" y="10"/>
                  </a:lnTo>
                  <a:lnTo>
                    <a:pt x="208" y="16"/>
                  </a:lnTo>
                  <a:lnTo>
                    <a:pt x="222" y="24"/>
                  </a:lnTo>
                  <a:lnTo>
                    <a:pt x="236" y="32"/>
                  </a:lnTo>
                  <a:lnTo>
                    <a:pt x="260" y="52"/>
                  </a:lnTo>
                  <a:lnTo>
                    <a:pt x="278" y="71"/>
                  </a:lnTo>
                  <a:lnTo>
                    <a:pt x="294" y="91"/>
                  </a:lnTo>
                  <a:lnTo>
                    <a:pt x="306" y="107"/>
                  </a:lnTo>
                  <a:lnTo>
                    <a:pt x="314" y="123"/>
                  </a:lnTo>
                  <a:lnTo>
                    <a:pt x="314" y="123"/>
                  </a:lnTo>
                  <a:lnTo>
                    <a:pt x="300" y="133"/>
                  </a:lnTo>
                  <a:lnTo>
                    <a:pt x="282" y="141"/>
                  </a:lnTo>
                  <a:lnTo>
                    <a:pt x="258" y="151"/>
                  </a:lnTo>
                  <a:lnTo>
                    <a:pt x="232" y="161"/>
                  </a:lnTo>
                  <a:lnTo>
                    <a:pt x="202" y="167"/>
                  </a:lnTo>
                  <a:lnTo>
                    <a:pt x="186" y="167"/>
                  </a:lnTo>
                  <a:lnTo>
                    <a:pt x="170" y="169"/>
                  </a:lnTo>
                  <a:lnTo>
                    <a:pt x="154" y="167"/>
                  </a:lnTo>
                  <a:lnTo>
                    <a:pt x="138" y="163"/>
                  </a:lnTo>
                  <a:lnTo>
                    <a:pt x="138" y="163"/>
                  </a:lnTo>
                  <a:lnTo>
                    <a:pt x="122" y="159"/>
                  </a:lnTo>
                  <a:lnTo>
                    <a:pt x="106" y="153"/>
                  </a:lnTo>
                  <a:lnTo>
                    <a:pt x="92" y="145"/>
                  </a:lnTo>
                  <a:lnTo>
                    <a:pt x="80" y="135"/>
                  </a:lnTo>
                  <a:lnTo>
                    <a:pt x="56" y="117"/>
                  </a:lnTo>
                  <a:lnTo>
                    <a:pt x="36" y="95"/>
                  </a:lnTo>
                  <a:lnTo>
                    <a:pt x="22" y="77"/>
                  </a:lnTo>
                  <a:lnTo>
                    <a:pt x="10" y="60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6" y="36"/>
                  </a:lnTo>
                  <a:lnTo>
                    <a:pt x="34" y="26"/>
                  </a:lnTo>
                  <a:lnTo>
                    <a:pt x="56" y="16"/>
                  </a:lnTo>
                  <a:lnTo>
                    <a:pt x="84" y="8"/>
                  </a:lnTo>
                  <a:lnTo>
                    <a:pt x="114" y="2"/>
                  </a:lnTo>
                  <a:lnTo>
                    <a:pt x="130" y="0"/>
                  </a:lnTo>
                  <a:lnTo>
                    <a:pt x="146" y="0"/>
                  </a:lnTo>
                  <a:lnTo>
                    <a:pt x="162" y="2"/>
                  </a:lnTo>
                  <a:lnTo>
                    <a:pt x="178" y="4"/>
                  </a:lnTo>
                  <a:lnTo>
                    <a:pt x="178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" name="Freeform 2365">
              <a:extLst>
                <a:ext uri="{FF2B5EF4-FFF2-40B4-BE49-F238E27FC236}">
                  <a16:creationId xmlns:a16="http://schemas.microsoft.com/office/drawing/2014/main" id="{91ADB78C-6327-484E-92C4-019B7D08D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5641" y="4294307"/>
              <a:ext cx="285869" cy="485978"/>
            </a:xfrm>
            <a:custGeom>
              <a:avLst/>
              <a:gdLst>
                <a:gd name="T0" fmla="*/ 10 w 160"/>
                <a:gd name="T1" fmla="*/ 108 h 272"/>
                <a:gd name="T2" fmla="*/ 10 w 160"/>
                <a:gd name="T3" fmla="*/ 108 h 272"/>
                <a:gd name="T4" fmla="*/ 6 w 160"/>
                <a:gd name="T5" fmla="*/ 122 h 272"/>
                <a:gd name="T6" fmla="*/ 2 w 160"/>
                <a:gd name="T7" fmla="*/ 136 h 272"/>
                <a:gd name="T8" fmla="*/ 0 w 160"/>
                <a:gd name="T9" fmla="*/ 152 h 272"/>
                <a:gd name="T10" fmla="*/ 0 w 160"/>
                <a:gd name="T11" fmla="*/ 166 h 272"/>
                <a:gd name="T12" fmla="*/ 2 w 160"/>
                <a:gd name="T13" fmla="*/ 194 h 272"/>
                <a:gd name="T14" fmla="*/ 6 w 160"/>
                <a:gd name="T15" fmla="*/ 218 h 272"/>
                <a:gd name="T16" fmla="*/ 12 w 160"/>
                <a:gd name="T17" fmla="*/ 240 h 272"/>
                <a:gd name="T18" fmla="*/ 18 w 160"/>
                <a:gd name="T19" fmla="*/ 258 h 272"/>
                <a:gd name="T20" fmla="*/ 24 w 160"/>
                <a:gd name="T21" fmla="*/ 272 h 272"/>
                <a:gd name="T22" fmla="*/ 24 w 160"/>
                <a:gd name="T23" fmla="*/ 272 h 272"/>
                <a:gd name="T24" fmla="*/ 40 w 160"/>
                <a:gd name="T25" fmla="*/ 266 h 272"/>
                <a:gd name="T26" fmla="*/ 56 w 160"/>
                <a:gd name="T27" fmla="*/ 258 h 272"/>
                <a:gd name="T28" fmla="*/ 76 w 160"/>
                <a:gd name="T29" fmla="*/ 246 h 272"/>
                <a:gd name="T30" fmla="*/ 96 w 160"/>
                <a:gd name="T31" fmla="*/ 232 h 272"/>
                <a:gd name="T32" fmla="*/ 116 w 160"/>
                <a:gd name="T33" fmla="*/ 214 h 272"/>
                <a:gd name="T34" fmla="*/ 126 w 160"/>
                <a:gd name="T35" fmla="*/ 202 h 272"/>
                <a:gd name="T36" fmla="*/ 134 w 160"/>
                <a:gd name="T37" fmla="*/ 190 h 272"/>
                <a:gd name="T38" fmla="*/ 142 w 160"/>
                <a:gd name="T39" fmla="*/ 178 h 272"/>
                <a:gd name="T40" fmla="*/ 150 w 160"/>
                <a:gd name="T41" fmla="*/ 164 h 272"/>
                <a:gd name="T42" fmla="*/ 150 w 160"/>
                <a:gd name="T43" fmla="*/ 164 h 272"/>
                <a:gd name="T44" fmla="*/ 154 w 160"/>
                <a:gd name="T45" fmla="*/ 150 h 272"/>
                <a:gd name="T46" fmla="*/ 158 w 160"/>
                <a:gd name="T47" fmla="*/ 136 h 272"/>
                <a:gd name="T48" fmla="*/ 160 w 160"/>
                <a:gd name="T49" fmla="*/ 120 h 272"/>
                <a:gd name="T50" fmla="*/ 160 w 160"/>
                <a:gd name="T51" fmla="*/ 106 h 272"/>
                <a:gd name="T52" fmla="*/ 158 w 160"/>
                <a:gd name="T53" fmla="*/ 78 h 272"/>
                <a:gd name="T54" fmla="*/ 154 w 160"/>
                <a:gd name="T55" fmla="*/ 54 h 272"/>
                <a:gd name="T56" fmla="*/ 148 w 160"/>
                <a:gd name="T57" fmla="*/ 32 h 272"/>
                <a:gd name="T58" fmla="*/ 142 w 160"/>
                <a:gd name="T59" fmla="*/ 14 h 272"/>
                <a:gd name="T60" fmla="*/ 136 w 160"/>
                <a:gd name="T61" fmla="*/ 0 h 272"/>
                <a:gd name="T62" fmla="*/ 136 w 160"/>
                <a:gd name="T63" fmla="*/ 0 h 272"/>
                <a:gd name="T64" fmla="*/ 120 w 160"/>
                <a:gd name="T65" fmla="*/ 6 h 272"/>
                <a:gd name="T66" fmla="*/ 104 w 160"/>
                <a:gd name="T67" fmla="*/ 14 h 272"/>
                <a:gd name="T68" fmla="*/ 84 w 160"/>
                <a:gd name="T69" fmla="*/ 26 h 272"/>
                <a:gd name="T70" fmla="*/ 64 w 160"/>
                <a:gd name="T71" fmla="*/ 40 h 272"/>
                <a:gd name="T72" fmla="*/ 44 w 160"/>
                <a:gd name="T73" fmla="*/ 58 h 272"/>
                <a:gd name="T74" fmla="*/ 34 w 160"/>
                <a:gd name="T75" fmla="*/ 70 h 272"/>
                <a:gd name="T76" fmla="*/ 24 w 160"/>
                <a:gd name="T77" fmla="*/ 82 h 272"/>
                <a:gd name="T78" fmla="*/ 18 w 160"/>
                <a:gd name="T79" fmla="*/ 94 h 272"/>
                <a:gd name="T80" fmla="*/ 10 w 160"/>
                <a:gd name="T81" fmla="*/ 108 h 272"/>
                <a:gd name="T82" fmla="*/ 10 w 160"/>
                <a:gd name="T83" fmla="*/ 108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0" h="272">
                  <a:moveTo>
                    <a:pt x="10" y="108"/>
                  </a:moveTo>
                  <a:lnTo>
                    <a:pt x="10" y="108"/>
                  </a:lnTo>
                  <a:lnTo>
                    <a:pt x="6" y="122"/>
                  </a:lnTo>
                  <a:lnTo>
                    <a:pt x="2" y="136"/>
                  </a:lnTo>
                  <a:lnTo>
                    <a:pt x="0" y="152"/>
                  </a:lnTo>
                  <a:lnTo>
                    <a:pt x="0" y="166"/>
                  </a:lnTo>
                  <a:lnTo>
                    <a:pt x="2" y="194"/>
                  </a:lnTo>
                  <a:lnTo>
                    <a:pt x="6" y="218"/>
                  </a:lnTo>
                  <a:lnTo>
                    <a:pt x="12" y="240"/>
                  </a:lnTo>
                  <a:lnTo>
                    <a:pt x="18" y="258"/>
                  </a:lnTo>
                  <a:lnTo>
                    <a:pt x="24" y="272"/>
                  </a:lnTo>
                  <a:lnTo>
                    <a:pt x="24" y="272"/>
                  </a:lnTo>
                  <a:lnTo>
                    <a:pt x="40" y="266"/>
                  </a:lnTo>
                  <a:lnTo>
                    <a:pt x="56" y="258"/>
                  </a:lnTo>
                  <a:lnTo>
                    <a:pt x="76" y="246"/>
                  </a:lnTo>
                  <a:lnTo>
                    <a:pt x="96" y="232"/>
                  </a:lnTo>
                  <a:lnTo>
                    <a:pt x="116" y="214"/>
                  </a:lnTo>
                  <a:lnTo>
                    <a:pt x="126" y="202"/>
                  </a:lnTo>
                  <a:lnTo>
                    <a:pt x="134" y="190"/>
                  </a:lnTo>
                  <a:lnTo>
                    <a:pt x="142" y="178"/>
                  </a:lnTo>
                  <a:lnTo>
                    <a:pt x="150" y="164"/>
                  </a:lnTo>
                  <a:lnTo>
                    <a:pt x="150" y="164"/>
                  </a:lnTo>
                  <a:lnTo>
                    <a:pt x="154" y="150"/>
                  </a:lnTo>
                  <a:lnTo>
                    <a:pt x="158" y="136"/>
                  </a:lnTo>
                  <a:lnTo>
                    <a:pt x="160" y="120"/>
                  </a:lnTo>
                  <a:lnTo>
                    <a:pt x="160" y="106"/>
                  </a:lnTo>
                  <a:lnTo>
                    <a:pt x="158" y="78"/>
                  </a:lnTo>
                  <a:lnTo>
                    <a:pt x="154" y="54"/>
                  </a:lnTo>
                  <a:lnTo>
                    <a:pt x="148" y="32"/>
                  </a:lnTo>
                  <a:lnTo>
                    <a:pt x="142" y="14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0" y="6"/>
                  </a:lnTo>
                  <a:lnTo>
                    <a:pt x="104" y="14"/>
                  </a:lnTo>
                  <a:lnTo>
                    <a:pt x="84" y="26"/>
                  </a:lnTo>
                  <a:lnTo>
                    <a:pt x="64" y="40"/>
                  </a:lnTo>
                  <a:lnTo>
                    <a:pt x="44" y="58"/>
                  </a:lnTo>
                  <a:lnTo>
                    <a:pt x="34" y="70"/>
                  </a:lnTo>
                  <a:lnTo>
                    <a:pt x="24" y="82"/>
                  </a:lnTo>
                  <a:lnTo>
                    <a:pt x="18" y="94"/>
                  </a:lnTo>
                  <a:lnTo>
                    <a:pt x="10" y="108"/>
                  </a:lnTo>
                  <a:lnTo>
                    <a:pt x="10" y="1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E7313FE-22F4-4988-8E89-CF2D97645909}"/>
              </a:ext>
            </a:extLst>
          </p:cNvPr>
          <p:cNvGrpSpPr/>
          <p:nvPr/>
        </p:nvGrpSpPr>
        <p:grpSpPr>
          <a:xfrm>
            <a:off x="9202141" y="2601690"/>
            <a:ext cx="2551385" cy="3861024"/>
            <a:chOff x="8399975" y="2525490"/>
            <a:chExt cx="2551385" cy="3861024"/>
          </a:xfrm>
        </p:grpSpPr>
        <p:sp>
          <p:nvSpPr>
            <p:cNvPr id="43" name="Freeform 1912">
              <a:extLst>
                <a:ext uri="{FF2B5EF4-FFF2-40B4-BE49-F238E27FC236}">
                  <a16:creationId xmlns:a16="http://schemas.microsoft.com/office/drawing/2014/main" id="{C6797044-320A-4F53-8C98-DAC9B399D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4553" y="2789919"/>
              <a:ext cx="357337" cy="471685"/>
            </a:xfrm>
            <a:custGeom>
              <a:avLst/>
              <a:gdLst>
                <a:gd name="T0" fmla="*/ 34 w 200"/>
                <a:gd name="T1" fmla="*/ 84 h 264"/>
                <a:gd name="T2" fmla="*/ 34 w 200"/>
                <a:gd name="T3" fmla="*/ 84 h 264"/>
                <a:gd name="T4" fmla="*/ 24 w 200"/>
                <a:gd name="T5" fmla="*/ 98 h 264"/>
                <a:gd name="T6" fmla="*/ 18 w 200"/>
                <a:gd name="T7" fmla="*/ 112 h 264"/>
                <a:gd name="T8" fmla="*/ 12 w 200"/>
                <a:gd name="T9" fmla="*/ 128 h 264"/>
                <a:gd name="T10" fmla="*/ 8 w 200"/>
                <a:gd name="T11" fmla="*/ 142 h 264"/>
                <a:gd name="T12" fmla="*/ 2 w 200"/>
                <a:gd name="T13" fmla="*/ 174 h 264"/>
                <a:gd name="T14" fmla="*/ 0 w 200"/>
                <a:gd name="T15" fmla="*/ 202 h 264"/>
                <a:gd name="T16" fmla="*/ 2 w 200"/>
                <a:gd name="T17" fmla="*/ 226 h 264"/>
                <a:gd name="T18" fmla="*/ 4 w 200"/>
                <a:gd name="T19" fmla="*/ 246 h 264"/>
                <a:gd name="T20" fmla="*/ 6 w 200"/>
                <a:gd name="T21" fmla="*/ 264 h 264"/>
                <a:gd name="T22" fmla="*/ 6 w 200"/>
                <a:gd name="T23" fmla="*/ 264 h 264"/>
                <a:gd name="T24" fmla="*/ 24 w 200"/>
                <a:gd name="T25" fmla="*/ 262 h 264"/>
                <a:gd name="T26" fmla="*/ 44 w 200"/>
                <a:gd name="T27" fmla="*/ 258 h 264"/>
                <a:gd name="T28" fmla="*/ 68 w 200"/>
                <a:gd name="T29" fmla="*/ 250 h 264"/>
                <a:gd name="T30" fmla="*/ 94 w 200"/>
                <a:gd name="T31" fmla="*/ 240 h 264"/>
                <a:gd name="T32" fmla="*/ 120 w 200"/>
                <a:gd name="T33" fmla="*/ 224 h 264"/>
                <a:gd name="T34" fmla="*/ 134 w 200"/>
                <a:gd name="T35" fmla="*/ 216 h 264"/>
                <a:gd name="T36" fmla="*/ 146 w 200"/>
                <a:gd name="T37" fmla="*/ 206 h 264"/>
                <a:gd name="T38" fmla="*/ 158 w 200"/>
                <a:gd name="T39" fmla="*/ 194 h 264"/>
                <a:gd name="T40" fmla="*/ 168 w 200"/>
                <a:gd name="T41" fmla="*/ 180 h 264"/>
                <a:gd name="T42" fmla="*/ 168 w 200"/>
                <a:gd name="T43" fmla="*/ 180 h 264"/>
                <a:gd name="T44" fmla="*/ 176 w 200"/>
                <a:gd name="T45" fmla="*/ 166 h 264"/>
                <a:gd name="T46" fmla="*/ 184 w 200"/>
                <a:gd name="T47" fmla="*/ 152 h 264"/>
                <a:gd name="T48" fmla="*/ 190 w 200"/>
                <a:gd name="T49" fmla="*/ 136 h 264"/>
                <a:gd name="T50" fmla="*/ 194 w 200"/>
                <a:gd name="T51" fmla="*/ 122 h 264"/>
                <a:gd name="T52" fmla="*/ 198 w 200"/>
                <a:gd name="T53" fmla="*/ 90 h 264"/>
                <a:gd name="T54" fmla="*/ 200 w 200"/>
                <a:gd name="T55" fmla="*/ 62 h 264"/>
                <a:gd name="T56" fmla="*/ 200 w 200"/>
                <a:gd name="T57" fmla="*/ 38 h 264"/>
                <a:gd name="T58" fmla="*/ 198 w 200"/>
                <a:gd name="T59" fmla="*/ 18 h 264"/>
                <a:gd name="T60" fmla="*/ 194 w 200"/>
                <a:gd name="T61" fmla="*/ 0 h 264"/>
                <a:gd name="T62" fmla="*/ 194 w 200"/>
                <a:gd name="T63" fmla="*/ 0 h 264"/>
                <a:gd name="T64" fmla="*/ 176 w 200"/>
                <a:gd name="T65" fmla="*/ 2 h 264"/>
                <a:gd name="T66" fmla="*/ 158 w 200"/>
                <a:gd name="T67" fmla="*/ 6 h 264"/>
                <a:gd name="T68" fmla="*/ 134 w 200"/>
                <a:gd name="T69" fmla="*/ 14 h 264"/>
                <a:gd name="T70" fmla="*/ 108 w 200"/>
                <a:gd name="T71" fmla="*/ 24 h 264"/>
                <a:gd name="T72" fmla="*/ 80 w 200"/>
                <a:gd name="T73" fmla="*/ 40 h 264"/>
                <a:gd name="T74" fmla="*/ 68 w 200"/>
                <a:gd name="T75" fmla="*/ 48 h 264"/>
                <a:gd name="T76" fmla="*/ 56 w 200"/>
                <a:gd name="T77" fmla="*/ 58 h 264"/>
                <a:gd name="T78" fmla="*/ 44 w 200"/>
                <a:gd name="T79" fmla="*/ 70 h 264"/>
                <a:gd name="T80" fmla="*/ 34 w 200"/>
                <a:gd name="T81" fmla="*/ 84 h 264"/>
                <a:gd name="T82" fmla="*/ 34 w 200"/>
                <a:gd name="T83" fmla="*/ 8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0" h="264">
                  <a:moveTo>
                    <a:pt x="34" y="84"/>
                  </a:moveTo>
                  <a:lnTo>
                    <a:pt x="34" y="84"/>
                  </a:lnTo>
                  <a:lnTo>
                    <a:pt x="24" y="98"/>
                  </a:lnTo>
                  <a:lnTo>
                    <a:pt x="18" y="112"/>
                  </a:lnTo>
                  <a:lnTo>
                    <a:pt x="12" y="128"/>
                  </a:lnTo>
                  <a:lnTo>
                    <a:pt x="8" y="142"/>
                  </a:lnTo>
                  <a:lnTo>
                    <a:pt x="2" y="174"/>
                  </a:lnTo>
                  <a:lnTo>
                    <a:pt x="0" y="202"/>
                  </a:lnTo>
                  <a:lnTo>
                    <a:pt x="2" y="226"/>
                  </a:lnTo>
                  <a:lnTo>
                    <a:pt x="4" y="246"/>
                  </a:lnTo>
                  <a:lnTo>
                    <a:pt x="6" y="264"/>
                  </a:lnTo>
                  <a:lnTo>
                    <a:pt x="6" y="264"/>
                  </a:lnTo>
                  <a:lnTo>
                    <a:pt x="24" y="262"/>
                  </a:lnTo>
                  <a:lnTo>
                    <a:pt x="44" y="258"/>
                  </a:lnTo>
                  <a:lnTo>
                    <a:pt x="68" y="250"/>
                  </a:lnTo>
                  <a:lnTo>
                    <a:pt x="94" y="240"/>
                  </a:lnTo>
                  <a:lnTo>
                    <a:pt x="120" y="224"/>
                  </a:lnTo>
                  <a:lnTo>
                    <a:pt x="134" y="216"/>
                  </a:lnTo>
                  <a:lnTo>
                    <a:pt x="146" y="206"/>
                  </a:lnTo>
                  <a:lnTo>
                    <a:pt x="158" y="194"/>
                  </a:lnTo>
                  <a:lnTo>
                    <a:pt x="168" y="180"/>
                  </a:lnTo>
                  <a:lnTo>
                    <a:pt x="168" y="180"/>
                  </a:lnTo>
                  <a:lnTo>
                    <a:pt x="176" y="166"/>
                  </a:lnTo>
                  <a:lnTo>
                    <a:pt x="184" y="152"/>
                  </a:lnTo>
                  <a:lnTo>
                    <a:pt x="190" y="136"/>
                  </a:lnTo>
                  <a:lnTo>
                    <a:pt x="194" y="122"/>
                  </a:lnTo>
                  <a:lnTo>
                    <a:pt x="198" y="90"/>
                  </a:lnTo>
                  <a:lnTo>
                    <a:pt x="200" y="62"/>
                  </a:lnTo>
                  <a:lnTo>
                    <a:pt x="200" y="38"/>
                  </a:lnTo>
                  <a:lnTo>
                    <a:pt x="198" y="18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76" y="2"/>
                  </a:lnTo>
                  <a:lnTo>
                    <a:pt x="158" y="6"/>
                  </a:lnTo>
                  <a:lnTo>
                    <a:pt x="134" y="14"/>
                  </a:lnTo>
                  <a:lnTo>
                    <a:pt x="108" y="24"/>
                  </a:lnTo>
                  <a:lnTo>
                    <a:pt x="80" y="40"/>
                  </a:lnTo>
                  <a:lnTo>
                    <a:pt x="68" y="48"/>
                  </a:lnTo>
                  <a:lnTo>
                    <a:pt x="56" y="58"/>
                  </a:lnTo>
                  <a:lnTo>
                    <a:pt x="44" y="70"/>
                  </a:lnTo>
                  <a:lnTo>
                    <a:pt x="34" y="84"/>
                  </a:lnTo>
                  <a:lnTo>
                    <a:pt x="34" y="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Freeform 1914">
              <a:extLst>
                <a:ext uri="{FF2B5EF4-FFF2-40B4-BE49-F238E27FC236}">
                  <a16:creationId xmlns:a16="http://schemas.microsoft.com/office/drawing/2014/main" id="{73A6F37E-DB06-4411-BB58-99C3BC758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3826196"/>
              <a:ext cx="300163" cy="568166"/>
            </a:xfrm>
            <a:custGeom>
              <a:avLst/>
              <a:gdLst>
                <a:gd name="T0" fmla="*/ 4 w 168"/>
                <a:gd name="T1" fmla="*/ 176 h 318"/>
                <a:gd name="T2" fmla="*/ 4 w 168"/>
                <a:gd name="T3" fmla="*/ 176 h 318"/>
                <a:gd name="T4" fmla="*/ 8 w 168"/>
                <a:gd name="T5" fmla="*/ 192 h 318"/>
                <a:gd name="T6" fmla="*/ 14 w 168"/>
                <a:gd name="T7" fmla="*/ 206 h 318"/>
                <a:gd name="T8" fmla="*/ 22 w 168"/>
                <a:gd name="T9" fmla="*/ 222 h 318"/>
                <a:gd name="T10" fmla="*/ 30 w 168"/>
                <a:gd name="T11" fmla="*/ 234 h 318"/>
                <a:gd name="T12" fmla="*/ 48 w 168"/>
                <a:gd name="T13" fmla="*/ 260 h 318"/>
                <a:gd name="T14" fmla="*/ 68 w 168"/>
                <a:gd name="T15" fmla="*/ 280 h 318"/>
                <a:gd name="T16" fmla="*/ 86 w 168"/>
                <a:gd name="T17" fmla="*/ 296 h 318"/>
                <a:gd name="T18" fmla="*/ 102 w 168"/>
                <a:gd name="T19" fmla="*/ 308 h 318"/>
                <a:gd name="T20" fmla="*/ 118 w 168"/>
                <a:gd name="T21" fmla="*/ 318 h 318"/>
                <a:gd name="T22" fmla="*/ 118 w 168"/>
                <a:gd name="T23" fmla="*/ 318 h 318"/>
                <a:gd name="T24" fmla="*/ 128 w 168"/>
                <a:gd name="T25" fmla="*/ 302 h 318"/>
                <a:gd name="T26" fmla="*/ 138 w 168"/>
                <a:gd name="T27" fmla="*/ 286 h 318"/>
                <a:gd name="T28" fmla="*/ 148 w 168"/>
                <a:gd name="T29" fmla="*/ 262 h 318"/>
                <a:gd name="T30" fmla="*/ 158 w 168"/>
                <a:gd name="T31" fmla="*/ 236 h 318"/>
                <a:gd name="T32" fmla="*/ 166 w 168"/>
                <a:gd name="T33" fmla="*/ 206 h 318"/>
                <a:gd name="T34" fmla="*/ 168 w 168"/>
                <a:gd name="T35" fmla="*/ 190 h 318"/>
                <a:gd name="T36" fmla="*/ 168 w 168"/>
                <a:gd name="T37" fmla="*/ 174 h 318"/>
                <a:gd name="T38" fmla="*/ 168 w 168"/>
                <a:gd name="T39" fmla="*/ 158 h 318"/>
                <a:gd name="T40" fmla="*/ 164 w 168"/>
                <a:gd name="T41" fmla="*/ 142 h 318"/>
                <a:gd name="T42" fmla="*/ 164 w 168"/>
                <a:gd name="T43" fmla="*/ 142 h 318"/>
                <a:gd name="T44" fmla="*/ 160 w 168"/>
                <a:gd name="T45" fmla="*/ 126 h 318"/>
                <a:gd name="T46" fmla="*/ 154 w 168"/>
                <a:gd name="T47" fmla="*/ 110 h 318"/>
                <a:gd name="T48" fmla="*/ 148 w 168"/>
                <a:gd name="T49" fmla="*/ 96 h 318"/>
                <a:gd name="T50" fmla="*/ 140 w 168"/>
                <a:gd name="T51" fmla="*/ 82 h 318"/>
                <a:gd name="T52" fmla="*/ 120 w 168"/>
                <a:gd name="T53" fmla="*/ 58 h 318"/>
                <a:gd name="T54" fmla="*/ 100 w 168"/>
                <a:gd name="T55" fmla="*/ 38 h 318"/>
                <a:gd name="T56" fmla="*/ 82 w 168"/>
                <a:gd name="T57" fmla="*/ 22 h 318"/>
                <a:gd name="T58" fmla="*/ 66 w 168"/>
                <a:gd name="T59" fmla="*/ 10 h 318"/>
                <a:gd name="T60" fmla="*/ 50 w 168"/>
                <a:gd name="T61" fmla="*/ 0 h 318"/>
                <a:gd name="T62" fmla="*/ 50 w 168"/>
                <a:gd name="T63" fmla="*/ 0 h 318"/>
                <a:gd name="T64" fmla="*/ 40 w 168"/>
                <a:gd name="T65" fmla="*/ 16 h 318"/>
                <a:gd name="T66" fmla="*/ 32 w 168"/>
                <a:gd name="T67" fmla="*/ 32 h 318"/>
                <a:gd name="T68" fmla="*/ 20 w 168"/>
                <a:gd name="T69" fmla="*/ 56 h 318"/>
                <a:gd name="T70" fmla="*/ 10 w 168"/>
                <a:gd name="T71" fmla="*/ 82 h 318"/>
                <a:gd name="T72" fmla="*/ 4 w 168"/>
                <a:gd name="T73" fmla="*/ 112 h 318"/>
                <a:gd name="T74" fmla="*/ 2 w 168"/>
                <a:gd name="T75" fmla="*/ 126 h 318"/>
                <a:gd name="T76" fmla="*/ 0 w 168"/>
                <a:gd name="T77" fmla="*/ 142 h 318"/>
                <a:gd name="T78" fmla="*/ 2 w 168"/>
                <a:gd name="T79" fmla="*/ 160 h 318"/>
                <a:gd name="T80" fmla="*/ 4 w 168"/>
                <a:gd name="T81" fmla="*/ 176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8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2"/>
                  </a:lnTo>
                  <a:lnTo>
                    <a:pt x="30" y="234"/>
                  </a:lnTo>
                  <a:lnTo>
                    <a:pt x="48" y="260"/>
                  </a:lnTo>
                  <a:lnTo>
                    <a:pt x="68" y="280"/>
                  </a:lnTo>
                  <a:lnTo>
                    <a:pt x="86" y="296"/>
                  </a:lnTo>
                  <a:lnTo>
                    <a:pt x="102" y="308"/>
                  </a:lnTo>
                  <a:lnTo>
                    <a:pt x="118" y="318"/>
                  </a:lnTo>
                  <a:lnTo>
                    <a:pt x="118" y="318"/>
                  </a:lnTo>
                  <a:lnTo>
                    <a:pt x="128" y="302"/>
                  </a:lnTo>
                  <a:lnTo>
                    <a:pt x="138" y="286"/>
                  </a:lnTo>
                  <a:lnTo>
                    <a:pt x="148" y="262"/>
                  </a:lnTo>
                  <a:lnTo>
                    <a:pt x="158" y="236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2"/>
                  </a:lnTo>
                  <a:lnTo>
                    <a:pt x="164" y="142"/>
                  </a:lnTo>
                  <a:lnTo>
                    <a:pt x="160" y="126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40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6"/>
                  </a:lnTo>
                  <a:lnTo>
                    <a:pt x="32" y="32"/>
                  </a:lnTo>
                  <a:lnTo>
                    <a:pt x="20" y="56"/>
                  </a:lnTo>
                  <a:lnTo>
                    <a:pt x="10" y="82"/>
                  </a:lnTo>
                  <a:lnTo>
                    <a:pt x="4" y="112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60"/>
                  </a:lnTo>
                  <a:lnTo>
                    <a:pt x="4" y="17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Freeform 1915">
              <a:extLst>
                <a:ext uri="{FF2B5EF4-FFF2-40B4-BE49-F238E27FC236}">
                  <a16:creationId xmlns:a16="http://schemas.microsoft.com/office/drawing/2014/main" id="{6D560AC6-55EE-47C7-AC72-9518A9DCE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3826196"/>
              <a:ext cx="300163" cy="568166"/>
            </a:xfrm>
            <a:custGeom>
              <a:avLst/>
              <a:gdLst>
                <a:gd name="T0" fmla="*/ 4 w 168"/>
                <a:gd name="T1" fmla="*/ 176 h 318"/>
                <a:gd name="T2" fmla="*/ 4 w 168"/>
                <a:gd name="T3" fmla="*/ 176 h 318"/>
                <a:gd name="T4" fmla="*/ 8 w 168"/>
                <a:gd name="T5" fmla="*/ 192 h 318"/>
                <a:gd name="T6" fmla="*/ 14 w 168"/>
                <a:gd name="T7" fmla="*/ 206 h 318"/>
                <a:gd name="T8" fmla="*/ 22 w 168"/>
                <a:gd name="T9" fmla="*/ 222 h 318"/>
                <a:gd name="T10" fmla="*/ 30 w 168"/>
                <a:gd name="T11" fmla="*/ 234 h 318"/>
                <a:gd name="T12" fmla="*/ 48 w 168"/>
                <a:gd name="T13" fmla="*/ 260 h 318"/>
                <a:gd name="T14" fmla="*/ 68 w 168"/>
                <a:gd name="T15" fmla="*/ 280 h 318"/>
                <a:gd name="T16" fmla="*/ 86 w 168"/>
                <a:gd name="T17" fmla="*/ 296 h 318"/>
                <a:gd name="T18" fmla="*/ 102 w 168"/>
                <a:gd name="T19" fmla="*/ 308 h 318"/>
                <a:gd name="T20" fmla="*/ 118 w 168"/>
                <a:gd name="T21" fmla="*/ 318 h 318"/>
                <a:gd name="T22" fmla="*/ 118 w 168"/>
                <a:gd name="T23" fmla="*/ 318 h 318"/>
                <a:gd name="T24" fmla="*/ 128 w 168"/>
                <a:gd name="T25" fmla="*/ 302 h 318"/>
                <a:gd name="T26" fmla="*/ 138 w 168"/>
                <a:gd name="T27" fmla="*/ 286 h 318"/>
                <a:gd name="T28" fmla="*/ 148 w 168"/>
                <a:gd name="T29" fmla="*/ 262 h 318"/>
                <a:gd name="T30" fmla="*/ 158 w 168"/>
                <a:gd name="T31" fmla="*/ 236 h 318"/>
                <a:gd name="T32" fmla="*/ 166 w 168"/>
                <a:gd name="T33" fmla="*/ 206 h 318"/>
                <a:gd name="T34" fmla="*/ 168 w 168"/>
                <a:gd name="T35" fmla="*/ 190 h 318"/>
                <a:gd name="T36" fmla="*/ 168 w 168"/>
                <a:gd name="T37" fmla="*/ 174 h 318"/>
                <a:gd name="T38" fmla="*/ 168 w 168"/>
                <a:gd name="T39" fmla="*/ 158 h 318"/>
                <a:gd name="T40" fmla="*/ 164 w 168"/>
                <a:gd name="T41" fmla="*/ 142 h 318"/>
                <a:gd name="T42" fmla="*/ 164 w 168"/>
                <a:gd name="T43" fmla="*/ 142 h 318"/>
                <a:gd name="T44" fmla="*/ 160 w 168"/>
                <a:gd name="T45" fmla="*/ 126 h 318"/>
                <a:gd name="T46" fmla="*/ 154 w 168"/>
                <a:gd name="T47" fmla="*/ 110 h 318"/>
                <a:gd name="T48" fmla="*/ 148 w 168"/>
                <a:gd name="T49" fmla="*/ 96 h 318"/>
                <a:gd name="T50" fmla="*/ 140 w 168"/>
                <a:gd name="T51" fmla="*/ 82 h 318"/>
                <a:gd name="T52" fmla="*/ 120 w 168"/>
                <a:gd name="T53" fmla="*/ 58 h 318"/>
                <a:gd name="T54" fmla="*/ 100 w 168"/>
                <a:gd name="T55" fmla="*/ 38 h 318"/>
                <a:gd name="T56" fmla="*/ 82 w 168"/>
                <a:gd name="T57" fmla="*/ 22 h 318"/>
                <a:gd name="T58" fmla="*/ 66 w 168"/>
                <a:gd name="T59" fmla="*/ 10 h 318"/>
                <a:gd name="T60" fmla="*/ 50 w 168"/>
                <a:gd name="T61" fmla="*/ 0 h 318"/>
                <a:gd name="T62" fmla="*/ 50 w 168"/>
                <a:gd name="T63" fmla="*/ 0 h 318"/>
                <a:gd name="T64" fmla="*/ 40 w 168"/>
                <a:gd name="T65" fmla="*/ 16 h 318"/>
                <a:gd name="T66" fmla="*/ 32 w 168"/>
                <a:gd name="T67" fmla="*/ 32 h 318"/>
                <a:gd name="T68" fmla="*/ 20 w 168"/>
                <a:gd name="T69" fmla="*/ 56 h 318"/>
                <a:gd name="T70" fmla="*/ 10 w 168"/>
                <a:gd name="T71" fmla="*/ 82 h 318"/>
                <a:gd name="T72" fmla="*/ 4 w 168"/>
                <a:gd name="T73" fmla="*/ 112 h 318"/>
                <a:gd name="T74" fmla="*/ 2 w 168"/>
                <a:gd name="T75" fmla="*/ 126 h 318"/>
                <a:gd name="T76" fmla="*/ 0 w 168"/>
                <a:gd name="T77" fmla="*/ 142 h 318"/>
                <a:gd name="T78" fmla="*/ 2 w 168"/>
                <a:gd name="T79" fmla="*/ 160 h 318"/>
                <a:gd name="T80" fmla="*/ 4 w 168"/>
                <a:gd name="T81" fmla="*/ 176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8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2"/>
                  </a:lnTo>
                  <a:lnTo>
                    <a:pt x="30" y="234"/>
                  </a:lnTo>
                  <a:lnTo>
                    <a:pt x="48" y="260"/>
                  </a:lnTo>
                  <a:lnTo>
                    <a:pt x="68" y="280"/>
                  </a:lnTo>
                  <a:lnTo>
                    <a:pt x="86" y="296"/>
                  </a:lnTo>
                  <a:lnTo>
                    <a:pt x="102" y="308"/>
                  </a:lnTo>
                  <a:lnTo>
                    <a:pt x="118" y="318"/>
                  </a:lnTo>
                  <a:lnTo>
                    <a:pt x="118" y="318"/>
                  </a:lnTo>
                  <a:lnTo>
                    <a:pt x="128" y="302"/>
                  </a:lnTo>
                  <a:lnTo>
                    <a:pt x="138" y="286"/>
                  </a:lnTo>
                  <a:lnTo>
                    <a:pt x="148" y="262"/>
                  </a:lnTo>
                  <a:lnTo>
                    <a:pt x="158" y="236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2"/>
                  </a:lnTo>
                  <a:lnTo>
                    <a:pt x="164" y="142"/>
                  </a:lnTo>
                  <a:lnTo>
                    <a:pt x="160" y="126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40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6"/>
                  </a:lnTo>
                  <a:lnTo>
                    <a:pt x="32" y="32"/>
                  </a:lnTo>
                  <a:lnTo>
                    <a:pt x="20" y="56"/>
                  </a:lnTo>
                  <a:lnTo>
                    <a:pt x="10" y="82"/>
                  </a:lnTo>
                  <a:lnTo>
                    <a:pt x="4" y="112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60"/>
                  </a:lnTo>
                  <a:lnTo>
                    <a:pt x="4" y="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6" name="Freeform 1917">
              <a:extLst>
                <a:ext uri="{FF2B5EF4-FFF2-40B4-BE49-F238E27FC236}">
                  <a16:creationId xmlns:a16="http://schemas.microsoft.com/office/drawing/2014/main" id="{1735471F-9857-4634-A492-6DFD15132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7406" y="3808329"/>
              <a:ext cx="328750" cy="603899"/>
            </a:xfrm>
            <a:custGeom>
              <a:avLst/>
              <a:gdLst>
                <a:gd name="T0" fmla="*/ 4 w 184"/>
                <a:gd name="T1" fmla="*/ 188 h 338"/>
                <a:gd name="T2" fmla="*/ 8 w 184"/>
                <a:gd name="T3" fmla="*/ 204 h 338"/>
                <a:gd name="T4" fmla="*/ 22 w 184"/>
                <a:gd name="T5" fmla="*/ 236 h 338"/>
                <a:gd name="T6" fmla="*/ 50 w 184"/>
                <a:gd name="T7" fmla="*/ 274 h 338"/>
                <a:gd name="T8" fmla="*/ 70 w 184"/>
                <a:gd name="T9" fmla="*/ 296 h 338"/>
                <a:gd name="T10" fmla="*/ 106 w 184"/>
                <a:gd name="T11" fmla="*/ 324 h 338"/>
                <a:gd name="T12" fmla="*/ 128 w 184"/>
                <a:gd name="T13" fmla="*/ 338 h 338"/>
                <a:gd name="T14" fmla="*/ 132 w 184"/>
                <a:gd name="T15" fmla="*/ 332 h 338"/>
                <a:gd name="T16" fmla="*/ 148 w 184"/>
                <a:gd name="T17" fmla="*/ 306 h 338"/>
                <a:gd name="T18" fmla="*/ 158 w 184"/>
                <a:gd name="T19" fmla="*/ 288 h 338"/>
                <a:gd name="T20" fmla="*/ 176 w 184"/>
                <a:gd name="T21" fmla="*/ 240 h 338"/>
                <a:gd name="T22" fmla="*/ 184 w 184"/>
                <a:gd name="T23" fmla="*/ 184 h 338"/>
                <a:gd name="T24" fmla="*/ 184 w 184"/>
                <a:gd name="T25" fmla="*/ 168 h 338"/>
                <a:gd name="T26" fmla="*/ 180 w 184"/>
                <a:gd name="T27" fmla="*/ 150 h 338"/>
                <a:gd name="T28" fmla="*/ 170 w 184"/>
                <a:gd name="T29" fmla="*/ 118 h 338"/>
                <a:gd name="T30" fmla="*/ 154 w 184"/>
                <a:gd name="T31" fmla="*/ 88 h 338"/>
                <a:gd name="T32" fmla="*/ 114 w 184"/>
                <a:gd name="T33" fmla="*/ 42 h 338"/>
                <a:gd name="T34" fmla="*/ 94 w 184"/>
                <a:gd name="T35" fmla="*/ 26 h 338"/>
                <a:gd name="T36" fmla="*/ 62 w 184"/>
                <a:gd name="T37" fmla="*/ 4 h 338"/>
                <a:gd name="T38" fmla="*/ 52 w 184"/>
                <a:gd name="T39" fmla="*/ 6 h 338"/>
                <a:gd name="T40" fmla="*/ 44 w 184"/>
                <a:gd name="T41" fmla="*/ 18 h 338"/>
                <a:gd name="T42" fmla="*/ 26 w 184"/>
                <a:gd name="T43" fmla="*/ 50 h 338"/>
                <a:gd name="T44" fmla="*/ 18 w 184"/>
                <a:gd name="T45" fmla="*/ 72 h 338"/>
                <a:gd name="T46" fmla="*/ 2 w 184"/>
                <a:gd name="T47" fmla="*/ 124 h 338"/>
                <a:gd name="T48" fmla="*/ 0 w 184"/>
                <a:gd name="T49" fmla="*/ 154 h 338"/>
                <a:gd name="T50" fmla="*/ 4 w 184"/>
                <a:gd name="T51" fmla="*/ 188 h 338"/>
                <a:gd name="T52" fmla="*/ 20 w 184"/>
                <a:gd name="T53" fmla="*/ 184 h 338"/>
                <a:gd name="T54" fmla="*/ 18 w 184"/>
                <a:gd name="T55" fmla="*/ 168 h 338"/>
                <a:gd name="T56" fmla="*/ 16 w 184"/>
                <a:gd name="T57" fmla="*/ 154 h 338"/>
                <a:gd name="T58" fmla="*/ 24 w 184"/>
                <a:gd name="T59" fmla="*/ 102 h 338"/>
                <a:gd name="T60" fmla="*/ 42 w 184"/>
                <a:gd name="T61" fmla="*/ 56 h 338"/>
                <a:gd name="T62" fmla="*/ 50 w 184"/>
                <a:gd name="T63" fmla="*/ 40 h 338"/>
                <a:gd name="T64" fmla="*/ 58 w 184"/>
                <a:gd name="T65" fmla="*/ 26 h 338"/>
                <a:gd name="T66" fmla="*/ 64 w 184"/>
                <a:gd name="T67" fmla="*/ 18 h 338"/>
                <a:gd name="T68" fmla="*/ 66 w 184"/>
                <a:gd name="T69" fmla="*/ 14 h 338"/>
                <a:gd name="T70" fmla="*/ 58 w 184"/>
                <a:gd name="T71" fmla="*/ 10 h 338"/>
                <a:gd name="T72" fmla="*/ 56 w 184"/>
                <a:gd name="T73" fmla="*/ 18 h 338"/>
                <a:gd name="T74" fmla="*/ 72 w 184"/>
                <a:gd name="T75" fmla="*/ 28 h 338"/>
                <a:gd name="T76" fmla="*/ 106 w 184"/>
                <a:gd name="T77" fmla="*/ 56 h 338"/>
                <a:gd name="T78" fmla="*/ 124 w 184"/>
                <a:gd name="T79" fmla="*/ 76 h 338"/>
                <a:gd name="T80" fmla="*/ 148 w 184"/>
                <a:gd name="T81" fmla="*/ 112 h 338"/>
                <a:gd name="T82" fmla="*/ 160 w 184"/>
                <a:gd name="T83" fmla="*/ 138 h 338"/>
                <a:gd name="T84" fmla="*/ 164 w 184"/>
                <a:gd name="T85" fmla="*/ 154 h 338"/>
                <a:gd name="T86" fmla="*/ 168 w 184"/>
                <a:gd name="T87" fmla="*/ 184 h 338"/>
                <a:gd name="T88" fmla="*/ 166 w 184"/>
                <a:gd name="T89" fmla="*/ 210 h 338"/>
                <a:gd name="T90" fmla="*/ 152 w 184"/>
                <a:gd name="T91" fmla="*/ 260 h 338"/>
                <a:gd name="T92" fmla="*/ 144 w 184"/>
                <a:gd name="T93" fmla="*/ 280 h 338"/>
                <a:gd name="T94" fmla="*/ 126 w 184"/>
                <a:gd name="T95" fmla="*/ 312 h 338"/>
                <a:gd name="T96" fmla="*/ 122 w 184"/>
                <a:gd name="T97" fmla="*/ 320 h 338"/>
                <a:gd name="T98" fmla="*/ 120 w 184"/>
                <a:gd name="T99" fmla="*/ 322 h 338"/>
                <a:gd name="T100" fmla="*/ 126 w 184"/>
                <a:gd name="T101" fmla="*/ 328 h 338"/>
                <a:gd name="T102" fmla="*/ 130 w 184"/>
                <a:gd name="T103" fmla="*/ 320 h 338"/>
                <a:gd name="T104" fmla="*/ 112 w 184"/>
                <a:gd name="T105" fmla="*/ 310 h 338"/>
                <a:gd name="T106" fmla="*/ 78 w 184"/>
                <a:gd name="T107" fmla="*/ 282 h 338"/>
                <a:gd name="T108" fmla="*/ 60 w 184"/>
                <a:gd name="T109" fmla="*/ 262 h 338"/>
                <a:gd name="T110" fmla="*/ 36 w 184"/>
                <a:gd name="T111" fmla="*/ 226 h 338"/>
                <a:gd name="T112" fmla="*/ 24 w 184"/>
                <a:gd name="T113" fmla="*/ 198 h 338"/>
                <a:gd name="T114" fmla="*/ 12 w 184"/>
                <a:gd name="T115" fmla="*/ 186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4" h="338">
                  <a:moveTo>
                    <a:pt x="12" y="186"/>
                  </a:moveTo>
                  <a:lnTo>
                    <a:pt x="4" y="188"/>
                  </a:lnTo>
                  <a:lnTo>
                    <a:pt x="4" y="188"/>
                  </a:lnTo>
                  <a:lnTo>
                    <a:pt x="8" y="204"/>
                  </a:lnTo>
                  <a:lnTo>
                    <a:pt x="14" y="220"/>
                  </a:lnTo>
                  <a:lnTo>
                    <a:pt x="22" y="236"/>
                  </a:lnTo>
                  <a:lnTo>
                    <a:pt x="30" y="250"/>
                  </a:lnTo>
                  <a:lnTo>
                    <a:pt x="50" y="274"/>
                  </a:lnTo>
                  <a:lnTo>
                    <a:pt x="70" y="296"/>
                  </a:lnTo>
                  <a:lnTo>
                    <a:pt x="70" y="296"/>
                  </a:lnTo>
                  <a:lnTo>
                    <a:pt x="90" y="312"/>
                  </a:lnTo>
                  <a:lnTo>
                    <a:pt x="106" y="324"/>
                  </a:lnTo>
                  <a:lnTo>
                    <a:pt x="122" y="334"/>
                  </a:lnTo>
                  <a:lnTo>
                    <a:pt x="128" y="338"/>
                  </a:lnTo>
                  <a:lnTo>
                    <a:pt x="132" y="332"/>
                  </a:lnTo>
                  <a:lnTo>
                    <a:pt x="132" y="332"/>
                  </a:lnTo>
                  <a:lnTo>
                    <a:pt x="140" y="320"/>
                  </a:lnTo>
                  <a:lnTo>
                    <a:pt x="148" y="306"/>
                  </a:lnTo>
                  <a:lnTo>
                    <a:pt x="158" y="288"/>
                  </a:lnTo>
                  <a:lnTo>
                    <a:pt x="158" y="288"/>
                  </a:lnTo>
                  <a:lnTo>
                    <a:pt x="168" y="266"/>
                  </a:lnTo>
                  <a:lnTo>
                    <a:pt x="176" y="240"/>
                  </a:lnTo>
                  <a:lnTo>
                    <a:pt x="182" y="214"/>
                  </a:lnTo>
                  <a:lnTo>
                    <a:pt x="184" y="184"/>
                  </a:lnTo>
                  <a:lnTo>
                    <a:pt x="184" y="184"/>
                  </a:lnTo>
                  <a:lnTo>
                    <a:pt x="184" y="168"/>
                  </a:lnTo>
                  <a:lnTo>
                    <a:pt x="180" y="150"/>
                  </a:lnTo>
                  <a:lnTo>
                    <a:pt x="180" y="150"/>
                  </a:lnTo>
                  <a:lnTo>
                    <a:pt x="176" y="134"/>
                  </a:lnTo>
                  <a:lnTo>
                    <a:pt x="170" y="118"/>
                  </a:lnTo>
                  <a:lnTo>
                    <a:pt x="162" y="102"/>
                  </a:lnTo>
                  <a:lnTo>
                    <a:pt x="154" y="88"/>
                  </a:lnTo>
                  <a:lnTo>
                    <a:pt x="134" y="64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94" y="26"/>
                  </a:lnTo>
                  <a:lnTo>
                    <a:pt x="78" y="14"/>
                  </a:lnTo>
                  <a:lnTo>
                    <a:pt x="62" y="4"/>
                  </a:lnTo>
                  <a:lnTo>
                    <a:pt x="56" y="0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4" y="18"/>
                  </a:lnTo>
                  <a:lnTo>
                    <a:pt x="36" y="32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18" y="72"/>
                  </a:lnTo>
                  <a:lnTo>
                    <a:pt x="8" y="96"/>
                  </a:lnTo>
                  <a:lnTo>
                    <a:pt x="2" y="124"/>
                  </a:lnTo>
                  <a:lnTo>
                    <a:pt x="0" y="154"/>
                  </a:lnTo>
                  <a:lnTo>
                    <a:pt x="0" y="154"/>
                  </a:lnTo>
                  <a:lnTo>
                    <a:pt x="2" y="170"/>
                  </a:lnTo>
                  <a:lnTo>
                    <a:pt x="4" y="188"/>
                  </a:lnTo>
                  <a:lnTo>
                    <a:pt x="12" y="186"/>
                  </a:lnTo>
                  <a:lnTo>
                    <a:pt x="20" y="184"/>
                  </a:lnTo>
                  <a:lnTo>
                    <a:pt x="20" y="184"/>
                  </a:lnTo>
                  <a:lnTo>
                    <a:pt x="18" y="168"/>
                  </a:lnTo>
                  <a:lnTo>
                    <a:pt x="16" y="154"/>
                  </a:lnTo>
                  <a:lnTo>
                    <a:pt x="16" y="154"/>
                  </a:lnTo>
                  <a:lnTo>
                    <a:pt x="18" y="126"/>
                  </a:lnTo>
                  <a:lnTo>
                    <a:pt x="24" y="102"/>
                  </a:lnTo>
                  <a:lnTo>
                    <a:pt x="32" y="78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50" y="40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6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58" y="10"/>
                  </a:lnTo>
                  <a:lnTo>
                    <a:pt x="54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2" y="28"/>
                  </a:lnTo>
                  <a:lnTo>
                    <a:pt x="88" y="40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124" y="76"/>
                  </a:lnTo>
                  <a:lnTo>
                    <a:pt x="142" y="98"/>
                  </a:lnTo>
                  <a:lnTo>
                    <a:pt x="148" y="112"/>
                  </a:lnTo>
                  <a:lnTo>
                    <a:pt x="156" y="124"/>
                  </a:lnTo>
                  <a:lnTo>
                    <a:pt x="160" y="138"/>
                  </a:lnTo>
                  <a:lnTo>
                    <a:pt x="164" y="154"/>
                  </a:lnTo>
                  <a:lnTo>
                    <a:pt x="164" y="154"/>
                  </a:lnTo>
                  <a:lnTo>
                    <a:pt x="168" y="168"/>
                  </a:lnTo>
                  <a:lnTo>
                    <a:pt x="168" y="184"/>
                  </a:lnTo>
                  <a:lnTo>
                    <a:pt x="168" y="184"/>
                  </a:lnTo>
                  <a:lnTo>
                    <a:pt x="166" y="210"/>
                  </a:lnTo>
                  <a:lnTo>
                    <a:pt x="160" y="236"/>
                  </a:lnTo>
                  <a:lnTo>
                    <a:pt x="152" y="260"/>
                  </a:lnTo>
                  <a:lnTo>
                    <a:pt x="144" y="280"/>
                  </a:lnTo>
                  <a:lnTo>
                    <a:pt x="144" y="280"/>
                  </a:lnTo>
                  <a:lnTo>
                    <a:pt x="126" y="312"/>
                  </a:lnTo>
                  <a:lnTo>
                    <a:pt x="126" y="312"/>
                  </a:lnTo>
                  <a:lnTo>
                    <a:pt x="122" y="320"/>
                  </a:lnTo>
                  <a:lnTo>
                    <a:pt x="122" y="320"/>
                  </a:lnTo>
                  <a:lnTo>
                    <a:pt x="120" y="322"/>
                  </a:lnTo>
                  <a:lnTo>
                    <a:pt x="120" y="322"/>
                  </a:lnTo>
                  <a:lnTo>
                    <a:pt x="120" y="322"/>
                  </a:lnTo>
                  <a:lnTo>
                    <a:pt x="126" y="328"/>
                  </a:lnTo>
                  <a:lnTo>
                    <a:pt x="130" y="320"/>
                  </a:lnTo>
                  <a:lnTo>
                    <a:pt x="130" y="320"/>
                  </a:lnTo>
                  <a:lnTo>
                    <a:pt x="130" y="320"/>
                  </a:lnTo>
                  <a:lnTo>
                    <a:pt x="112" y="310"/>
                  </a:lnTo>
                  <a:lnTo>
                    <a:pt x="96" y="298"/>
                  </a:lnTo>
                  <a:lnTo>
                    <a:pt x="78" y="282"/>
                  </a:lnTo>
                  <a:lnTo>
                    <a:pt x="78" y="282"/>
                  </a:lnTo>
                  <a:lnTo>
                    <a:pt x="60" y="262"/>
                  </a:lnTo>
                  <a:lnTo>
                    <a:pt x="44" y="238"/>
                  </a:lnTo>
                  <a:lnTo>
                    <a:pt x="36" y="226"/>
                  </a:lnTo>
                  <a:lnTo>
                    <a:pt x="30" y="212"/>
                  </a:lnTo>
                  <a:lnTo>
                    <a:pt x="24" y="198"/>
                  </a:lnTo>
                  <a:lnTo>
                    <a:pt x="20" y="184"/>
                  </a:lnTo>
                  <a:lnTo>
                    <a:pt x="12" y="1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7" name="Freeform 1920">
              <a:extLst>
                <a:ext uri="{FF2B5EF4-FFF2-40B4-BE49-F238E27FC236}">
                  <a16:creationId xmlns:a16="http://schemas.microsoft.com/office/drawing/2014/main" id="{FE09A822-9A83-4A82-B874-862ECD48F1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2420" y="4137079"/>
              <a:ext cx="60747" cy="121495"/>
            </a:xfrm>
            <a:custGeom>
              <a:avLst/>
              <a:gdLst>
                <a:gd name="T0" fmla="*/ 6 w 34"/>
                <a:gd name="T1" fmla="*/ 0 h 68"/>
                <a:gd name="T2" fmla="*/ 0 w 34"/>
                <a:gd name="T3" fmla="*/ 2 h 68"/>
                <a:gd name="T4" fmla="*/ 0 w 34"/>
                <a:gd name="T5" fmla="*/ 2 h 68"/>
                <a:gd name="T6" fmla="*/ 6 w 34"/>
                <a:gd name="T7" fmla="*/ 20 h 68"/>
                <a:gd name="T8" fmla="*/ 14 w 34"/>
                <a:gd name="T9" fmla="*/ 36 h 68"/>
                <a:gd name="T10" fmla="*/ 24 w 34"/>
                <a:gd name="T11" fmla="*/ 52 h 68"/>
                <a:gd name="T12" fmla="*/ 34 w 34"/>
                <a:gd name="T13" fmla="*/ 68 h 68"/>
                <a:gd name="T14" fmla="*/ 34 w 34"/>
                <a:gd name="T15" fmla="*/ 68 h 68"/>
                <a:gd name="T16" fmla="*/ 32 w 34"/>
                <a:gd name="T17" fmla="*/ 60 h 68"/>
                <a:gd name="T18" fmla="*/ 32 w 34"/>
                <a:gd name="T19" fmla="*/ 60 h 68"/>
                <a:gd name="T20" fmla="*/ 24 w 34"/>
                <a:gd name="T21" fmla="*/ 46 h 68"/>
                <a:gd name="T22" fmla="*/ 16 w 34"/>
                <a:gd name="T23" fmla="*/ 32 h 68"/>
                <a:gd name="T24" fmla="*/ 10 w 34"/>
                <a:gd name="T25" fmla="*/ 16 h 68"/>
                <a:gd name="T26" fmla="*/ 6 w 34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" h="68">
                  <a:moveTo>
                    <a:pt x="6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6" y="20"/>
                  </a:lnTo>
                  <a:lnTo>
                    <a:pt x="14" y="36"/>
                  </a:lnTo>
                  <a:lnTo>
                    <a:pt x="24" y="52"/>
                  </a:lnTo>
                  <a:lnTo>
                    <a:pt x="34" y="68"/>
                  </a:lnTo>
                  <a:lnTo>
                    <a:pt x="34" y="68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24" y="46"/>
                  </a:lnTo>
                  <a:lnTo>
                    <a:pt x="16" y="32"/>
                  </a:lnTo>
                  <a:lnTo>
                    <a:pt x="10" y="16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8" name="Freeform 1921">
              <a:extLst>
                <a:ext uri="{FF2B5EF4-FFF2-40B4-BE49-F238E27FC236}">
                  <a16:creationId xmlns:a16="http://schemas.microsoft.com/office/drawing/2014/main" id="{8B93DA8C-6AE8-4D6A-AA43-F2D775BBB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4122786"/>
              <a:ext cx="21440" cy="17867"/>
            </a:xfrm>
            <a:custGeom>
              <a:avLst/>
              <a:gdLst>
                <a:gd name="T0" fmla="*/ 10 w 12"/>
                <a:gd name="T1" fmla="*/ 0 h 10"/>
                <a:gd name="T2" fmla="*/ 10 w 12"/>
                <a:gd name="T3" fmla="*/ 0 h 10"/>
                <a:gd name="T4" fmla="*/ 4 w 12"/>
                <a:gd name="T5" fmla="*/ 2 h 10"/>
                <a:gd name="T6" fmla="*/ 4 w 12"/>
                <a:gd name="T7" fmla="*/ 2 h 10"/>
                <a:gd name="T8" fmla="*/ 4 w 12"/>
                <a:gd name="T9" fmla="*/ 4 h 10"/>
                <a:gd name="T10" fmla="*/ 0 w 12"/>
                <a:gd name="T11" fmla="*/ 4 h 10"/>
                <a:gd name="T12" fmla="*/ 0 w 12"/>
                <a:gd name="T13" fmla="*/ 4 h 10"/>
                <a:gd name="T14" fmla="*/ 0 w 12"/>
                <a:gd name="T15" fmla="*/ 4 h 10"/>
                <a:gd name="T16" fmla="*/ 4 w 12"/>
                <a:gd name="T17" fmla="*/ 4 h 10"/>
                <a:gd name="T18" fmla="*/ 4 w 12"/>
                <a:gd name="T19" fmla="*/ 4 h 10"/>
                <a:gd name="T20" fmla="*/ 6 w 12"/>
                <a:gd name="T21" fmla="*/ 10 h 10"/>
                <a:gd name="T22" fmla="*/ 12 w 12"/>
                <a:gd name="T23" fmla="*/ 8 h 10"/>
                <a:gd name="T24" fmla="*/ 12 w 12"/>
                <a:gd name="T25" fmla="*/ 8 h 10"/>
                <a:gd name="T26" fmla="*/ 10 w 12"/>
                <a:gd name="T2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10">
                  <a:moveTo>
                    <a:pt x="10" y="0"/>
                  </a:move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10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Freeform 1922">
              <a:extLst>
                <a:ext uri="{FF2B5EF4-FFF2-40B4-BE49-F238E27FC236}">
                  <a16:creationId xmlns:a16="http://schemas.microsoft.com/office/drawing/2014/main" id="{7F8C4C4C-F5C2-4664-9640-1C1B25661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8928" y="4337188"/>
              <a:ext cx="17867" cy="7147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4 w 10"/>
                <a:gd name="T5" fmla="*/ 4 h 4"/>
                <a:gd name="T6" fmla="*/ 4 w 10"/>
                <a:gd name="T7" fmla="*/ 4 h 4"/>
                <a:gd name="T8" fmla="*/ 10 w 10"/>
                <a:gd name="T9" fmla="*/ 2 h 4"/>
                <a:gd name="T10" fmla="*/ 10 w 10"/>
                <a:gd name="T11" fmla="*/ 2 h 4"/>
                <a:gd name="T12" fmla="*/ 10 w 10"/>
                <a:gd name="T13" fmla="*/ 2 h 4"/>
                <a:gd name="T14" fmla="*/ 10 w 10"/>
                <a:gd name="T15" fmla="*/ 2 h 4"/>
                <a:gd name="T16" fmla="*/ 0 w 10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0" name="Freeform 1923">
              <a:extLst>
                <a:ext uri="{FF2B5EF4-FFF2-40B4-BE49-F238E27FC236}">
                  <a16:creationId xmlns:a16="http://schemas.microsoft.com/office/drawing/2014/main" id="{5B0FEBDE-37C5-4F11-A8AF-9C416565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8928" y="4337188"/>
              <a:ext cx="17867" cy="7147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4 w 10"/>
                <a:gd name="T5" fmla="*/ 4 h 4"/>
                <a:gd name="T6" fmla="*/ 4 w 10"/>
                <a:gd name="T7" fmla="*/ 4 h 4"/>
                <a:gd name="T8" fmla="*/ 10 w 10"/>
                <a:gd name="T9" fmla="*/ 2 h 4"/>
                <a:gd name="T10" fmla="*/ 10 w 10"/>
                <a:gd name="T11" fmla="*/ 2 h 4"/>
                <a:gd name="T12" fmla="*/ 10 w 10"/>
                <a:gd name="T13" fmla="*/ 2 h 4"/>
                <a:gd name="T14" fmla="*/ 10 w 10"/>
                <a:gd name="T15" fmla="*/ 2 h 4"/>
                <a:gd name="T16" fmla="*/ 0 w 10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1" name="Freeform 1925">
              <a:extLst>
                <a:ext uri="{FF2B5EF4-FFF2-40B4-BE49-F238E27FC236}">
                  <a16:creationId xmlns:a16="http://schemas.microsoft.com/office/drawing/2014/main" id="{ED31D36D-3154-4DB9-8C4A-6B322A654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5355" y="4337188"/>
              <a:ext cx="10720" cy="7147"/>
            </a:xfrm>
            <a:custGeom>
              <a:avLst/>
              <a:gdLst>
                <a:gd name="T0" fmla="*/ 0 w 6"/>
                <a:gd name="T1" fmla="*/ 0 h 4"/>
                <a:gd name="T2" fmla="*/ 0 w 6"/>
                <a:gd name="T3" fmla="*/ 0 h 4"/>
                <a:gd name="T4" fmla="*/ 6 w 6"/>
                <a:gd name="T5" fmla="*/ 4 h 4"/>
                <a:gd name="T6" fmla="*/ 6 w 6"/>
                <a:gd name="T7" fmla="*/ 4 h 4"/>
                <a:gd name="T8" fmla="*/ 6 w 6"/>
                <a:gd name="T9" fmla="*/ 4 h 4"/>
                <a:gd name="T10" fmla="*/ 6 w 6"/>
                <a:gd name="T11" fmla="*/ 4 h 4"/>
                <a:gd name="T12" fmla="*/ 2 w 6"/>
                <a:gd name="T13" fmla="*/ 0 h 4"/>
                <a:gd name="T14" fmla="*/ 2 w 6"/>
                <a:gd name="T15" fmla="*/ 0 h 4"/>
                <a:gd name="T16" fmla="*/ 0 w 6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2" name="Freeform 1926">
              <a:extLst>
                <a:ext uri="{FF2B5EF4-FFF2-40B4-BE49-F238E27FC236}">
                  <a16:creationId xmlns:a16="http://schemas.microsoft.com/office/drawing/2014/main" id="{343B6103-A9B6-4DD4-8077-C2E144BA4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5355" y="4337188"/>
              <a:ext cx="10720" cy="7147"/>
            </a:xfrm>
            <a:custGeom>
              <a:avLst/>
              <a:gdLst>
                <a:gd name="T0" fmla="*/ 0 w 6"/>
                <a:gd name="T1" fmla="*/ 0 h 4"/>
                <a:gd name="T2" fmla="*/ 0 w 6"/>
                <a:gd name="T3" fmla="*/ 0 h 4"/>
                <a:gd name="T4" fmla="*/ 6 w 6"/>
                <a:gd name="T5" fmla="*/ 4 h 4"/>
                <a:gd name="T6" fmla="*/ 6 w 6"/>
                <a:gd name="T7" fmla="*/ 4 h 4"/>
                <a:gd name="T8" fmla="*/ 6 w 6"/>
                <a:gd name="T9" fmla="*/ 4 h 4"/>
                <a:gd name="T10" fmla="*/ 6 w 6"/>
                <a:gd name="T11" fmla="*/ 4 h 4"/>
                <a:gd name="T12" fmla="*/ 2 w 6"/>
                <a:gd name="T13" fmla="*/ 0 h 4"/>
                <a:gd name="T14" fmla="*/ 2 w 6"/>
                <a:gd name="T15" fmla="*/ 0 h 4"/>
                <a:gd name="T16" fmla="*/ 0 w 6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3" name="Rectangle 1930">
              <a:extLst>
                <a:ext uri="{FF2B5EF4-FFF2-40B4-BE49-F238E27FC236}">
                  <a16:creationId xmlns:a16="http://schemas.microsoft.com/office/drawing/2014/main" id="{33EA746D-3ADA-4913-B44F-B52C9A58F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8846" y="4140653"/>
              <a:ext cx="3573" cy="1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Freeform 1931">
              <a:extLst>
                <a:ext uri="{FF2B5EF4-FFF2-40B4-BE49-F238E27FC236}">
                  <a16:creationId xmlns:a16="http://schemas.microsoft.com/office/drawing/2014/main" id="{655EAB10-CACF-40A7-B2F2-38232949D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795" y="3911957"/>
              <a:ext cx="71467" cy="89334"/>
            </a:xfrm>
            <a:custGeom>
              <a:avLst/>
              <a:gdLst>
                <a:gd name="T0" fmla="*/ 2 w 40"/>
                <a:gd name="T1" fmla="*/ 0 h 50"/>
                <a:gd name="T2" fmla="*/ 2 w 40"/>
                <a:gd name="T3" fmla="*/ 0 h 50"/>
                <a:gd name="T4" fmla="*/ 0 w 40"/>
                <a:gd name="T5" fmla="*/ 2 h 50"/>
                <a:gd name="T6" fmla="*/ 0 w 40"/>
                <a:gd name="T7" fmla="*/ 2 h 50"/>
                <a:gd name="T8" fmla="*/ 20 w 40"/>
                <a:gd name="T9" fmla="*/ 24 h 50"/>
                <a:gd name="T10" fmla="*/ 28 w 40"/>
                <a:gd name="T11" fmla="*/ 38 h 50"/>
                <a:gd name="T12" fmla="*/ 36 w 40"/>
                <a:gd name="T13" fmla="*/ 50 h 50"/>
                <a:gd name="T14" fmla="*/ 36 w 40"/>
                <a:gd name="T15" fmla="*/ 50 h 50"/>
                <a:gd name="T16" fmla="*/ 40 w 40"/>
                <a:gd name="T17" fmla="*/ 48 h 50"/>
                <a:gd name="T18" fmla="*/ 40 w 40"/>
                <a:gd name="T19" fmla="*/ 48 h 50"/>
                <a:gd name="T20" fmla="*/ 40 w 40"/>
                <a:gd name="T21" fmla="*/ 48 h 50"/>
                <a:gd name="T22" fmla="*/ 40 w 40"/>
                <a:gd name="T23" fmla="*/ 48 h 50"/>
                <a:gd name="T24" fmla="*/ 32 w 40"/>
                <a:gd name="T25" fmla="*/ 34 h 50"/>
                <a:gd name="T26" fmla="*/ 22 w 40"/>
                <a:gd name="T27" fmla="*/ 22 h 50"/>
                <a:gd name="T28" fmla="*/ 2 w 40"/>
                <a:gd name="T2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0" h="5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0" y="24"/>
                  </a:lnTo>
                  <a:lnTo>
                    <a:pt x="28" y="38"/>
                  </a:lnTo>
                  <a:lnTo>
                    <a:pt x="36" y="50"/>
                  </a:lnTo>
                  <a:lnTo>
                    <a:pt x="36" y="50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32" y="34"/>
                  </a:lnTo>
                  <a:lnTo>
                    <a:pt x="22" y="2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5" name="Freeform 1934">
              <a:extLst>
                <a:ext uri="{FF2B5EF4-FFF2-40B4-BE49-F238E27FC236}">
                  <a16:creationId xmlns:a16="http://schemas.microsoft.com/office/drawing/2014/main" id="{B8F042CE-4FFE-41D5-8A96-2FF65A752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4553" y="4129933"/>
              <a:ext cx="17867" cy="14293"/>
            </a:xfrm>
            <a:custGeom>
              <a:avLst/>
              <a:gdLst>
                <a:gd name="T0" fmla="*/ 8 w 10"/>
                <a:gd name="T1" fmla="*/ 0 h 8"/>
                <a:gd name="T2" fmla="*/ 4 w 10"/>
                <a:gd name="T3" fmla="*/ 0 h 8"/>
                <a:gd name="T4" fmla="*/ 4 w 10"/>
                <a:gd name="T5" fmla="*/ 0 h 8"/>
                <a:gd name="T6" fmla="*/ 0 w 10"/>
                <a:gd name="T7" fmla="*/ 4 h 8"/>
                <a:gd name="T8" fmla="*/ 0 w 10"/>
                <a:gd name="T9" fmla="*/ 4 h 8"/>
                <a:gd name="T10" fmla="*/ 0 w 10"/>
                <a:gd name="T11" fmla="*/ 8 h 8"/>
                <a:gd name="T12" fmla="*/ 8 w 10"/>
                <a:gd name="T13" fmla="*/ 6 h 8"/>
                <a:gd name="T14" fmla="*/ 10 w 10"/>
                <a:gd name="T15" fmla="*/ 6 h 8"/>
                <a:gd name="T16" fmla="*/ 10 w 10"/>
                <a:gd name="T17" fmla="*/ 6 h 8"/>
                <a:gd name="T18" fmla="*/ 8 w 10"/>
                <a:gd name="T1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8">
                  <a:moveTo>
                    <a:pt x="8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8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6" name="Freeform 1935">
              <a:extLst>
                <a:ext uri="{FF2B5EF4-FFF2-40B4-BE49-F238E27FC236}">
                  <a16:creationId xmlns:a16="http://schemas.microsoft.com/office/drawing/2014/main" id="{44F5A3F7-09C2-4945-8855-6C78D0DB4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700" y="4126359"/>
              <a:ext cx="7147" cy="3573"/>
            </a:xfrm>
            <a:custGeom>
              <a:avLst/>
              <a:gdLst>
                <a:gd name="T0" fmla="*/ 4 w 4"/>
                <a:gd name="T1" fmla="*/ 0 h 2"/>
                <a:gd name="T2" fmla="*/ 4 w 4"/>
                <a:gd name="T3" fmla="*/ 0 h 2"/>
                <a:gd name="T4" fmla="*/ 0 w 4"/>
                <a:gd name="T5" fmla="*/ 2 h 2"/>
                <a:gd name="T6" fmla="*/ 4 w 4"/>
                <a:gd name="T7" fmla="*/ 2 h 2"/>
                <a:gd name="T8" fmla="*/ 4 w 4"/>
                <a:gd name="T9" fmla="*/ 2 h 2"/>
                <a:gd name="T10" fmla="*/ 4 w 4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" name="Freeform 1936">
              <a:extLst>
                <a:ext uri="{FF2B5EF4-FFF2-40B4-BE49-F238E27FC236}">
                  <a16:creationId xmlns:a16="http://schemas.microsoft.com/office/drawing/2014/main" id="{995F2D87-5953-403E-BE52-F73E508F5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0368" y="3883370"/>
              <a:ext cx="75041" cy="114348"/>
            </a:xfrm>
            <a:custGeom>
              <a:avLst/>
              <a:gdLst>
                <a:gd name="T0" fmla="*/ 4 w 42"/>
                <a:gd name="T1" fmla="*/ 0 h 64"/>
                <a:gd name="T2" fmla="*/ 4 w 42"/>
                <a:gd name="T3" fmla="*/ 0 h 64"/>
                <a:gd name="T4" fmla="*/ 0 w 42"/>
                <a:gd name="T5" fmla="*/ 10 h 64"/>
                <a:gd name="T6" fmla="*/ 0 w 42"/>
                <a:gd name="T7" fmla="*/ 10 h 64"/>
                <a:gd name="T8" fmla="*/ 0 w 42"/>
                <a:gd name="T9" fmla="*/ 16 h 64"/>
                <a:gd name="T10" fmla="*/ 0 w 42"/>
                <a:gd name="T11" fmla="*/ 16 h 64"/>
                <a:gd name="T12" fmla="*/ 20 w 42"/>
                <a:gd name="T13" fmla="*/ 38 h 64"/>
                <a:gd name="T14" fmla="*/ 30 w 42"/>
                <a:gd name="T15" fmla="*/ 50 h 64"/>
                <a:gd name="T16" fmla="*/ 38 w 42"/>
                <a:gd name="T17" fmla="*/ 64 h 64"/>
                <a:gd name="T18" fmla="*/ 38 w 42"/>
                <a:gd name="T19" fmla="*/ 64 h 64"/>
                <a:gd name="T20" fmla="*/ 42 w 42"/>
                <a:gd name="T21" fmla="*/ 46 h 64"/>
                <a:gd name="T22" fmla="*/ 42 w 42"/>
                <a:gd name="T23" fmla="*/ 46 h 64"/>
                <a:gd name="T24" fmla="*/ 24 w 42"/>
                <a:gd name="T25" fmla="*/ 22 h 64"/>
                <a:gd name="T26" fmla="*/ 4 w 42"/>
                <a:gd name="T2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64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0" y="38"/>
                  </a:lnTo>
                  <a:lnTo>
                    <a:pt x="30" y="50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2" y="46"/>
                  </a:lnTo>
                  <a:lnTo>
                    <a:pt x="42" y="46"/>
                  </a:lnTo>
                  <a:lnTo>
                    <a:pt x="24" y="22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Freeform 1937">
              <a:extLst>
                <a:ext uri="{FF2B5EF4-FFF2-40B4-BE49-F238E27FC236}">
                  <a16:creationId xmlns:a16="http://schemas.microsoft.com/office/drawing/2014/main" id="{62A65B49-0456-44C7-9C11-B3DE86537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5640" y="3265177"/>
              <a:ext cx="507418" cy="1811698"/>
            </a:xfrm>
            <a:custGeom>
              <a:avLst/>
              <a:gdLst>
                <a:gd name="T0" fmla="*/ 50 w 284"/>
                <a:gd name="T1" fmla="*/ 1014 h 1014"/>
                <a:gd name="T2" fmla="*/ 158 w 284"/>
                <a:gd name="T3" fmla="*/ 770 h 1014"/>
                <a:gd name="T4" fmla="*/ 260 w 284"/>
                <a:gd name="T5" fmla="*/ 610 h 1014"/>
                <a:gd name="T6" fmla="*/ 260 w 284"/>
                <a:gd name="T7" fmla="*/ 610 h 1014"/>
                <a:gd name="T8" fmla="*/ 266 w 284"/>
                <a:gd name="T9" fmla="*/ 598 h 1014"/>
                <a:gd name="T10" fmla="*/ 272 w 284"/>
                <a:gd name="T11" fmla="*/ 584 h 1014"/>
                <a:gd name="T12" fmla="*/ 278 w 284"/>
                <a:gd name="T13" fmla="*/ 570 h 1014"/>
                <a:gd name="T14" fmla="*/ 280 w 284"/>
                <a:gd name="T15" fmla="*/ 556 h 1014"/>
                <a:gd name="T16" fmla="*/ 282 w 284"/>
                <a:gd name="T17" fmla="*/ 542 h 1014"/>
                <a:gd name="T18" fmla="*/ 284 w 284"/>
                <a:gd name="T19" fmla="*/ 526 h 1014"/>
                <a:gd name="T20" fmla="*/ 282 w 284"/>
                <a:gd name="T21" fmla="*/ 512 h 1014"/>
                <a:gd name="T22" fmla="*/ 280 w 284"/>
                <a:gd name="T23" fmla="*/ 498 h 1014"/>
                <a:gd name="T24" fmla="*/ 244 w 284"/>
                <a:gd name="T25" fmla="*/ 308 h 1014"/>
                <a:gd name="T26" fmla="*/ 174 w 284"/>
                <a:gd name="T27" fmla="*/ 126 h 1014"/>
                <a:gd name="T28" fmla="*/ 140 w 284"/>
                <a:gd name="T29" fmla="*/ 0 h 1014"/>
                <a:gd name="T30" fmla="*/ 86 w 284"/>
                <a:gd name="T31" fmla="*/ 16 h 1014"/>
                <a:gd name="T32" fmla="*/ 120 w 284"/>
                <a:gd name="T33" fmla="*/ 146 h 1014"/>
                <a:gd name="T34" fmla="*/ 190 w 284"/>
                <a:gd name="T35" fmla="*/ 326 h 1014"/>
                <a:gd name="T36" fmla="*/ 220 w 284"/>
                <a:gd name="T37" fmla="*/ 486 h 1014"/>
                <a:gd name="T38" fmla="*/ 220 w 284"/>
                <a:gd name="T39" fmla="*/ 486 h 1014"/>
                <a:gd name="T40" fmla="*/ 222 w 284"/>
                <a:gd name="T41" fmla="*/ 500 h 1014"/>
                <a:gd name="T42" fmla="*/ 224 w 284"/>
                <a:gd name="T43" fmla="*/ 516 h 1014"/>
                <a:gd name="T44" fmla="*/ 222 w 284"/>
                <a:gd name="T45" fmla="*/ 530 h 1014"/>
                <a:gd name="T46" fmla="*/ 220 w 284"/>
                <a:gd name="T47" fmla="*/ 544 h 1014"/>
                <a:gd name="T48" fmla="*/ 218 w 284"/>
                <a:gd name="T49" fmla="*/ 558 h 1014"/>
                <a:gd name="T50" fmla="*/ 212 w 284"/>
                <a:gd name="T51" fmla="*/ 572 h 1014"/>
                <a:gd name="T52" fmla="*/ 206 w 284"/>
                <a:gd name="T53" fmla="*/ 586 h 1014"/>
                <a:gd name="T54" fmla="*/ 200 w 284"/>
                <a:gd name="T55" fmla="*/ 598 h 1014"/>
                <a:gd name="T56" fmla="*/ 106 w 284"/>
                <a:gd name="T57" fmla="*/ 746 h 1014"/>
                <a:gd name="T58" fmla="*/ 0 w 284"/>
                <a:gd name="T59" fmla="*/ 968 h 1014"/>
                <a:gd name="T60" fmla="*/ 50 w 284"/>
                <a:gd name="T61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4" h="1014">
                  <a:moveTo>
                    <a:pt x="50" y="1014"/>
                  </a:moveTo>
                  <a:lnTo>
                    <a:pt x="158" y="770"/>
                  </a:lnTo>
                  <a:lnTo>
                    <a:pt x="260" y="610"/>
                  </a:lnTo>
                  <a:lnTo>
                    <a:pt x="260" y="610"/>
                  </a:lnTo>
                  <a:lnTo>
                    <a:pt x="266" y="598"/>
                  </a:lnTo>
                  <a:lnTo>
                    <a:pt x="272" y="584"/>
                  </a:lnTo>
                  <a:lnTo>
                    <a:pt x="278" y="570"/>
                  </a:lnTo>
                  <a:lnTo>
                    <a:pt x="280" y="556"/>
                  </a:lnTo>
                  <a:lnTo>
                    <a:pt x="282" y="542"/>
                  </a:lnTo>
                  <a:lnTo>
                    <a:pt x="284" y="526"/>
                  </a:lnTo>
                  <a:lnTo>
                    <a:pt x="282" y="512"/>
                  </a:lnTo>
                  <a:lnTo>
                    <a:pt x="280" y="498"/>
                  </a:lnTo>
                  <a:lnTo>
                    <a:pt x="244" y="308"/>
                  </a:lnTo>
                  <a:lnTo>
                    <a:pt x="174" y="126"/>
                  </a:lnTo>
                  <a:lnTo>
                    <a:pt x="140" y="0"/>
                  </a:lnTo>
                  <a:lnTo>
                    <a:pt x="86" y="16"/>
                  </a:lnTo>
                  <a:lnTo>
                    <a:pt x="120" y="146"/>
                  </a:lnTo>
                  <a:lnTo>
                    <a:pt x="190" y="326"/>
                  </a:lnTo>
                  <a:lnTo>
                    <a:pt x="220" y="486"/>
                  </a:lnTo>
                  <a:lnTo>
                    <a:pt x="220" y="486"/>
                  </a:lnTo>
                  <a:lnTo>
                    <a:pt x="222" y="500"/>
                  </a:lnTo>
                  <a:lnTo>
                    <a:pt x="224" y="516"/>
                  </a:lnTo>
                  <a:lnTo>
                    <a:pt x="222" y="530"/>
                  </a:lnTo>
                  <a:lnTo>
                    <a:pt x="220" y="544"/>
                  </a:lnTo>
                  <a:lnTo>
                    <a:pt x="218" y="558"/>
                  </a:lnTo>
                  <a:lnTo>
                    <a:pt x="212" y="572"/>
                  </a:lnTo>
                  <a:lnTo>
                    <a:pt x="206" y="586"/>
                  </a:lnTo>
                  <a:lnTo>
                    <a:pt x="200" y="598"/>
                  </a:lnTo>
                  <a:lnTo>
                    <a:pt x="106" y="746"/>
                  </a:lnTo>
                  <a:lnTo>
                    <a:pt x="0" y="968"/>
                  </a:lnTo>
                  <a:lnTo>
                    <a:pt x="50" y="1014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9" name="Freeform 1938">
              <a:extLst>
                <a:ext uri="{FF2B5EF4-FFF2-40B4-BE49-F238E27FC236}">
                  <a16:creationId xmlns:a16="http://schemas.microsoft.com/office/drawing/2014/main" id="{208696D7-D3C7-49DA-A8CE-4D703425A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5640" y="3265177"/>
              <a:ext cx="507418" cy="1811698"/>
            </a:xfrm>
            <a:custGeom>
              <a:avLst/>
              <a:gdLst>
                <a:gd name="T0" fmla="*/ 50 w 284"/>
                <a:gd name="T1" fmla="*/ 1014 h 1014"/>
                <a:gd name="T2" fmla="*/ 158 w 284"/>
                <a:gd name="T3" fmla="*/ 770 h 1014"/>
                <a:gd name="T4" fmla="*/ 260 w 284"/>
                <a:gd name="T5" fmla="*/ 610 h 1014"/>
                <a:gd name="T6" fmla="*/ 260 w 284"/>
                <a:gd name="T7" fmla="*/ 610 h 1014"/>
                <a:gd name="T8" fmla="*/ 266 w 284"/>
                <a:gd name="T9" fmla="*/ 598 h 1014"/>
                <a:gd name="T10" fmla="*/ 272 w 284"/>
                <a:gd name="T11" fmla="*/ 584 h 1014"/>
                <a:gd name="T12" fmla="*/ 278 w 284"/>
                <a:gd name="T13" fmla="*/ 570 h 1014"/>
                <a:gd name="T14" fmla="*/ 280 w 284"/>
                <a:gd name="T15" fmla="*/ 556 h 1014"/>
                <a:gd name="T16" fmla="*/ 282 w 284"/>
                <a:gd name="T17" fmla="*/ 542 h 1014"/>
                <a:gd name="T18" fmla="*/ 284 w 284"/>
                <a:gd name="T19" fmla="*/ 526 h 1014"/>
                <a:gd name="T20" fmla="*/ 282 w 284"/>
                <a:gd name="T21" fmla="*/ 512 h 1014"/>
                <a:gd name="T22" fmla="*/ 280 w 284"/>
                <a:gd name="T23" fmla="*/ 498 h 1014"/>
                <a:gd name="T24" fmla="*/ 244 w 284"/>
                <a:gd name="T25" fmla="*/ 308 h 1014"/>
                <a:gd name="T26" fmla="*/ 174 w 284"/>
                <a:gd name="T27" fmla="*/ 126 h 1014"/>
                <a:gd name="T28" fmla="*/ 140 w 284"/>
                <a:gd name="T29" fmla="*/ 0 h 1014"/>
                <a:gd name="T30" fmla="*/ 86 w 284"/>
                <a:gd name="T31" fmla="*/ 16 h 1014"/>
                <a:gd name="T32" fmla="*/ 120 w 284"/>
                <a:gd name="T33" fmla="*/ 146 h 1014"/>
                <a:gd name="T34" fmla="*/ 190 w 284"/>
                <a:gd name="T35" fmla="*/ 326 h 1014"/>
                <a:gd name="T36" fmla="*/ 220 w 284"/>
                <a:gd name="T37" fmla="*/ 486 h 1014"/>
                <a:gd name="T38" fmla="*/ 220 w 284"/>
                <a:gd name="T39" fmla="*/ 486 h 1014"/>
                <a:gd name="T40" fmla="*/ 222 w 284"/>
                <a:gd name="T41" fmla="*/ 500 h 1014"/>
                <a:gd name="T42" fmla="*/ 224 w 284"/>
                <a:gd name="T43" fmla="*/ 516 h 1014"/>
                <a:gd name="T44" fmla="*/ 222 w 284"/>
                <a:gd name="T45" fmla="*/ 530 h 1014"/>
                <a:gd name="T46" fmla="*/ 220 w 284"/>
                <a:gd name="T47" fmla="*/ 544 h 1014"/>
                <a:gd name="T48" fmla="*/ 218 w 284"/>
                <a:gd name="T49" fmla="*/ 558 h 1014"/>
                <a:gd name="T50" fmla="*/ 212 w 284"/>
                <a:gd name="T51" fmla="*/ 572 h 1014"/>
                <a:gd name="T52" fmla="*/ 206 w 284"/>
                <a:gd name="T53" fmla="*/ 586 h 1014"/>
                <a:gd name="T54" fmla="*/ 200 w 284"/>
                <a:gd name="T55" fmla="*/ 598 h 1014"/>
                <a:gd name="T56" fmla="*/ 106 w 284"/>
                <a:gd name="T57" fmla="*/ 746 h 1014"/>
                <a:gd name="T58" fmla="*/ 0 w 284"/>
                <a:gd name="T59" fmla="*/ 968 h 1014"/>
                <a:gd name="T60" fmla="*/ 50 w 284"/>
                <a:gd name="T61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4" h="1014">
                  <a:moveTo>
                    <a:pt x="50" y="1014"/>
                  </a:moveTo>
                  <a:lnTo>
                    <a:pt x="158" y="770"/>
                  </a:lnTo>
                  <a:lnTo>
                    <a:pt x="260" y="610"/>
                  </a:lnTo>
                  <a:lnTo>
                    <a:pt x="260" y="610"/>
                  </a:lnTo>
                  <a:lnTo>
                    <a:pt x="266" y="598"/>
                  </a:lnTo>
                  <a:lnTo>
                    <a:pt x="272" y="584"/>
                  </a:lnTo>
                  <a:lnTo>
                    <a:pt x="278" y="570"/>
                  </a:lnTo>
                  <a:lnTo>
                    <a:pt x="280" y="556"/>
                  </a:lnTo>
                  <a:lnTo>
                    <a:pt x="282" y="542"/>
                  </a:lnTo>
                  <a:lnTo>
                    <a:pt x="284" y="526"/>
                  </a:lnTo>
                  <a:lnTo>
                    <a:pt x="282" y="512"/>
                  </a:lnTo>
                  <a:lnTo>
                    <a:pt x="280" y="498"/>
                  </a:lnTo>
                  <a:lnTo>
                    <a:pt x="244" y="308"/>
                  </a:lnTo>
                  <a:lnTo>
                    <a:pt x="174" y="126"/>
                  </a:lnTo>
                  <a:lnTo>
                    <a:pt x="140" y="0"/>
                  </a:lnTo>
                  <a:lnTo>
                    <a:pt x="86" y="16"/>
                  </a:lnTo>
                  <a:lnTo>
                    <a:pt x="120" y="146"/>
                  </a:lnTo>
                  <a:lnTo>
                    <a:pt x="190" y="326"/>
                  </a:lnTo>
                  <a:lnTo>
                    <a:pt x="220" y="486"/>
                  </a:lnTo>
                  <a:lnTo>
                    <a:pt x="220" y="486"/>
                  </a:lnTo>
                  <a:lnTo>
                    <a:pt x="222" y="500"/>
                  </a:lnTo>
                  <a:lnTo>
                    <a:pt x="224" y="516"/>
                  </a:lnTo>
                  <a:lnTo>
                    <a:pt x="222" y="530"/>
                  </a:lnTo>
                  <a:lnTo>
                    <a:pt x="220" y="544"/>
                  </a:lnTo>
                  <a:lnTo>
                    <a:pt x="218" y="558"/>
                  </a:lnTo>
                  <a:lnTo>
                    <a:pt x="212" y="572"/>
                  </a:lnTo>
                  <a:lnTo>
                    <a:pt x="206" y="586"/>
                  </a:lnTo>
                  <a:lnTo>
                    <a:pt x="200" y="598"/>
                  </a:lnTo>
                  <a:lnTo>
                    <a:pt x="106" y="746"/>
                  </a:lnTo>
                  <a:lnTo>
                    <a:pt x="0" y="968"/>
                  </a:lnTo>
                  <a:lnTo>
                    <a:pt x="50" y="10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0" name="Freeform 1940">
              <a:extLst>
                <a:ext uri="{FF2B5EF4-FFF2-40B4-BE49-F238E27FC236}">
                  <a16:creationId xmlns:a16="http://schemas.microsoft.com/office/drawing/2014/main" id="{829FF817-9EA4-48E0-9B95-ED5BBCB69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7773" y="3247311"/>
              <a:ext cx="539579" cy="1849219"/>
            </a:xfrm>
            <a:custGeom>
              <a:avLst/>
              <a:gdLst>
                <a:gd name="T0" fmla="*/ 68 w 302"/>
                <a:gd name="T1" fmla="*/ 1026 h 1035"/>
                <a:gd name="T2" fmla="*/ 276 w 302"/>
                <a:gd name="T3" fmla="*/ 624 h 1035"/>
                <a:gd name="T4" fmla="*/ 288 w 302"/>
                <a:gd name="T5" fmla="*/ 604 h 1035"/>
                <a:gd name="T6" fmla="*/ 300 w 302"/>
                <a:gd name="T7" fmla="*/ 560 h 1035"/>
                <a:gd name="T8" fmla="*/ 302 w 302"/>
                <a:gd name="T9" fmla="*/ 536 h 1035"/>
                <a:gd name="T10" fmla="*/ 298 w 302"/>
                <a:gd name="T11" fmla="*/ 506 h 1035"/>
                <a:gd name="T12" fmla="*/ 192 w 302"/>
                <a:gd name="T13" fmla="*/ 134 h 1035"/>
                <a:gd name="T14" fmla="*/ 86 w 302"/>
                <a:gd name="T15" fmla="*/ 20 h 1035"/>
                <a:gd name="T16" fmla="*/ 192 w 302"/>
                <a:gd name="T17" fmla="*/ 338 h 1035"/>
                <a:gd name="T18" fmla="*/ 222 w 302"/>
                <a:gd name="T19" fmla="*/ 498 h 1035"/>
                <a:gd name="T20" fmla="*/ 226 w 302"/>
                <a:gd name="T21" fmla="*/ 524 h 1035"/>
                <a:gd name="T22" fmla="*/ 224 w 302"/>
                <a:gd name="T23" fmla="*/ 546 h 1035"/>
                <a:gd name="T24" fmla="*/ 212 w 302"/>
                <a:gd name="T25" fmla="*/ 586 h 1035"/>
                <a:gd name="T26" fmla="*/ 108 w 302"/>
                <a:gd name="T27" fmla="*/ 752 h 1035"/>
                <a:gd name="T28" fmla="*/ 64 w 302"/>
                <a:gd name="T29" fmla="*/ 1035 h 1035"/>
                <a:gd name="T30" fmla="*/ 60 w 302"/>
                <a:gd name="T31" fmla="*/ 1024 h 1035"/>
                <a:gd name="T32" fmla="*/ 20 w 302"/>
                <a:gd name="T33" fmla="*/ 976 h 1035"/>
                <a:gd name="T34" fmla="*/ 216 w 302"/>
                <a:gd name="T35" fmla="*/ 612 h 1035"/>
                <a:gd name="T36" fmla="*/ 226 w 302"/>
                <a:gd name="T37" fmla="*/ 592 h 1035"/>
                <a:gd name="T38" fmla="*/ 240 w 302"/>
                <a:gd name="T39" fmla="*/ 548 h 1035"/>
                <a:gd name="T40" fmla="*/ 242 w 302"/>
                <a:gd name="T41" fmla="*/ 524 h 1035"/>
                <a:gd name="T42" fmla="*/ 238 w 302"/>
                <a:gd name="T43" fmla="*/ 494 h 1035"/>
                <a:gd name="T44" fmla="*/ 138 w 302"/>
                <a:gd name="T45" fmla="*/ 154 h 1035"/>
                <a:gd name="T46" fmla="*/ 146 w 302"/>
                <a:gd name="T47" fmla="*/ 20 h 1035"/>
                <a:gd name="T48" fmla="*/ 248 w 302"/>
                <a:gd name="T49" fmla="*/ 320 h 1035"/>
                <a:gd name="T50" fmla="*/ 282 w 302"/>
                <a:gd name="T51" fmla="*/ 508 h 1035"/>
                <a:gd name="T52" fmla="*/ 286 w 302"/>
                <a:gd name="T53" fmla="*/ 536 h 1035"/>
                <a:gd name="T54" fmla="*/ 284 w 302"/>
                <a:gd name="T55" fmla="*/ 558 h 1035"/>
                <a:gd name="T56" fmla="*/ 272 w 302"/>
                <a:gd name="T57" fmla="*/ 598 h 1035"/>
                <a:gd name="T58" fmla="*/ 160 w 302"/>
                <a:gd name="T59" fmla="*/ 776 h 1035"/>
                <a:gd name="T60" fmla="*/ 60 w 302"/>
                <a:gd name="T61" fmla="*/ 1024 h 1035"/>
                <a:gd name="T62" fmla="*/ 60 w 302"/>
                <a:gd name="T63" fmla="*/ 1024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2" h="1035">
                  <a:moveTo>
                    <a:pt x="60" y="1024"/>
                  </a:moveTo>
                  <a:lnTo>
                    <a:pt x="68" y="1026"/>
                  </a:lnTo>
                  <a:lnTo>
                    <a:pt x="174" y="784"/>
                  </a:lnTo>
                  <a:lnTo>
                    <a:pt x="276" y="624"/>
                  </a:lnTo>
                  <a:lnTo>
                    <a:pt x="276" y="624"/>
                  </a:lnTo>
                  <a:lnTo>
                    <a:pt x="288" y="604"/>
                  </a:lnTo>
                  <a:lnTo>
                    <a:pt x="296" y="582"/>
                  </a:lnTo>
                  <a:lnTo>
                    <a:pt x="300" y="560"/>
                  </a:lnTo>
                  <a:lnTo>
                    <a:pt x="302" y="536"/>
                  </a:lnTo>
                  <a:lnTo>
                    <a:pt x="302" y="536"/>
                  </a:lnTo>
                  <a:lnTo>
                    <a:pt x="300" y="522"/>
                  </a:lnTo>
                  <a:lnTo>
                    <a:pt x="298" y="506"/>
                  </a:lnTo>
                  <a:lnTo>
                    <a:pt x="262" y="316"/>
                  </a:lnTo>
                  <a:lnTo>
                    <a:pt x="192" y="134"/>
                  </a:lnTo>
                  <a:lnTo>
                    <a:pt x="156" y="0"/>
                  </a:lnTo>
                  <a:lnTo>
                    <a:pt x="86" y="20"/>
                  </a:lnTo>
                  <a:lnTo>
                    <a:pt x="124" y="158"/>
                  </a:lnTo>
                  <a:lnTo>
                    <a:pt x="192" y="338"/>
                  </a:lnTo>
                  <a:lnTo>
                    <a:pt x="222" y="498"/>
                  </a:lnTo>
                  <a:lnTo>
                    <a:pt x="222" y="498"/>
                  </a:lnTo>
                  <a:lnTo>
                    <a:pt x="224" y="512"/>
                  </a:lnTo>
                  <a:lnTo>
                    <a:pt x="226" y="524"/>
                  </a:lnTo>
                  <a:lnTo>
                    <a:pt x="226" y="524"/>
                  </a:lnTo>
                  <a:lnTo>
                    <a:pt x="224" y="546"/>
                  </a:lnTo>
                  <a:lnTo>
                    <a:pt x="220" y="566"/>
                  </a:lnTo>
                  <a:lnTo>
                    <a:pt x="212" y="586"/>
                  </a:lnTo>
                  <a:lnTo>
                    <a:pt x="202" y="604"/>
                  </a:lnTo>
                  <a:lnTo>
                    <a:pt x="108" y="752"/>
                  </a:lnTo>
                  <a:lnTo>
                    <a:pt x="0" y="980"/>
                  </a:lnTo>
                  <a:lnTo>
                    <a:pt x="64" y="1035"/>
                  </a:lnTo>
                  <a:lnTo>
                    <a:pt x="68" y="1026"/>
                  </a:lnTo>
                  <a:lnTo>
                    <a:pt x="60" y="1024"/>
                  </a:lnTo>
                  <a:lnTo>
                    <a:pt x="66" y="1018"/>
                  </a:lnTo>
                  <a:lnTo>
                    <a:pt x="20" y="976"/>
                  </a:lnTo>
                  <a:lnTo>
                    <a:pt x="122" y="760"/>
                  </a:lnTo>
                  <a:lnTo>
                    <a:pt x="216" y="612"/>
                  </a:lnTo>
                  <a:lnTo>
                    <a:pt x="216" y="612"/>
                  </a:lnTo>
                  <a:lnTo>
                    <a:pt x="226" y="592"/>
                  </a:lnTo>
                  <a:lnTo>
                    <a:pt x="234" y="570"/>
                  </a:lnTo>
                  <a:lnTo>
                    <a:pt x="240" y="548"/>
                  </a:lnTo>
                  <a:lnTo>
                    <a:pt x="242" y="524"/>
                  </a:lnTo>
                  <a:lnTo>
                    <a:pt x="242" y="524"/>
                  </a:lnTo>
                  <a:lnTo>
                    <a:pt x="240" y="510"/>
                  </a:lnTo>
                  <a:lnTo>
                    <a:pt x="238" y="494"/>
                  </a:lnTo>
                  <a:lnTo>
                    <a:pt x="208" y="334"/>
                  </a:lnTo>
                  <a:lnTo>
                    <a:pt x="138" y="154"/>
                  </a:lnTo>
                  <a:lnTo>
                    <a:pt x="106" y="32"/>
                  </a:lnTo>
                  <a:lnTo>
                    <a:pt x="146" y="20"/>
                  </a:lnTo>
                  <a:lnTo>
                    <a:pt x="178" y="140"/>
                  </a:lnTo>
                  <a:lnTo>
                    <a:pt x="248" y="320"/>
                  </a:lnTo>
                  <a:lnTo>
                    <a:pt x="282" y="508"/>
                  </a:lnTo>
                  <a:lnTo>
                    <a:pt x="282" y="508"/>
                  </a:lnTo>
                  <a:lnTo>
                    <a:pt x="284" y="522"/>
                  </a:lnTo>
                  <a:lnTo>
                    <a:pt x="286" y="536"/>
                  </a:lnTo>
                  <a:lnTo>
                    <a:pt x="286" y="536"/>
                  </a:lnTo>
                  <a:lnTo>
                    <a:pt x="284" y="558"/>
                  </a:lnTo>
                  <a:lnTo>
                    <a:pt x="280" y="578"/>
                  </a:lnTo>
                  <a:lnTo>
                    <a:pt x="272" y="598"/>
                  </a:lnTo>
                  <a:lnTo>
                    <a:pt x="262" y="616"/>
                  </a:lnTo>
                  <a:lnTo>
                    <a:pt x="160" y="776"/>
                  </a:lnTo>
                  <a:lnTo>
                    <a:pt x="54" y="1020"/>
                  </a:lnTo>
                  <a:lnTo>
                    <a:pt x="60" y="1024"/>
                  </a:lnTo>
                  <a:lnTo>
                    <a:pt x="66" y="1018"/>
                  </a:lnTo>
                  <a:lnTo>
                    <a:pt x="60" y="10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1" name="Freeform 1942">
              <a:extLst>
                <a:ext uri="{FF2B5EF4-FFF2-40B4-BE49-F238E27FC236}">
                  <a16:creationId xmlns:a16="http://schemas.microsoft.com/office/drawing/2014/main" id="{9484EC86-470B-4298-B0ED-9BCC2A9BB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1401" y="3840490"/>
              <a:ext cx="475258" cy="353764"/>
            </a:xfrm>
            <a:custGeom>
              <a:avLst/>
              <a:gdLst>
                <a:gd name="T0" fmla="*/ 180 w 266"/>
                <a:gd name="T1" fmla="*/ 166 h 198"/>
                <a:gd name="T2" fmla="*/ 180 w 266"/>
                <a:gd name="T3" fmla="*/ 166 h 198"/>
                <a:gd name="T4" fmla="*/ 164 w 266"/>
                <a:gd name="T5" fmla="*/ 176 h 198"/>
                <a:gd name="T6" fmla="*/ 150 w 266"/>
                <a:gd name="T7" fmla="*/ 182 h 198"/>
                <a:gd name="T8" fmla="*/ 136 w 266"/>
                <a:gd name="T9" fmla="*/ 188 h 198"/>
                <a:gd name="T10" fmla="*/ 120 w 266"/>
                <a:gd name="T11" fmla="*/ 192 h 198"/>
                <a:gd name="T12" fmla="*/ 90 w 266"/>
                <a:gd name="T13" fmla="*/ 196 h 198"/>
                <a:gd name="T14" fmla="*/ 62 w 266"/>
                <a:gd name="T15" fmla="*/ 198 h 198"/>
                <a:gd name="T16" fmla="*/ 36 w 266"/>
                <a:gd name="T17" fmla="*/ 196 h 198"/>
                <a:gd name="T18" fmla="*/ 16 w 266"/>
                <a:gd name="T19" fmla="*/ 194 h 198"/>
                <a:gd name="T20" fmla="*/ 0 w 266"/>
                <a:gd name="T21" fmla="*/ 192 h 198"/>
                <a:gd name="T22" fmla="*/ 0 w 266"/>
                <a:gd name="T23" fmla="*/ 192 h 198"/>
                <a:gd name="T24" fmla="*/ 2 w 266"/>
                <a:gd name="T25" fmla="*/ 174 h 198"/>
                <a:gd name="T26" fmla="*/ 6 w 266"/>
                <a:gd name="T27" fmla="*/ 154 h 198"/>
                <a:gd name="T28" fmla="*/ 14 w 266"/>
                <a:gd name="T29" fmla="*/ 130 h 198"/>
                <a:gd name="T30" fmla="*/ 26 w 266"/>
                <a:gd name="T31" fmla="*/ 104 h 198"/>
                <a:gd name="T32" fmla="*/ 40 w 266"/>
                <a:gd name="T33" fmla="*/ 78 h 198"/>
                <a:gd name="T34" fmla="*/ 50 w 266"/>
                <a:gd name="T35" fmla="*/ 66 h 198"/>
                <a:gd name="T36" fmla="*/ 60 w 266"/>
                <a:gd name="T37" fmla="*/ 54 h 198"/>
                <a:gd name="T38" fmla="*/ 72 w 266"/>
                <a:gd name="T39" fmla="*/ 42 h 198"/>
                <a:gd name="T40" fmla="*/ 86 w 266"/>
                <a:gd name="T41" fmla="*/ 32 h 198"/>
                <a:gd name="T42" fmla="*/ 86 w 266"/>
                <a:gd name="T43" fmla="*/ 32 h 198"/>
                <a:gd name="T44" fmla="*/ 100 w 266"/>
                <a:gd name="T45" fmla="*/ 22 h 198"/>
                <a:gd name="T46" fmla="*/ 114 w 266"/>
                <a:gd name="T47" fmla="*/ 16 h 198"/>
                <a:gd name="T48" fmla="*/ 130 w 266"/>
                <a:gd name="T49" fmla="*/ 10 h 198"/>
                <a:gd name="T50" fmla="*/ 144 w 266"/>
                <a:gd name="T51" fmla="*/ 6 h 198"/>
                <a:gd name="T52" fmla="*/ 174 w 266"/>
                <a:gd name="T53" fmla="*/ 2 h 198"/>
                <a:gd name="T54" fmla="*/ 204 w 266"/>
                <a:gd name="T55" fmla="*/ 0 h 198"/>
                <a:gd name="T56" fmla="*/ 228 w 266"/>
                <a:gd name="T57" fmla="*/ 0 h 198"/>
                <a:gd name="T58" fmla="*/ 248 w 266"/>
                <a:gd name="T59" fmla="*/ 4 h 198"/>
                <a:gd name="T60" fmla="*/ 266 w 266"/>
                <a:gd name="T61" fmla="*/ 6 h 198"/>
                <a:gd name="T62" fmla="*/ 266 w 266"/>
                <a:gd name="T63" fmla="*/ 6 h 198"/>
                <a:gd name="T64" fmla="*/ 262 w 266"/>
                <a:gd name="T65" fmla="*/ 24 h 198"/>
                <a:gd name="T66" fmla="*/ 258 w 266"/>
                <a:gd name="T67" fmla="*/ 44 h 198"/>
                <a:gd name="T68" fmla="*/ 250 w 266"/>
                <a:gd name="T69" fmla="*/ 68 h 198"/>
                <a:gd name="T70" fmla="*/ 238 w 266"/>
                <a:gd name="T71" fmla="*/ 94 h 198"/>
                <a:gd name="T72" fmla="*/ 224 w 266"/>
                <a:gd name="T73" fmla="*/ 120 h 198"/>
                <a:gd name="T74" fmla="*/ 214 w 266"/>
                <a:gd name="T75" fmla="*/ 132 h 198"/>
                <a:gd name="T76" fmla="*/ 204 w 266"/>
                <a:gd name="T77" fmla="*/ 144 h 198"/>
                <a:gd name="T78" fmla="*/ 192 w 266"/>
                <a:gd name="T79" fmla="*/ 156 h 198"/>
                <a:gd name="T80" fmla="*/ 180 w 266"/>
                <a:gd name="T81" fmla="*/ 16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6" h="198">
                  <a:moveTo>
                    <a:pt x="180" y="166"/>
                  </a:moveTo>
                  <a:lnTo>
                    <a:pt x="180" y="166"/>
                  </a:lnTo>
                  <a:lnTo>
                    <a:pt x="164" y="176"/>
                  </a:lnTo>
                  <a:lnTo>
                    <a:pt x="150" y="182"/>
                  </a:lnTo>
                  <a:lnTo>
                    <a:pt x="136" y="188"/>
                  </a:lnTo>
                  <a:lnTo>
                    <a:pt x="120" y="192"/>
                  </a:lnTo>
                  <a:lnTo>
                    <a:pt x="90" y="196"/>
                  </a:lnTo>
                  <a:lnTo>
                    <a:pt x="62" y="198"/>
                  </a:lnTo>
                  <a:lnTo>
                    <a:pt x="36" y="196"/>
                  </a:lnTo>
                  <a:lnTo>
                    <a:pt x="16" y="19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174"/>
                  </a:lnTo>
                  <a:lnTo>
                    <a:pt x="6" y="154"/>
                  </a:lnTo>
                  <a:lnTo>
                    <a:pt x="14" y="130"/>
                  </a:lnTo>
                  <a:lnTo>
                    <a:pt x="26" y="104"/>
                  </a:lnTo>
                  <a:lnTo>
                    <a:pt x="40" y="78"/>
                  </a:lnTo>
                  <a:lnTo>
                    <a:pt x="50" y="66"/>
                  </a:lnTo>
                  <a:lnTo>
                    <a:pt x="60" y="54"/>
                  </a:lnTo>
                  <a:lnTo>
                    <a:pt x="72" y="42"/>
                  </a:lnTo>
                  <a:lnTo>
                    <a:pt x="86" y="32"/>
                  </a:lnTo>
                  <a:lnTo>
                    <a:pt x="86" y="32"/>
                  </a:lnTo>
                  <a:lnTo>
                    <a:pt x="100" y="22"/>
                  </a:lnTo>
                  <a:lnTo>
                    <a:pt x="114" y="16"/>
                  </a:lnTo>
                  <a:lnTo>
                    <a:pt x="130" y="10"/>
                  </a:lnTo>
                  <a:lnTo>
                    <a:pt x="144" y="6"/>
                  </a:lnTo>
                  <a:lnTo>
                    <a:pt x="174" y="2"/>
                  </a:lnTo>
                  <a:lnTo>
                    <a:pt x="204" y="0"/>
                  </a:lnTo>
                  <a:lnTo>
                    <a:pt x="228" y="0"/>
                  </a:lnTo>
                  <a:lnTo>
                    <a:pt x="248" y="4"/>
                  </a:lnTo>
                  <a:lnTo>
                    <a:pt x="266" y="6"/>
                  </a:lnTo>
                  <a:lnTo>
                    <a:pt x="266" y="6"/>
                  </a:lnTo>
                  <a:lnTo>
                    <a:pt x="262" y="24"/>
                  </a:lnTo>
                  <a:lnTo>
                    <a:pt x="258" y="44"/>
                  </a:lnTo>
                  <a:lnTo>
                    <a:pt x="250" y="68"/>
                  </a:lnTo>
                  <a:lnTo>
                    <a:pt x="238" y="94"/>
                  </a:lnTo>
                  <a:lnTo>
                    <a:pt x="224" y="120"/>
                  </a:lnTo>
                  <a:lnTo>
                    <a:pt x="214" y="132"/>
                  </a:lnTo>
                  <a:lnTo>
                    <a:pt x="204" y="144"/>
                  </a:lnTo>
                  <a:lnTo>
                    <a:pt x="192" y="156"/>
                  </a:lnTo>
                  <a:lnTo>
                    <a:pt x="180" y="16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2" name="Freeform 1945">
              <a:extLst>
                <a:ext uri="{FF2B5EF4-FFF2-40B4-BE49-F238E27FC236}">
                  <a16:creationId xmlns:a16="http://schemas.microsoft.com/office/drawing/2014/main" id="{CCB5619D-3749-4030-8461-D89F8A8F5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5695" y="3858357"/>
              <a:ext cx="321603" cy="321603"/>
            </a:xfrm>
            <a:custGeom>
              <a:avLst/>
              <a:gdLst>
                <a:gd name="T0" fmla="*/ 164 w 180"/>
                <a:gd name="T1" fmla="*/ 0 h 180"/>
                <a:gd name="T2" fmla="*/ 164 w 180"/>
                <a:gd name="T3" fmla="*/ 0 h 180"/>
                <a:gd name="T4" fmla="*/ 144 w 180"/>
                <a:gd name="T5" fmla="*/ 2 h 180"/>
                <a:gd name="T6" fmla="*/ 122 w 180"/>
                <a:gd name="T7" fmla="*/ 8 h 180"/>
                <a:gd name="T8" fmla="*/ 102 w 180"/>
                <a:gd name="T9" fmla="*/ 16 h 180"/>
                <a:gd name="T10" fmla="*/ 82 w 180"/>
                <a:gd name="T11" fmla="*/ 28 h 180"/>
                <a:gd name="T12" fmla="*/ 82 w 180"/>
                <a:gd name="T13" fmla="*/ 28 h 180"/>
                <a:gd name="T14" fmla="*/ 66 w 180"/>
                <a:gd name="T15" fmla="*/ 40 h 180"/>
                <a:gd name="T16" fmla="*/ 66 w 180"/>
                <a:gd name="T17" fmla="*/ 40 h 180"/>
                <a:gd name="T18" fmla="*/ 62 w 180"/>
                <a:gd name="T19" fmla="*/ 72 h 180"/>
                <a:gd name="T20" fmla="*/ 56 w 180"/>
                <a:gd name="T21" fmla="*/ 96 h 180"/>
                <a:gd name="T22" fmla="*/ 48 w 180"/>
                <a:gd name="T23" fmla="*/ 120 h 180"/>
                <a:gd name="T24" fmla="*/ 46 w 180"/>
                <a:gd name="T25" fmla="*/ 126 h 180"/>
                <a:gd name="T26" fmla="*/ 40 w 180"/>
                <a:gd name="T27" fmla="*/ 124 h 180"/>
                <a:gd name="T28" fmla="*/ 40 w 180"/>
                <a:gd name="T29" fmla="*/ 124 h 180"/>
                <a:gd name="T30" fmla="*/ 16 w 180"/>
                <a:gd name="T31" fmla="*/ 116 h 180"/>
                <a:gd name="T32" fmla="*/ 16 w 180"/>
                <a:gd name="T33" fmla="*/ 116 h 180"/>
                <a:gd name="T34" fmla="*/ 16 w 180"/>
                <a:gd name="T35" fmla="*/ 120 h 180"/>
                <a:gd name="T36" fmla="*/ 16 w 180"/>
                <a:gd name="T37" fmla="*/ 120 h 180"/>
                <a:gd name="T38" fmla="*/ 6 w 180"/>
                <a:gd name="T39" fmla="*/ 152 h 180"/>
                <a:gd name="T40" fmla="*/ 0 w 180"/>
                <a:gd name="T41" fmla="*/ 176 h 180"/>
                <a:gd name="T42" fmla="*/ 0 w 180"/>
                <a:gd name="T43" fmla="*/ 176 h 180"/>
                <a:gd name="T44" fmla="*/ 10 w 180"/>
                <a:gd name="T45" fmla="*/ 176 h 180"/>
                <a:gd name="T46" fmla="*/ 10 w 180"/>
                <a:gd name="T47" fmla="*/ 176 h 180"/>
                <a:gd name="T48" fmla="*/ 30 w 180"/>
                <a:gd name="T49" fmla="*/ 180 h 180"/>
                <a:gd name="T50" fmla="*/ 54 w 180"/>
                <a:gd name="T51" fmla="*/ 180 h 180"/>
                <a:gd name="T52" fmla="*/ 54 w 180"/>
                <a:gd name="T53" fmla="*/ 180 h 180"/>
                <a:gd name="T54" fmla="*/ 54 w 180"/>
                <a:gd name="T55" fmla="*/ 180 h 180"/>
                <a:gd name="T56" fmla="*/ 54 w 180"/>
                <a:gd name="T57" fmla="*/ 180 h 180"/>
                <a:gd name="T58" fmla="*/ 76 w 180"/>
                <a:gd name="T59" fmla="*/ 180 h 180"/>
                <a:gd name="T60" fmla="*/ 98 w 180"/>
                <a:gd name="T61" fmla="*/ 176 h 180"/>
                <a:gd name="T62" fmla="*/ 122 w 180"/>
                <a:gd name="T63" fmla="*/ 172 h 180"/>
                <a:gd name="T64" fmla="*/ 144 w 180"/>
                <a:gd name="T65" fmla="*/ 162 h 180"/>
                <a:gd name="T66" fmla="*/ 144 w 180"/>
                <a:gd name="T67" fmla="*/ 162 h 180"/>
                <a:gd name="T68" fmla="*/ 144 w 180"/>
                <a:gd name="T69" fmla="*/ 162 h 180"/>
                <a:gd name="T70" fmla="*/ 146 w 180"/>
                <a:gd name="T71" fmla="*/ 144 h 180"/>
                <a:gd name="T72" fmla="*/ 150 w 180"/>
                <a:gd name="T73" fmla="*/ 124 h 180"/>
                <a:gd name="T74" fmla="*/ 156 w 180"/>
                <a:gd name="T75" fmla="*/ 100 h 180"/>
                <a:gd name="T76" fmla="*/ 156 w 180"/>
                <a:gd name="T77" fmla="*/ 100 h 180"/>
                <a:gd name="T78" fmla="*/ 166 w 180"/>
                <a:gd name="T79" fmla="*/ 70 h 180"/>
                <a:gd name="T80" fmla="*/ 172 w 180"/>
                <a:gd name="T81" fmla="*/ 54 h 180"/>
                <a:gd name="T82" fmla="*/ 180 w 180"/>
                <a:gd name="T83" fmla="*/ 40 h 180"/>
                <a:gd name="T84" fmla="*/ 178 w 180"/>
                <a:gd name="T85" fmla="*/ 36 h 180"/>
                <a:gd name="T86" fmla="*/ 178 w 180"/>
                <a:gd name="T87" fmla="*/ 36 h 180"/>
                <a:gd name="T88" fmla="*/ 174 w 180"/>
                <a:gd name="T89" fmla="*/ 26 h 180"/>
                <a:gd name="T90" fmla="*/ 164 w 180"/>
                <a:gd name="T9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0" h="180">
                  <a:moveTo>
                    <a:pt x="164" y="0"/>
                  </a:moveTo>
                  <a:lnTo>
                    <a:pt x="164" y="0"/>
                  </a:lnTo>
                  <a:lnTo>
                    <a:pt x="144" y="2"/>
                  </a:lnTo>
                  <a:lnTo>
                    <a:pt x="122" y="8"/>
                  </a:lnTo>
                  <a:lnTo>
                    <a:pt x="102" y="16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72"/>
                  </a:lnTo>
                  <a:lnTo>
                    <a:pt x="56" y="96"/>
                  </a:lnTo>
                  <a:lnTo>
                    <a:pt x="48" y="120"/>
                  </a:lnTo>
                  <a:lnTo>
                    <a:pt x="46" y="126"/>
                  </a:lnTo>
                  <a:lnTo>
                    <a:pt x="40" y="124"/>
                  </a:lnTo>
                  <a:lnTo>
                    <a:pt x="40" y="124"/>
                  </a:lnTo>
                  <a:lnTo>
                    <a:pt x="16" y="116"/>
                  </a:lnTo>
                  <a:lnTo>
                    <a:pt x="16" y="116"/>
                  </a:lnTo>
                  <a:lnTo>
                    <a:pt x="16" y="120"/>
                  </a:lnTo>
                  <a:lnTo>
                    <a:pt x="16" y="120"/>
                  </a:lnTo>
                  <a:lnTo>
                    <a:pt x="6" y="152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10" y="176"/>
                  </a:lnTo>
                  <a:lnTo>
                    <a:pt x="10" y="176"/>
                  </a:lnTo>
                  <a:lnTo>
                    <a:pt x="30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76" y="180"/>
                  </a:lnTo>
                  <a:lnTo>
                    <a:pt x="98" y="176"/>
                  </a:lnTo>
                  <a:lnTo>
                    <a:pt x="122" y="17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6" y="144"/>
                  </a:lnTo>
                  <a:lnTo>
                    <a:pt x="150" y="124"/>
                  </a:lnTo>
                  <a:lnTo>
                    <a:pt x="156" y="100"/>
                  </a:lnTo>
                  <a:lnTo>
                    <a:pt x="156" y="100"/>
                  </a:lnTo>
                  <a:lnTo>
                    <a:pt x="166" y="70"/>
                  </a:lnTo>
                  <a:lnTo>
                    <a:pt x="172" y="54"/>
                  </a:lnTo>
                  <a:lnTo>
                    <a:pt x="180" y="40"/>
                  </a:lnTo>
                  <a:lnTo>
                    <a:pt x="178" y="36"/>
                  </a:lnTo>
                  <a:lnTo>
                    <a:pt x="178" y="36"/>
                  </a:lnTo>
                  <a:lnTo>
                    <a:pt x="174" y="26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3" name="Freeform 1946">
              <a:extLst>
                <a:ext uri="{FF2B5EF4-FFF2-40B4-BE49-F238E27FC236}">
                  <a16:creationId xmlns:a16="http://schemas.microsoft.com/office/drawing/2014/main" id="{B3B10E16-5C85-4609-97CA-553D41090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5695" y="3858357"/>
              <a:ext cx="321603" cy="321603"/>
            </a:xfrm>
            <a:custGeom>
              <a:avLst/>
              <a:gdLst>
                <a:gd name="T0" fmla="*/ 164 w 180"/>
                <a:gd name="T1" fmla="*/ 0 h 180"/>
                <a:gd name="T2" fmla="*/ 164 w 180"/>
                <a:gd name="T3" fmla="*/ 0 h 180"/>
                <a:gd name="T4" fmla="*/ 144 w 180"/>
                <a:gd name="T5" fmla="*/ 2 h 180"/>
                <a:gd name="T6" fmla="*/ 122 w 180"/>
                <a:gd name="T7" fmla="*/ 8 h 180"/>
                <a:gd name="T8" fmla="*/ 102 w 180"/>
                <a:gd name="T9" fmla="*/ 16 h 180"/>
                <a:gd name="T10" fmla="*/ 82 w 180"/>
                <a:gd name="T11" fmla="*/ 28 h 180"/>
                <a:gd name="T12" fmla="*/ 82 w 180"/>
                <a:gd name="T13" fmla="*/ 28 h 180"/>
                <a:gd name="T14" fmla="*/ 66 w 180"/>
                <a:gd name="T15" fmla="*/ 40 h 180"/>
                <a:gd name="T16" fmla="*/ 66 w 180"/>
                <a:gd name="T17" fmla="*/ 40 h 180"/>
                <a:gd name="T18" fmla="*/ 62 w 180"/>
                <a:gd name="T19" fmla="*/ 72 h 180"/>
                <a:gd name="T20" fmla="*/ 56 w 180"/>
                <a:gd name="T21" fmla="*/ 96 h 180"/>
                <a:gd name="T22" fmla="*/ 48 w 180"/>
                <a:gd name="T23" fmla="*/ 120 h 180"/>
                <a:gd name="T24" fmla="*/ 46 w 180"/>
                <a:gd name="T25" fmla="*/ 126 h 180"/>
                <a:gd name="T26" fmla="*/ 40 w 180"/>
                <a:gd name="T27" fmla="*/ 124 h 180"/>
                <a:gd name="T28" fmla="*/ 40 w 180"/>
                <a:gd name="T29" fmla="*/ 124 h 180"/>
                <a:gd name="T30" fmla="*/ 16 w 180"/>
                <a:gd name="T31" fmla="*/ 116 h 180"/>
                <a:gd name="T32" fmla="*/ 16 w 180"/>
                <a:gd name="T33" fmla="*/ 116 h 180"/>
                <a:gd name="T34" fmla="*/ 16 w 180"/>
                <a:gd name="T35" fmla="*/ 120 h 180"/>
                <a:gd name="T36" fmla="*/ 16 w 180"/>
                <a:gd name="T37" fmla="*/ 120 h 180"/>
                <a:gd name="T38" fmla="*/ 6 w 180"/>
                <a:gd name="T39" fmla="*/ 152 h 180"/>
                <a:gd name="T40" fmla="*/ 0 w 180"/>
                <a:gd name="T41" fmla="*/ 176 h 180"/>
                <a:gd name="T42" fmla="*/ 0 w 180"/>
                <a:gd name="T43" fmla="*/ 176 h 180"/>
                <a:gd name="T44" fmla="*/ 10 w 180"/>
                <a:gd name="T45" fmla="*/ 176 h 180"/>
                <a:gd name="T46" fmla="*/ 10 w 180"/>
                <a:gd name="T47" fmla="*/ 176 h 180"/>
                <a:gd name="T48" fmla="*/ 30 w 180"/>
                <a:gd name="T49" fmla="*/ 180 h 180"/>
                <a:gd name="T50" fmla="*/ 54 w 180"/>
                <a:gd name="T51" fmla="*/ 180 h 180"/>
                <a:gd name="T52" fmla="*/ 54 w 180"/>
                <a:gd name="T53" fmla="*/ 180 h 180"/>
                <a:gd name="T54" fmla="*/ 54 w 180"/>
                <a:gd name="T55" fmla="*/ 180 h 180"/>
                <a:gd name="T56" fmla="*/ 54 w 180"/>
                <a:gd name="T57" fmla="*/ 180 h 180"/>
                <a:gd name="T58" fmla="*/ 76 w 180"/>
                <a:gd name="T59" fmla="*/ 180 h 180"/>
                <a:gd name="T60" fmla="*/ 98 w 180"/>
                <a:gd name="T61" fmla="*/ 176 h 180"/>
                <a:gd name="T62" fmla="*/ 122 w 180"/>
                <a:gd name="T63" fmla="*/ 172 h 180"/>
                <a:gd name="T64" fmla="*/ 144 w 180"/>
                <a:gd name="T65" fmla="*/ 162 h 180"/>
                <a:gd name="T66" fmla="*/ 144 w 180"/>
                <a:gd name="T67" fmla="*/ 162 h 180"/>
                <a:gd name="T68" fmla="*/ 144 w 180"/>
                <a:gd name="T69" fmla="*/ 162 h 180"/>
                <a:gd name="T70" fmla="*/ 146 w 180"/>
                <a:gd name="T71" fmla="*/ 144 h 180"/>
                <a:gd name="T72" fmla="*/ 150 w 180"/>
                <a:gd name="T73" fmla="*/ 124 h 180"/>
                <a:gd name="T74" fmla="*/ 156 w 180"/>
                <a:gd name="T75" fmla="*/ 100 h 180"/>
                <a:gd name="T76" fmla="*/ 156 w 180"/>
                <a:gd name="T77" fmla="*/ 100 h 180"/>
                <a:gd name="T78" fmla="*/ 166 w 180"/>
                <a:gd name="T79" fmla="*/ 70 h 180"/>
                <a:gd name="T80" fmla="*/ 172 w 180"/>
                <a:gd name="T81" fmla="*/ 54 h 180"/>
                <a:gd name="T82" fmla="*/ 180 w 180"/>
                <a:gd name="T83" fmla="*/ 40 h 180"/>
                <a:gd name="T84" fmla="*/ 178 w 180"/>
                <a:gd name="T85" fmla="*/ 36 h 180"/>
                <a:gd name="T86" fmla="*/ 178 w 180"/>
                <a:gd name="T87" fmla="*/ 36 h 180"/>
                <a:gd name="T88" fmla="*/ 174 w 180"/>
                <a:gd name="T89" fmla="*/ 26 h 180"/>
                <a:gd name="T90" fmla="*/ 164 w 180"/>
                <a:gd name="T9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0" h="180">
                  <a:moveTo>
                    <a:pt x="164" y="0"/>
                  </a:moveTo>
                  <a:lnTo>
                    <a:pt x="164" y="0"/>
                  </a:lnTo>
                  <a:lnTo>
                    <a:pt x="144" y="2"/>
                  </a:lnTo>
                  <a:lnTo>
                    <a:pt x="122" y="8"/>
                  </a:lnTo>
                  <a:lnTo>
                    <a:pt x="102" y="16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72"/>
                  </a:lnTo>
                  <a:lnTo>
                    <a:pt x="56" y="96"/>
                  </a:lnTo>
                  <a:lnTo>
                    <a:pt x="48" y="120"/>
                  </a:lnTo>
                  <a:lnTo>
                    <a:pt x="46" y="126"/>
                  </a:lnTo>
                  <a:lnTo>
                    <a:pt x="40" y="124"/>
                  </a:lnTo>
                  <a:lnTo>
                    <a:pt x="40" y="124"/>
                  </a:lnTo>
                  <a:lnTo>
                    <a:pt x="16" y="116"/>
                  </a:lnTo>
                  <a:lnTo>
                    <a:pt x="16" y="116"/>
                  </a:lnTo>
                  <a:lnTo>
                    <a:pt x="16" y="120"/>
                  </a:lnTo>
                  <a:lnTo>
                    <a:pt x="16" y="120"/>
                  </a:lnTo>
                  <a:lnTo>
                    <a:pt x="6" y="152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10" y="176"/>
                  </a:lnTo>
                  <a:lnTo>
                    <a:pt x="10" y="176"/>
                  </a:lnTo>
                  <a:lnTo>
                    <a:pt x="30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76" y="180"/>
                  </a:lnTo>
                  <a:lnTo>
                    <a:pt x="98" y="176"/>
                  </a:lnTo>
                  <a:lnTo>
                    <a:pt x="122" y="17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4" y="162"/>
                  </a:lnTo>
                  <a:lnTo>
                    <a:pt x="146" y="144"/>
                  </a:lnTo>
                  <a:lnTo>
                    <a:pt x="150" y="124"/>
                  </a:lnTo>
                  <a:lnTo>
                    <a:pt x="156" y="100"/>
                  </a:lnTo>
                  <a:lnTo>
                    <a:pt x="156" y="100"/>
                  </a:lnTo>
                  <a:lnTo>
                    <a:pt x="166" y="70"/>
                  </a:lnTo>
                  <a:lnTo>
                    <a:pt x="172" y="54"/>
                  </a:lnTo>
                  <a:lnTo>
                    <a:pt x="180" y="40"/>
                  </a:lnTo>
                  <a:lnTo>
                    <a:pt x="178" y="36"/>
                  </a:lnTo>
                  <a:lnTo>
                    <a:pt x="178" y="36"/>
                  </a:lnTo>
                  <a:lnTo>
                    <a:pt x="174" y="26"/>
                  </a:lnTo>
                  <a:lnTo>
                    <a:pt x="1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4" name="Freeform 1948">
              <a:extLst>
                <a:ext uri="{FF2B5EF4-FFF2-40B4-BE49-F238E27FC236}">
                  <a16:creationId xmlns:a16="http://schemas.microsoft.com/office/drawing/2014/main" id="{592E4126-7E80-4261-8AD9-844135E17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681" y="4058465"/>
              <a:ext cx="310883" cy="150082"/>
            </a:xfrm>
            <a:custGeom>
              <a:avLst/>
              <a:gdLst>
                <a:gd name="T0" fmla="*/ 22 w 174"/>
                <a:gd name="T1" fmla="*/ 0 h 84"/>
                <a:gd name="T2" fmla="*/ 0 w 174"/>
                <a:gd name="T3" fmla="*/ 76 h 84"/>
                <a:gd name="T4" fmla="*/ 4 w 174"/>
                <a:gd name="T5" fmla="*/ 78 h 84"/>
                <a:gd name="T6" fmla="*/ 4 w 174"/>
                <a:gd name="T7" fmla="*/ 78 h 84"/>
                <a:gd name="T8" fmla="*/ 22 w 174"/>
                <a:gd name="T9" fmla="*/ 80 h 84"/>
                <a:gd name="T10" fmla="*/ 42 w 174"/>
                <a:gd name="T11" fmla="*/ 84 h 84"/>
                <a:gd name="T12" fmla="*/ 68 w 174"/>
                <a:gd name="T13" fmla="*/ 84 h 84"/>
                <a:gd name="T14" fmla="*/ 68 w 174"/>
                <a:gd name="T15" fmla="*/ 84 h 84"/>
                <a:gd name="T16" fmla="*/ 94 w 174"/>
                <a:gd name="T17" fmla="*/ 84 h 84"/>
                <a:gd name="T18" fmla="*/ 120 w 174"/>
                <a:gd name="T19" fmla="*/ 80 h 84"/>
                <a:gd name="T20" fmla="*/ 148 w 174"/>
                <a:gd name="T21" fmla="*/ 72 h 84"/>
                <a:gd name="T22" fmla="*/ 162 w 174"/>
                <a:gd name="T23" fmla="*/ 66 h 84"/>
                <a:gd name="T24" fmla="*/ 174 w 174"/>
                <a:gd name="T25" fmla="*/ 60 h 84"/>
                <a:gd name="T26" fmla="*/ 174 w 174"/>
                <a:gd name="T27" fmla="*/ 60 h 84"/>
                <a:gd name="T28" fmla="*/ 164 w 174"/>
                <a:gd name="T29" fmla="*/ 58 h 84"/>
                <a:gd name="T30" fmla="*/ 158 w 174"/>
                <a:gd name="T31" fmla="*/ 58 h 84"/>
                <a:gd name="T32" fmla="*/ 158 w 174"/>
                <a:gd name="T33" fmla="*/ 50 h 84"/>
                <a:gd name="T34" fmla="*/ 158 w 174"/>
                <a:gd name="T35" fmla="*/ 50 h 84"/>
                <a:gd name="T36" fmla="*/ 136 w 174"/>
                <a:gd name="T37" fmla="*/ 60 h 84"/>
                <a:gd name="T38" fmla="*/ 112 w 174"/>
                <a:gd name="T39" fmla="*/ 64 h 84"/>
                <a:gd name="T40" fmla="*/ 90 w 174"/>
                <a:gd name="T41" fmla="*/ 68 h 84"/>
                <a:gd name="T42" fmla="*/ 68 w 174"/>
                <a:gd name="T43" fmla="*/ 68 h 84"/>
                <a:gd name="T44" fmla="*/ 68 w 174"/>
                <a:gd name="T45" fmla="*/ 68 h 84"/>
                <a:gd name="T46" fmla="*/ 68 w 174"/>
                <a:gd name="T47" fmla="*/ 68 h 84"/>
                <a:gd name="T48" fmla="*/ 68 w 174"/>
                <a:gd name="T49" fmla="*/ 68 h 84"/>
                <a:gd name="T50" fmla="*/ 44 w 174"/>
                <a:gd name="T51" fmla="*/ 68 h 84"/>
                <a:gd name="T52" fmla="*/ 24 w 174"/>
                <a:gd name="T53" fmla="*/ 64 h 84"/>
                <a:gd name="T54" fmla="*/ 24 w 174"/>
                <a:gd name="T55" fmla="*/ 64 h 84"/>
                <a:gd name="T56" fmla="*/ 14 w 174"/>
                <a:gd name="T57" fmla="*/ 64 h 84"/>
                <a:gd name="T58" fmla="*/ 14 w 174"/>
                <a:gd name="T59" fmla="*/ 64 h 84"/>
                <a:gd name="T60" fmla="*/ 14 w 174"/>
                <a:gd name="T61" fmla="*/ 64 h 84"/>
                <a:gd name="T62" fmla="*/ 14 w 174"/>
                <a:gd name="T63" fmla="*/ 64 h 84"/>
                <a:gd name="T64" fmla="*/ 20 w 174"/>
                <a:gd name="T65" fmla="*/ 40 h 84"/>
                <a:gd name="T66" fmla="*/ 30 w 174"/>
                <a:gd name="T67" fmla="*/ 8 h 84"/>
                <a:gd name="T68" fmla="*/ 30 w 174"/>
                <a:gd name="T69" fmla="*/ 8 h 84"/>
                <a:gd name="T70" fmla="*/ 30 w 174"/>
                <a:gd name="T71" fmla="*/ 4 h 84"/>
                <a:gd name="T72" fmla="*/ 30 w 174"/>
                <a:gd name="T73" fmla="*/ 4 h 84"/>
                <a:gd name="T74" fmla="*/ 22 w 174"/>
                <a:gd name="T7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4" h="84">
                  <a:moveTo>
                    <a:pt x="22" y="0"/>
                  </a:moveTo>
                  <a:lnTo>
                    <a:pt x="0" y="76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22" y="80"/>
                  </a:lnTo>
                  <a:lnTo>
                    <a:pt x="42" y="84"/>
                  </a:lnTo>
                  <a:lnTo>
                    <a:pt x="68" y="84"/>
                  </a:lnTo>
                  <a:lnTo>
                    <a:pt x="68" y="84"/>
                  </a:lnTo>
                  <a:lnTo>
                    <a:pt x="94" y="84"/>
                  </a:lnTo>
                  <a:lnTo>
                    <a:pt x="120" y="80"/>
                  </a:lnTo>
                  <a:lnTo>
                    <a:pt x="148" y="72"/>
                  </a:lnTo>
                  <a:lnTo>
                    <a:pt x="162" y="66"/>
                  </a:lnTo>
                  <a:lnTo>
                    <a:pt x="174" y="60"/>
                  </a:lnTo>
                  <a:lnTo>
                    <a:pt x="174" y="60"/>
                  </a:lnTo>
                  <a:lnTo>
                    <a:pt x="164" y="58"/>
                  </a:lnTo>
                  <a:lnTo>
                    <a:pt x="158" y="58"/>
                  </a:lnTo>
                  <a:lnTo>
                    <a:pt x="158" y="50"/>
                  </a:lnTo>
                  <a:lnTo>
                    <a:pt x="158" y="50"/>
                  </a:lnTo>
                  <a:lnTo>
                    <a:pt x="136" y="60"/>
                  </a:lnTo>
                  <a:lnTo>
                    <a:pt x="112" y="64"/>
                  </a:lnTo>
                  <a:lnTo>
                    <a:pt x="90" y="68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44" y="68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20" y="40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5" name="Freeform 1949">
              <a:extLst>
                <a:ext uri="{FF2B5EF4-FFF2-40B4-BE49-F238E27FC236}">
                  <a16:creationId xmlns:a16="http://schemas.microsoft.com/office/drawing/2014/main" id="{C52BE3D8-34C6-4E34-B387-9706925C7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3616" y="3829770"/>
              <a:ext cx="175095" cy="100054"/>
            </a:xfrm>
            <a:custGeom>
              <a:avLst/>
              <a:gdLst>
                <a:gd name="T0" fmla="*/ 94 w 98"/>
                <a:gd name="T1" fmla="*/ 0 h 56"/>
                <a:gd name="T2" fmla="*/ 94 w 98"/>
                <a:gd name="T3" fmla="*/ 0 h 56"/>
                <a:gd name="T4" fmla="*/ 74 w 98"/>
                <a:gd name="T5" fmla="*/ 4 h 56"/>
                <a:gd name="T6" fmla="*/ 74 w 98"/>
                <a:gd name="T7" fmla="*/ 4 h 56"/>
                <a:gd name="T8" fmla="*/ 58 w 98"/>
                <a:gd name="T9" fmla="*/ 6 h 56"/>
                <a:gd name="T10" fmla="*/ 58 w 98"/>
                <a:gd name="T11" fmla="*/ 6 h 56"/>
                <a:gd name="T12" fmla="*/ 32 w 98"/>
                <a:gd name="T13" fmla="*/ 16 h 56"/>
                <a:gd name="T14" fmla="*/ 20 w 98"/>
                <a:gd name="T15" fmla="*/ 24 h 56"/>
                <a:gd name="T16" fmla="*/ 6 w 98"/>
                <a:gd name="T17" fmla="*/ 32 h 56"/>
                <a:gd name="T18" fmla="*/ 6 w 98"/>
                <a:gd name="T19" fmla="*/ 32 h 56"/>
                <a:gd name="T20" fmla="*/ 2 w 98"/>
                <a:gd name="T21" fmla="*/ 34 h 56"/>
                <a:gd name="T22" fmla="*/ 2 w 98"/>
                <a:gd name="T23" fmla="*/ 34 h 56"/>
                <a:gd name="T24" fmla="*/ 0 w 98"/>
                <a:gd name="T25" fmla="*/ 56 h 56"/>
                <a:gd name="T26" fmla="*/ 0 w 98"/>
                <a:gd name="T27" fmla="*/ 56 h 56"/>
                <a:gd name="T28" fmla="*/ 16 w 98"/>
                <a:gd name="T29" fmla="*/ 44 h 56"/>
                <a:gd name="T30" fmla="*/ 16 w 98"/>
                <a:gd name="T31" fmla="*/ 44 h 56"/>
                <a:gd name="T32" fmla="*/ 36 w 98"/>
                <a:gd name="T33" fmla="*/ 32 h 56"/>
                <a:gd name="T34" fmla="*/ 56 w 98"/>
                <a:gd name="T35" fmla="*/ 24 h 56"/>
                <a:gd name="T36" fmla="*/ 78 w 98"/>
                <a:gd name="T37" fmla="*/ 18 h 56"/>
                <a:gd name="T38" fmla="*/ 98 w 98"/>
                <a:gd name="T39" fmla="*/ 16 h 56"/>
                <a:gd name="T40" fmla="*/ 98 w 98"/>
                <a:gd name="T41" fmla="*/ 16 h 56"/>
                <a:gd name="T42" fmla="*/ 94 w 98"/>
                <a:gd name="T4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8" h="56">
                  <a:moveTo>
                    <a:pt x="94" y="0"/>
                  </a:moveTo>
                  <a:lnTo>
                    <a:pt x="94" y="0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32" y="16"/>
                  </a:lnTo>
                  <a:lnTo>
                    <a:pt x="20" y="24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36" y="32"/>
                  </a:lnTo>
                  <a:lnTo>
                    <a:pt x="56" y="24"/>
                  </a:lnTo>
                  <a:lnTo>
                    <a:pt x="78" y="18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6" name="Freeform 1950">
              <a:extLst>
                <a:ext uri="{FF2B5EF4-FFF2-40B4-BE49-F238E27FC236}">
                  <a16:creationId xmlns:a16="http://schemas.microsoft.com/office/drawing/2014/main" id="{4BB7273C-F889-402C-81A5-5D6ECF6D3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7475" y="3940544"/>
              <a:ext cx="528858" cy="318030"/>
            </a:xfrm>
            <a:custGeom>
              <a:avLst/>
              <a:gdLst>
                <a:gd name="T0" fmla="*/ 114 w 296"/>
                <a:gd name="T1" fmla="*/ 162 h 178"/>
                <a:gd name="T2" fmla="*/ 114 w 296"/>
                <a:gd name="T3" fmla="*/ 162 h 178"/>
                <a:gd name="T4" fmla="*/ 130 w 296"/>
                <a:gd name="T5" fmla="*/ 168 h 178"/>
                <a:gd name="T6" fmla="*/ 144 w 296"/>
                <a:gd name="T7" fmla="*/ 174 h 178"/>
                <a:gd name="T8" fmla="*/ 160 w 296"/>
                <a:gd name="T9" fmla="*/ 176 h 178"/>
                <a:gd name="T10" fmla="*/ 176 w 296"/>
                <a:gd name="T11" fmla="*/ 178 h 178"/>
                <a:gd name="T12" fmla="*/ 206 w 296"/>
                <a:gd name="T13" fmla="*/ 176 h 178"/>
                <a:gd name="T14" fmla="*/ 234 w 296"/>
                <a:gd name="T15" fmla="*/ 174 h 178"/>
                <a:gd name="T16" fmla="*/ 260 w 296"/>
                <a:gd name="T17" fmla="*/ 168 h 178"/>
                <a:gd name="T18" fmla="*/ 278 w 296"/>
                <a:gd name="T19" fmla="*/ 162 h 178"/>
                <a:gd name="T20" fmla="*/ 296 w 296"/>
                <a:gd name="T21" fmla="*/ 156 h 178"/>
                <a:gd name="T22" fmla="*/ 296 w 296"/>
                <a:gd name="T23" fmla="*/ 156 h 178"/>
                <a:gd name="T24" fmla="*/ 288 w 296"/>
                <a:gd name="T25" fmla="*/ 138 h 178"/>
                <a:gd name="T26" fmla="*/ 280 w 296"/>
                <a:gd name="T27" fmla="*/ 120 h 178"/>
                <a:gd name="T28" fmla="*/ 268 w 296"/>
                <a:gd name="T29" fmla="*/ 98 h 178"/>
                <a:gd name="T30" fmla="*/ 254 w 296"/>
                <a:gd name="T31" fmla="*/ 74 h 178"/>
                <a:gd name="T32" fmla="*/ 234 w 296"/>
                <a:gd name="T33" fmla="*/ 52 h 178"/>
                <a:gd name="T34" fmla="*/ 222 w 296"/>
                <a:gd name="T35" fmla="*/ 40 h 178"/>
                <a:gd name="T36" fmla="*/ 210 w 296"/>
                <a:gd name="T37" fmla="*/ 30 h 178"/>
                <a:gd name="T38" fmla="*/ 196 w 296"/>
                <a:gd name="T39" fmla="*/ 22 h 178"/>
                <a:gd name="T40" fmla="*/ 182 w 296"/>
                <a:gd name="T41" fmla="*/ 14 h 178"/>
                <a:gd name="T42" fmla="*/ 182 w 296"/>
                <a:gd name="T43" fmla="*/ 14 h 178"/>
                <a:gd name="T44" fmla="*/ 166 w 296"/>
                <a:gd name="T45" fmla="*/ 8 h 178"/>
                <a:gd name="T46" fmla="*/ 150 w 296"/>
                <a:gd name="T47" fmla="*/ 4 h 178"/>
                <a:gd name="T48" fmla="*/ 134 w 296"/>
                <a:gd name="T49" fmla="*/ 0 h 178"/>
                <a:gd name="T50" fmla="*/ 118 w 296"/>
                <a:gd name="T51" fmla="*/ 0 h 178"/>
                <a:gd name="T52" fmla="*/ 88 w 296"/>
                <a:gd name="T53" fmla="*/ 0 h 178"/>
                <a:gd name="T54" fmla="*/ 60 w 296"/>
                <a:gd name="T55" fmla="*/ 4 h 178"/>
                <a:gd name="T56" fmla="*/ 36 w 296"/>
                <a:gd name="T57" fmla="*/ 10 h 178"/>
                <a:gd name="T58" fmla="*/ 16 w 296"/>
                <a:gd name="T59" fmla="*/ 14 h 178"/>
                <a:gd name="T60" fmla="*/ 0 w 296"/>
                <a:gd name="T61" fmla="*/ 22 h 178"/>
                <a:gd name="T62" fmla="*/ 0 w 296"/>
                <a:gd name="T63" fmla="*/ 22 h 178"/>
                <a:gd name="T64" fmla="*/ 6 w 296"/>
                <a:gd name="T65" fmla="*/ 38 h 178"/>
                <a:gd name="T66" fmla="*/ 14 w 296"/>
                <a:gd name="T67" fmla="*/ 56 h 178"/>
                <a:gd name="T68" fmla="*/ 26 w 296"/>
                <a:gd name="T69" fmla="*/ 78 h 178"/>
                <a:gd name="T70" fmla="*/ 42 w 296"/>
                <a:gd name="T71" fmla="*/ 102 h 178"/>
                <a:gd name="T72" fmla="*/ 62 w 296"/>
                <a:gd name="T73" fmla="*/ 126 h 178"/>
                <a:gd name="T74" fmla="*/ 72 w 296"/>
                <a:gd name="T75" fmla="*/ 136 h 178"/>
                <a:gd name="T76" fmla="*/ 86 w 296"/>
                <a:gd name="T77" fmla="*/ 146 h 178"/>
                <a:gd name="T78" fmla="*/ 98 w 296"/>
                <a:gd name="T79" fmla="*/ 156 h 178"/>
                <a:gd name="T80" fmla="*/ 114 w 296"/>
                <a:gd name="T81" fmla="*/ 162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6" h="178">
                  <a:moveTo>
                    <a:pt x="114" y="162"/>
                  </a:moveTo>
                  <a:lnTo>
                    <a:pt x="114" y="162"/>
                  </a:lnTo>
                  <a:lnTo>
                    <a:pt x="130" y="168"/>
                  </a:lnTo>
                  <a:lnTo>
                    <a:pt x="144" y="174"/>
                  </a:lnTo>
                  <a:lnTo>
                    <a:pt x="160" y="176"/>
                  </a:lnTo>
                  <a:lnTo>
                    <a:pt x="176" y="178"/>
                  </a:lnTo>
                  <a:lnTo>
                    <a:pt x="206" y="176"/>
                  </a:lnTo>
                  <a:lnTo>
                    <a:pt x="234" y="174"/>
                  </a:lnTo>
                  <a:lnTo>
                    <a:pt x="260" y="168"/>
                  </a:lnTo>
                  <a:lnTo>
                    <a:pt x="278" y="162"/>
                  </a:lnTo>
                  <a:lnTo>
                    <a:pt x="296" y="156"/>
                  </a:lnTo>
                  <a:lnTo>
                    <a:pt x="296" y="156"/>
                  </a:lnTo>
                  <a:lnTo>
                    <a:pt x="288" y="138"/>
                  </a:lnTo>
                  <a:lnTo>
                    <a:pt x="280" y="120"/>
                  </a:lnTo>
                  <a:lnTo>
                    <a:pt x="268" y="98"/>
                  </a:lnTo>
                  <a:lnTo>
                    <a:pt x="254" y="74"/>
                  </a:lnTo>
                  <a:lnTo>
                    <a:pt x="234" y="52"/>
                  </a:lnTo>
                  <a:lnTo>
                    <a:pt x="222" y="40"/>
                  </a:lnTo>
                  <a:lnTo>
                    <a:pt x="210" y="30"/>
                  </a:lnTo>
                  <a:lnTo>
                    <a:pt x="196" y="22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66" y="8"/>
                  </a:lnTo>
                  <a:lnTo>
                    <a:pt x="150" y="4"/>
                  </a:lnTo>
                  <a:lnTo>
                    <a:pt x="134" y="0"/>
                  </a:lnTo>
                  <a:lnTo>
                    <a:pt x="118" y="0"/>
                  </a:lnTo>
                  <a:lnTo>
                    <a:pt x="88" y="0"/>
                  </a:lnTo>
                  <a:lnTo>
                    <a:pt x="60" y="4"/>
                  </a:lnTo>
                  <a:lnTo>
                    <a:pt x="36" y="10"/>
                  </a:lnTo>
                  <a:lnTo>
                    <a:pt x="16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38"/>
                  </a:lnTo>
                  <a:lnTo>
                    <a:pt x="14" y="56"/>
                  </a:lnTo>
                  <a:lnTo>
                    <a:pt x="26" y="78"/>
                  </a:lnTo>
                  <a:lnTo>
                    <a:pt x="42" y="102"/>
                  </a:lnTo>
                  <a:lnTo>
                    <a:pt x="62" y="126"/>
                  </a:lnTo>
                  <a:lnTo>
                    <a:pt x="72" y="136"/>
                  </a:lnTo>
                  <a:lnTo>
                    <a:pt x="86" y="146"/>
                  </a:lnTo>
                  <a:lnTo>
                    <a:pt x="98" y="156"/>
                  </a:lnTo>
                  <a:lnTo>
                    <a:pt x="114" y="162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7" name="Freeform 1951">
              <a:extLst>
                <a:ext uri="{FF2B5EF4-FFF2-40B4-BE49-F238E27FC236}">
                  <a16:creationId xmlns:a16="http://schemas.microsoft.com/office/drawing/2014/main" id="{ED5540DA-ECD1-4590-91D9-B8367F906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7475" y="3940544"/>
              <a:ext cx="528858" cy="318030"/>
            </a:xfrm>
            <a:custGeom>
              <a:avLst/>
              <a:gdLst>
                <a:gd name="T0" fmla="*/ 114 w 296"/>
                <a:gd name="T1" fmla="*/ 162 h 178"/>
                <a:gd name="T2" fmla="*/ 114 w 296"/>
                <a:gd name="T3" fmla="*/ 162 h 178"/>
                <a:gd name="T4" fmla="*/ 130 w 296"/>
                <a:gd name="T5" fmla="*/ 168 h 178"/>
                <a:gd name="T6" fmla="*/ 144 w 296"/>
                <a:gd name="T7" fmla="*/ 174 h 178"/>
                <a:gd name="T8" fmla="*/ 160 w 296"/>
                <a:gd name="T9" fmla="*/ 176 h 178"/>
                <a:gd name="T10" fmla="*/ 176 w 296"/>
                <a:gd name="T11" fmla="*/ 178 h 178"/>
                <a:gd name="T12" fmla="*/ 206 w 296"/>
                <a:gd name="T13" fmla="*/ 176 h 178"/>
                <a:gd name="T14" fmla="*/ 234 w 296"/>
                <a:gd name="T15" fmla="*/ 174 h 178"/>
                <a:gd name="T16" fmla="*/ 260 w 296"/>
                <a:gd name="T17" fmla="*/ 168 h 178"/>
                <a:gd name="T18" fmla="*/ 278 w 296"/>
                <a:gd name="T19" fmla="*/ 162 h 178"/>
                <a:gd name="T20" fmla="*/ 296 w 296"/>
                <a:gd name="T21" fmla="*/ 156 h 178"/>
                <a:gd name="T22" fmla="*/ 296 w 296"/>
                <a:gd name="T23" fmla="*/ 156 h 178"/>
                <a:gd name="T24" fmla="*/ 288 w 296"/>
                <a:gd name="T25" fmla="*/ 138 h 178"/>
                <a:gd name="T26" fmla="*/ 280 w 296"/>
                <a:gd name="T27" fmla="*/ 120 h 178"/>
                <a:gd name="T28" fmla="*/ 268 w 296"/>
                <a:gd name="T29" fmla="*/ 98 h 178"/>
                <a:gd name="T30" fmla="*/ 254 w 296"/>
                <a:gd name="T31" fmla="*/ 74 h 178"/>
                <a:gd name="T32" fmla="*/ 234 w 296"/>
                <a:gd name="T33" fmla="*/ 52 h 178"/>
                <a:gd name="T34" fmla="*/ 222 w 296"/>
                <a:gd name="T35" fmla="*/ 40 h 178"/>
                <a:gd name="T36" fmla="*/ 210 w 296"/>
                <a:gd name="T37" fmla="*/ 30 h 178"/>
                <a:gd name="T38" fmla="*/ 196 w 296"/>
                <a:gd name="T39" fmla="*/ 22 h 178"/>
                <a:gd name="T40" fmla="*/ 182 w 296"/>
                <a:gd name="T41" fmla="*/ 14 h 178"/>
                <a:gd name="T42" fmla="*/ 182 w 296"/>
                <a:gd name="T43" fmla="*/ 14 h 178"/>
                <a:gd name="T44" fmla="*/ 166 w 296"/>
                <a:gd name="T45" fmla="*/ 8 h 178"/>
                <a:gd name="T46" fmla="*/ 150 w 296"/>
                <a:gd name="T47" fmla="*/ 4 h 178"/>
                <a:gd name="T48" fmla="*/ 134 w 296"/>
                <a:gd name="T49" fmla="*/ 0 h 178"/>
                <a:gd name="T50" fmla="*/ 118 w 296"/>
                <a:gd name="T51" fmla="*/ 0 h 178"/>
                <a:gd name="T52" fmla="*/ 88 w 296"/>
                <a:gd name="T53" fmla="*/ 0 h 178"/>
                <a:gd name="T54" fmla="*/ 60 w 296"/>
                <a:gd name="T55" fmla="*/ 4 h 178"/>
                <a:gd name="T56" fmla="*/ 36 w 296"/>
                <a:gd name="T57" fmla="*/ 10 h 178"/>
                <a:gd name="T58" fmla="*/ 16 w 296"/>
                <a:gd name="T59" fmla="*/ 14 h 178"/>
                <a:gd name="T60" fmla="*/ 0 w 296"/>
                <a:gd name="T61" fmla="*/ 22 h 178"/>
                <a:gd name="T62" fmla="*/ 0 w 296"/>
                <a:gd name="T63" fmla="*/ 22 h 178"/>
                <a:gd name="T64" fmla="*/ 6 w 296"/>
                <a:gd name="T65" fmla="*/ 38 h 178"/>
                <a:gd name="T66" fmla="*/ 14 w 296"/>
                <a:gd name="T67" fmla="*/ 56 h 178"/>
                <a:gd name="T68" fmla="*/ 26 w 296"/>
                <a:gd name="T69" fmla="*/ 78 h 178"/>
                <a:gd name="T70" fmla="*/ 42 w 296"/>
                <a:gd name="T71" fmla="*/ 102 h 178"/>
                <a:gd name="T72" fmla="*/ 62 w 296"/>
                <a:gd name="T73" fmla="*/ 126 h 178"/>
                <a:gd name="T74" fmla="*/ 72 w 296"/>
                <a:gd name="T75" fmla="*/ 136 h 178"/>
                <a:gd name="T76" fmla="*/ 86 w 296"/>
                <a:gd name="T77" fmla="*/ 146 h 178"/>
                <a:gd name="T78" fmla="*/ 98 w 296"/>
                <a:gd name="T79" fmla="*/ 156 h 178"/>
                <a:gd name="T80" fmla="*/ 114 w 296"/>
                <a:gd name="T81" fmla="*/ 162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6" h="178">
                  <a:moveTo>
                    <a:pt x="114" y="162"/>
                  </a:moveTo>
                  <a:lnTo>
                    <a:pt x="114" y="162"/>
                  </a:lnTo>
                  <a:lnTo>
                    <a:pt x="130" y="168"/>
                  </a:lnTo>
                  <a:lnTo>
                    <a:pt x="144" y="174"/>
                  </a:lnTo>
                  <a:lnTo>
                    <a:pt x="160" y="176"/>
                  </a:lnTo>
                  <a:lnTo>
                    <a:pt x="176" y="178"/>
                  </a:lnTo>
                  <a:lnTo>
                    <a:pt x="206" y="176"/>
                  </a:lnTo>
                  <a:lnTo>
                    <a:pt x="234" y="174"/>
                  </a:lnTo>
                  <a:lnTo>
                    <a:pt x="260" y="168"/>
                  </a:lnTo>
                  <a:lnTo>
                    <a:pt x="278" y="162"/>
                  </a:lnTo>
                  <a:lnTo>
                    <a:pt x="296" y="156"/>
                  </a:lnTo>
                  <a:lnTo>
                    <a:pt x="296" y="156"/>
                  </a:lnTo>
                  <a:lnTo>
                    <a:pt x="288" y="138"/>
                  </a:lnTo>
                  <a:lnTo>
                    <a:pt x="280" y="120"/>
                  </a:lnTo>
                  <a:lnTo>
                    <a:pt x="268" y="98"/>
                  </a:lnTo>
                  <a:lnTo>
                    <a:pt x="254" y="74"/>
                  </a:lnTo>
                  <a:lnTo>
                    <a:pt x="234" y="52"/>
                  </a:lnTo>
                  <a:lnTo>
                    <a:pt x="222" y="40"/>
                  </a:lnTo>
                  <a:lnTo>
                    <a:pt x="210" y="30"/>
                  </a:lnTo>
                  <a:lnTo>
                    <a:pt x="196" y="22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66" y="8"/>
                  </a:lnTo>
                  <a:lnTo>
                    <a:pt x="150" y="4"/>
                  </a:lnTo>
                  <a:lnTo>
                    <a:pt x="134" y="0"/>
                  </a:lnTo>
                  <a:lnTo>
                    <a:pt x="118" y="0"/>
                  </a:lnTo>
                  <a:lnTo>
                    <a:pt x="88" y="0"/>
                  </a:lnTo>
                  <a:lnTo>
                    <a:pt x="60" y="4"/>
                  </a:lnTo>
                  <a:lnTo>
                    <a:pt x="36" y="10"/>
                  </a:lnTo>
                  <a:lnTo>
                    <a:pt x="16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38"/>
                  </a:lnTo>
                  <a:lnTo>
                    <a:pt x="14" y="56"/>
                  </a:lnTo>
                  <a:lnTo>
                    <a:pt x="26" y="78"/>
                  </a:lnTo>
                  <a:lnTo>
                    <a:pt x="42" y="102"/>
                  </a:lnTo>
                  <a:lnTo>
                    <a:pt x="62" y="126"/>
                  </a:lnTo>
                  <a:lnTo>
                    <a:pt x="72" y="136"/>
                  </a:lnTo>
                  <a:lnTo>
                    <a:pt x="86" y="146"/>
                  </a:lnTo>
                  <a:lnTo>
                    <a:pt x="98" y="156"/>
                  </a:lnTo>
                  <a:lnTo>
                    <a:pt x="114" y="1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8" name="Freeform 1953">
              <a:extLst>
                <a:ext uri="{FF2B5EF4-FFF2-40B4-BE49-F238E27FC236}">
                  <a16:creationId xmlns:a16="http://schemas.microsoft.com/office/drawing/2014/main" id="{F1D8BE9D-AF82-4909-99B2-753DED82D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922677"/>
              <a:ext cx="561019" cy="350190"/>
            </a:xfrm>
            <a:custGeom>
              <a:avLst/>
              <a:gdLst>
                <a:gd name="T0" fmla="*/ 120 w 314"/>
                <a:gd name="T1" fmla="*/ 180 h 196"/>
                <a:gd name="T2" fmla="*/ 140 w 314"/>
                <a:gd name="T3" fmla="*/ 188 h 196"/>
                <a:gd name="T4" fmla="*/ 178 w 314"/>
                <a:gd name="T5" fmla="*/ 194 h 196"/>
                <a:gd name="T6" fmla="*/ 198 w 314"/>
                <a:gd name="T7" fmla="*/ 196 h 196"/>
                <a:gd name="T8" fmla="*/ 240 w 314"/>
                <a:gd name="T9" fmla="*/ 192 h 196"/>
                <a:gd name="T10" fmla="*/ 300 w 314"/>
                <a:gd name="T11" fmla="*/ 176 h 196"/>
                <a:gd name="T12" fmla="*/ 314 w 314"/>
                <a:gd name="T13" fmla="*/ 170 h 196"/>
                <a:gd name="T14" fmla="*/ 312 w 314"/>
                <a:gd name="T15" fmla="*/ 162 h 196"/>
                <a:gd name="T16" fmla="*/ 298 w 314"/>
                <a:gd name="T17" fmla="*/ 126 h 196"/>
                <a:gd name="T18" fmla="*/ 286 w 314"/>
                <a:gd name="T19" fmla="*/ 104 h 196"/>
                <a:gd name="T20" fmla="*/ 250 w 314"/>
                <a:gd name="T21" fmla="*/ 56 h 196"/>
                <a:gd name="T22" fmla="*/ 224 w 314"/>
                <a:gd name="T23" fmla="*/ 34 h 196"/>
                <a:gd name="T24" fmla="*/ 194 w 314"/>
                <a:gd name="T25" fmla="*/ 16 h 196"/>
                <a:gd name="T26" fmla="*/ 176 w 314"/>
                <a:gd name="T27" fmla="*/ 10 h 196"/>
                <a:gd name="T28" fmla="*/ 136 w 314"/>
                <a:gd name="T29" fmla="*/ 2 h 196"/>
                <a:gd name="T30" fmla="*/ 118 w 314"/>
                <a:gd name="T31" fmla="*/ 0 h 196"/>
                <a:gd name="T32" fmla="*/ 76 w 314"/>
                <a:gd name="T33" fmla="*/ 4 h 196"/>
                <a:gd name="T34" fmla="*/ 16 w 314"/>
                <a:gd name="T35" fmla="*/ 20 h 196"/>
                <a:gd name="T36" fmla="*/ 0 w 314"/>
                <a:gd name="T37" fmla="*/ 26 h 196"/>
                <a:gd name="T38" fmla="*/ 2 w 314"/>
                <a:gd name="T39" fmla="*/ 34 h 196"/>
                <a:gd name="T40" fmla="*/ 18 w 314"/>
                <a:gd name="T41" fmla="*/ 70 h 196"/>
                <a:gd name="T42" fmla="*/ 30 w 314"/>
                <a:gd name="T43" fmla="*/ 92 h 196"/>
                <a:gd name="T44" fmla="*/ 66 w 314"/>
                <a:gd name="T45" fmla="*/ 140 h 196"/>
                <a:gd name="T46" fmla="*/ 90 w 314"/>
                <a:gd name="T47" fmla="*/ 162 h 196"/>
                <a:gd name="T48" fmla="*/ 120 w 314"/>
                <a:gd name="T49" fmla="*/ 180 h 196"/>
                <a:gd name="T50" fmla="*/ 126 w 314"/>
                <a:gd name="T51" fmla="*/ 166 h 196"/>
                <a:gd name="T52" fmla="*/ 112 w 314"/>
                <a:gd name="T53" fmla="*/ 158 h 196"/>
                <a:gd name="T54" fmla="*/ 88 w 314"/>
                <a:gd name="T55" fmla="*/ 140 h 196"/>
                <a:gd name="T56" fmla="*/ 58 w 314"/>
                <a:gd name="T57" fmla="*/ 108 h 196"/>
                <a:gd name="T58" fmla="*/ 42 w 314"/>
                <a:gd name="T59" fmla="*/ 84 h 196"/>
                <a:gd name="T60" fmla="*/ 24 w 314"/>
                <a:gd name="T61" fmla="*/ 46 h 196"/>
                <a:gd name="T62" fmla="*/ 18 w 314"/>
                <a:gd name="T63" fmla="*/ 34 h 196"/>
                <a:gd name="T64" fmla="*/ 18 w 314"/>
                <a:gd name="T65" fmla="*/ 30 h 196"/>
                <a:gd name="T66" fmla="*/ 18 w 314"/>
                <a:gd name="T67" fmla="*/ 28 h 196"/>
                <a:gd name="T68" fmla="*/ 14 w 314"/>
                <a:gd name="T69" fmla="*/ 38 h 196"/>
                <a:gd name="T70" fmla="*/ 14 w 314"/>
                <a:gd name="T71" fmla="*/ 38 h 196"/>
                <a:gd name="T72" fmla="*/ 48 w 314"/>
                <a:gd name="T73" fmla="*/ 26 h 196"/>
                <a:gd name="T74" fmla="*/ 98 w 314"/>
                <a:gd name="T75" fmla="*/ 18 h 196"/>
                <a:gd name="T76" fmla="*/ 118 w 314"/>
                <a:gd name="T77" fmla="*/ 16 h 196"/>
                <a:gd name="T78" fmla="*/ 154 w 314"/>
                <a:gd name="T79" fmla="*/ 20 h 196"/>
                <a:gd name="T80" fmla="*/ 188 w 314"/>
                <a:gd name="T81" fmla="*/ 30 h 196"/>
                <a:gd name="T82" fmla="*/ 202 w 314"/>
                <a:gd name="T83" fmla="*/ 38 h 196"/>
                <a:gd name="T84" fmla="*/ 226 w 314"/>
                <a:gd name="T85" fmla="*/ 56 h 196"/>
                <a:gd name="T86" fmla="*/ 256 w 314"/>
                <a:gd name="T87" fmla="*/ 90 h 196"/>
                <a:gd name="T88" fmla="*/ 272 w 314"/>
                <a:gd name="T89" fmla="*/ 112 h 196"/>
                <a:gd name="T90" fmla="*/ 292 w 314"/>
                <a:gd name="T91" fmla="*/ 152 h 196"/>
                <a:gd name="T92" fmla="*/ 296 w 314"/>
                <a:gd name="T93" fmla="*/ 164 h 196"/>
                <a:gd name="T94" fmla="*/ 298 w 314"/>
                <a:gd name="T95" fmla="*/ 166 h 196"/>
                <a:gd name="T96" fmla="*/ 298 w 314"/>
                <a:gd name="T97" fmla="*/ 168 h 196"/>
                <a:gd name="T98" fmla="*/ 302 w 314"/>
                <a:gd name="T99" fmla="*/ 158 h 196"/>
                <a:gd name="T100" fmla="*/ 302 w 314"/>
                <a:gd name="T101" fmla="*/ 158 h 196"/>
                <a:gd name="T102" fmla="*/ 268 w 314"/>
                <a:gd name="T103" fmla="*/ 170 h 196"/>
                <a:gd name="T104" fmla="*/ 216 w 314"/>
                <a:gd name="T105" fmla="*/ 178 h 196"/>
                <a:gd name="T106" fmla="*/ 198 w 314"/>
                <a:gd name="T107" fmla="*/ 180 h 196"/>
                <a:gd name="T108" fmla="*/ 162 w 314"/>
                <a:gd name="T109" fmla="*/ 176 h 196"/>
                <a:gd name="T110" fmla="*/ 126 w 314"/>
                <a:gd name="T111" fmla="*/ 16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4" h="196">
                  <a:moveTo>
                    <a:pt x="124" y="172"/>
                  </a:moveTo>
                  <a:lnTo>
                    <a:pt x="120" y="180"/>
                  </a:lnTo>
                  <a:lnTo>
                    <a:pt x="120" y="180"/>
                  </a:lnTo>
                  <a:lnTo>
                    <a:pt x="140" y="188"/>
                  </a:lnTo>
                  <a:lnTo>
                    <a:pt x="158" y="192"/>
                  </a:lnTo>
                  <a:lnTo>
                    <a:pt x="178" y="194"/>
                  </a:lnTo>
                  <a:lnTo>
                    <a:pt x="198" y="196"/>
                  </a:lnTo>
                  <a:lnTo>
                    <a:pt x="198" y="196"/>
                  </a:lnTo>
                  <a:lnTo>
                    <a:pt x="220" y="194"/>
                  </a:lnTo>
                  <a:lnTo>
                    <a:pt x="240" y="192"/>
                  </a:lnTo>
                  <a:lnTo>
                    <a:pt x="276" y="184"/>
                  </a:lnTo>
                  <a:lnTo>
                    <a:pt x="300" y="176"/>
                  </a:lnTo>
                  <a:lnTo>
                    <a:pt x="308" y="172"/>
                  </a:lnTo>
                  <a:lnTo>
                    <a:pt x="314" y="170"/>
                  </a:lnTo>
                  <a:lnTo>
                    <a:pt x="312" y="162"/>
                  </a:lnTo>
                  <a:lnTo>
                    <a:pt x="312" y="162"/>
                  </a:lnTo>
                  <a:lnTo>
                    <a:pt x="306" y="146"/>
                  </a:lnTo>
                  <a:lnTo>
                    <a:pt x="298" y="126"/>
                  </a:lnTo>
                  <a:lnTo>
                    <a:pt x="286" y="104"/>
                  </a:lnTo>
                  <a:lnTo>
                    <a:pt x="286" y="104"/>
                  </a:lnTo>
                  <a:lnTo>
                    <a:pt x="270" y="80"/>
                  </a:lnTo>
                  <a:lnTo>
                    <a:pt x="250" y="56"/>
                  </a:lnTo>
                  <a:lnTo>
                    <a:pt x="238" y="44"/>
                  </a:lnTo>
                  <a:lnTo>
                    <a:pt x="224" y="34"/>
                  </a:lnTo>
                  <a:lnTo>
                    <a:pt x="210" y="24"/>
                  </a:lnTo>
                  <a:lnTo>
                    <a:pt x="194" y="16"/>
                  </a:lnTo>
                  <a:lnTo>
                    <a:pt x="194" y="16"/>
                  </a:lnTo>
                  <a:lnTo>
                    <a:pt x="176" y="10"/>
                  </a:lnTo>
                  <a:lnTo>
                    <a:pt x="156" y="4"/>
                  </a:lnTo>
                  <a:lnTo>
                    <a:pt x="136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96" y="2"/>
                  </a:lnTo>
                  <a:lnTo>
                    <a:pt x="76" y="4"/>
                  </a:lnTo>
                  <a:lnTo>
                    <a:pt x="40" y="12"/>
                  </a:lnTo>
                  <a:lnTo>
                    <a:pt x="16" y="20"/>
                  </a:lnTo>
                  <a:lnTo>
                    <a:pt x="6" y="24"/>
                  </a:lnTo>
                  <a:lnTo>
                    <a:pt x="0" y="26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8" y="52"/>
                  </a:lnTo>
                  <a:lnTo>
                    <a:pt x="18" y="70"/>
                  </a:lnTo>
                  <a:lnTo>
                    <a:pt x="30" y="92"/>
                  </a:lnTo>
                  <a:lnTo>
                    <a:pt x="30" y="92"/>
                  </a:lnTo>
                  <a:lnTo>
                    <a:pt x="46" y="116"/>
                  </a:lnTo>
                  <a:lnTo>
                    <a:pt x="66" y="140"/>
                  </a:lnTo>
                  <a:lnTo>
                    <a:pt x="78" y="152"/>
                  </a:lnTo>
                  <a:lnTo>
                    <a:pt x="90" y="162"/>
                  </a:lnTo>
                  <a:lnTo>
                    <a:pt x="104" y="172"/>
                  </a:lnTo>
                  <a:lnTo>
                    <a:pt x="120" y="180"/>
                  </a:lnTo>
                  <a:lnTo>
                    <a:pt x="124" y="172"/>
                  </a:lnTo>
                  <a:lnTo>
                    <a:pt x="126" y="166"/>
                  </a:lnTo>
                  <a:lnTo>
                    <a:pt x="126" y="166"/>
                  </a:lnTo>
                  <a:lnTo>
                    <a:pt x="112" y="158"/>
                  </a:lnTo>
                  <a:lnTo>
                    <a:pt x="100" y="150"/>
                  </a:lnTo>
                  <a:lnTo>
                    <a:pt x="88" y="140"/>
                  </a:lnTo>
                  <a:lnTo>
                    <a:pt x="78" y="130"/>
                  </a:lnTo>
                  <a:lnTo>
                    <a:pt x="58" y="108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2" y="62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0" y="32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4" y="34"/>
                  </a:lnTo>
                  <a:lnTo>
                    <a:pt x="48" y="26"/>
                  </a:lnTo>
                  <a:lnTo>
                    <a:pt x="80" y="20"/>
                  </a:lnTo>
                  <a:lnTo>
                    <a:pt x="98" y="18"/>
                  </a:lnTo>
                  <a:lnTo>
                    <a:pt x="118" y="16"/>
                  </a:lnTo>
                  <a:lnTo>
                    <a:pt x="118" y="16"/>
                  </a:lnTo>
                  <a:lnTo>
                    <a:pt x="136" y="18"/>
                  </a:lnTo>
                  <a:lnTo>
                    <a:pt x="154" y="20"/>
                  </a:lnTo>
                  <a:lnTo>
                    <a:pt x="170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202" y="38"/>
                  </a:lnTo>
                  <a:lnTo>
                    <a:pt x="214" y="46"/>
                  </a:lnTo>
                  <a:lnTo>
                    <a:pt x="226" y="56"/>
                  </a:lnTo>
                  <a:lnTo>
                    <a:pt x="238" y="66"/>
                  </a:lnTo>
                  <a:lnTo>
                    <a:pt x="256" y="90"/>
                  </a:lnTo>
                  <a:lnTo>
                    <a:pt x="272" y="112"/>
                  </a:lnTo>
                  <a:lnTo>
                    <a:pt x="272" y="112"/>
                  </a:lnTo>
                  <a:lnTo>
                    <a:pt x="284" y="134"/>
                  </a:lnTo>
                  <a:lnTo>
                    <a:pt x="292" y="152"/>
                  </a:lnTo>
                  <a:lnTo>
                    <a:pt x="292" y="152"/>
                  </a:lnTo>
                  <a:lnTo>
                    <a:pt x="296" y="164"/>
                  </a:lnTo>
                  <a:lnTo>
                    <a:pt x="296" y="164"/>
                  </a:lnTo>
                  <a:lnTo>
                    <a:pt x="298" y="166"/>
                  </a:lnTo>
                  <a:lnTo>
                    <a:pt x="298" y="168"/>
                  </a:lnTo>
                  <a:lnTo>
                    <a:pt x="298" y="168"/>
                  </a:lnTo>
                  <a:lnTo>
                    <a:pt x="306" y="166"/>
                  </a:lnTo>
                  <a:lnTo>
                    <a:pt x="302" y="158"/>
                  </a:lnTo>
                  <a:lnTo>
                    <a:pt x="302" y="158"/>
                  </a:lnTo>
                  <a:lnTo>
                    <a:pt x="302" y="158"/>
                  </a:lnTo>
                  <a:lnTo>
                    <a:pt x="290" y="162"/>
                  </a:lnTo>
                  <a:lnTo>
                    <a:pt x="268" y="170"/>
                  </a:lnTo>
                  <a:lnTo>
                    <a:pt x="234" y="176"/>
                  </a:lnTo>
                  <a:lnTo>
                    <a:pt x="216" y="178"/>
                  </a:lnTo>
                  <a:lnTo>
                    <a:pt x="198" y="180"/>
                  </a:lnTo>
                  <a:lnTo>
                    <a:pt x="198" y="180"/>
                  </a:lnTo>
                  <a:lnTo>
                    <a:pt x="180" y="178"/>
                  </a:lnTo>
                  <a:lnTo>
                    <a:pt x="162" y="176"/>
                  </a:lnTo>
                  <a:lnTo>
                    <a:pt x="144" y="172"/>
                  </a:lnTo>
                  <a:lnTo>
                    <a:pt x="126" y="166"/>
                  </a:lnTo>
                  <a:lnTo>
                    <a:pt x="124" y="1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9" name="Freeform 1954">
              <a:extLst>
                <a:ext uri="{FF2B5EF4-FFF2-40B4-BE49-F238E27FC236}">
                  <a16:creationId xmlns:a16="http://schemas.microsoft.com/office/drawing/2014/main" id="{5D182CFC-A076-43E7-AE56-54A8C0208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1931" y="3618941"/>
              <a:ext cx="293016" cy="575312"/>
            </a:xfrm>
            <a:custGeom>
              <a:avLst/>
              <a:gdLst>
                <a:gd name="T0" fmla="*/ 0 w 164"/>
                <a:gd name="T1" fmla="*/ 172 h 322"/>
                <a:gd name="T2" fmla="*/ 0 w 164"/>
                <a:gd name="T3" fmla="*/ 172 h 322"/>
                <a:gd name="T4" fmla="*/ 4 w 164"/>
                <a:gd name="T5" fmla="*/ 188 h 322"/>
                <a:gd name="T6" fmla="*/ 8 w 164"/>
                <a:gd name="T7" fmla="*/ 204 h 322"/>
                <a:gd name="T8" fmla="*/ 14 w 164"/>
                <a:gd name="T9" fmla="*/ 218 h 322"/>
                <a:gd name="T10" fmla="*/ 22 w 164"/>
                <a:gd name="T11" fmla="*/ 232 h 322"/>
                <a:gd name="T12" fmla="*/ 40 w 164"/>
                <a:gd name="T13" fmla="*/ 258 h 322"/>
                <a:gd name="T14" fmla="*/ 58 w 164"/>
                <a:gd name="T15" fmla="*/ 280 h 322"/>
                <a:gd name="T16" fmla="*/ 74 w 164"/>
                <a:gd name="T17" fmla="*/ 298 h 322"/>
                <a:gd name="T18" fmla="*/ 90 w 164"/>
                <a:gd name="T19" fmla="*/ 310 h 322"/>
                <a:gd name="T20" fmla="*/ 104 w 164"/>
                <a:gd name="T21" fmla="*/ 322 h 322"/>
                <a:gd name="T22" fmla="*/ 104 w 164"/>
                <a:gd name="T23" fmla="*/ 322 h 322"/>
                <a:gd name="T24" fmla="*/ 116 w 164"/>
                <a:gd name="T25" fmla="*/ 306 h 322"/>
                <a:gd name="T26" fmla="*/ 126 w 164"/>
                <a:gd name="T27" fmla="*/ 290 h 322"/>
                <a:gd name="T28" fmla="*/ 138 w 164"/>
                <a:gd name="T29" fmla="*/ 268 h 322"/>
                <a:gd name="T30" fmla="*/ 150 w 164"/>
                <a:gd name="T31" fmla="*/ 242 h 322"/>
                <a:gd name="T32" fmla="*/ 160 w 164"/>
                <a:gd name="T33" fmla="*/ 214 h 322"/>
                <a:gd name="T34" fmla="*/ 162 w 164"/>
                <a:gd name="T35" fmla="*/ 198 h 322"/>
                <a:gd name="T36" fmla="*/ 164 w 164"/>
                <a:gd name="T37" fmla="*/ 182 h 322"/>
                <a:gd name="T38" fmla="*/ 164 w 164"/>
                <a:gd name="T39" fmla="*/ 166 h 322"/>
                <a:gd name="T40" fmla="*/ 164 w 164"/>
                <a:gd name="T41" fmla="*/ 150 h 322"/>
                <a:gd name="T42" fmla="*/ 164 w 164"/>
                <a:gd name="T43" fmla="*/ 150 h 322"/>
                <a:gd name="T44" fmla="*/ 160 w 164"/>
                <a:gd name="T45" fmla="*/ 134 h 322"/>
                <a:gd name="T46" fmla="*/ 156 w 164"/>
                <a:gd name="T47" fmla="*/ 118 h 322"/>
                <a:gd name="T48" fmla="*/ 150 w 164"/>
                <a:gd name="T49" fmla="*/ 102 h 322"/>
                <a:gd name="T50" fmla="*/ 142 w 164"/>
                <a:gd name="T51" fmla="*/ 88 h 322"/>
                <a:gd name="T52" fmla="*/ 126 w 164"/>
                <a:gd name="T53" fmla="*/ 64 h 322"/>
                <a:gd name="T54" fmla="*/ 108 w 164"/>
                <a:gd name="T55" fmla="*/ 42 h 322"/>
                <a:gd name="T56" fmla="*/ 90 w 164"/>
                <a:gd name="T57" fmla="*/ 24 h 322"/>
                <a:gd name="T58" fmla="*/ 74 w 164"/>
                <a:gd name="T59" fmla="*/ 10 h 322"/>
                <a:gd name="T60" fmla="*/ 60 w 164"/>
                <a:gd name="T61" fmla="*/ 0 h 322"/>
                <a:gd name="T62" fmla="*/ 60 w 164"/>
                <a:gd name="T63" fmla="*/ 0 h 322"/>
                <a:gd name="T64" fmla="*/ 48 w 164"/>
                <a:gd name="T65" fmla="*/ 14 h 322"/>
                <a:gd name="T66" fmla="*/ 38 w 164"/>
                <a:gd name="T67" fmla="*/ 30 h 322"/>
                <a:gd name="T68" fmla="*/ 26 w 164"/>
                <a:gd name="T69" fmla="*/ 52 h 322"/>
                <a:gd name="T70" fmla="*/ 14 w 164"/>
                <a:gd name="T71" fmla="*/ 78 h 322"/>
                <a:gd name="T72" fmla="*/ 4 w 164"/>
                <a:gd name="T73" fmla="*/ 108 h 322"/>
                <a:gd name="T74" fmla="*/ 2 w 164"/>
                <a:gd name="T75" fmla="*/ 124 h 322"/>
                <a:gd name="T76" fmla="*/ 0 w 164"/>
                <a:gd name="T77" fmla="*/ 138 h 322"/>
                <a:gd name="T78" fmla="*/ 0 w 164"/>
                <a:gd name="T79" fmla="*/ 156 h 322"/>
                <a:gd name="T80" fmla="*/ 0 w 164"/>
                <a:gd name="T81" fmla="*/ 17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4" h="322">
                  <a:moveTo>
                    <a:pt x="0" y="172"/>
                  </a:moveTo>
                  <a:lnTo>
                    <a:pt x="0" y="172"/>
                  </a:lnTo>
                  <a:lnTo>
                    <a:pt x="4" y="188"/>
                  </a:lnTo>
                  <a:lnTo>
                    <a:pt x="8" y="204"/>
                  </a:lnTo>
                  <a:lnTo>
                    <a:pt x="14" y="218"/>
                  </a:lnTo>
                  <a:lnTo>
                    <a:pt x="22" y="232"/>
                  </a:lnTo>
                  <a:lnTo>
                    <a:pt x="40" y="258"/>
                  </a:lnTo>
                  <a:lnTo>
                    <a:pt x="58" y="280"/>
                  </a:lnTo>
                  <a:lnTo>
                    <a:pt x="74" y="298"/>
                  </a:lnTo>
                  <a:lnTo>
                    <a:pt x="90" y="310"/>
                  </a:lnTo>
                  <a:lnTo>
                    <a:pt x="104" y="322"/>
                  </a:lnTo>
                  <a:lnTo>
                    <a:pt x="104" y="322"/>
                  </a:lnTo>
                  <a:lnTo>
                    <a:pt x="116" y="306"/>
                  </a:lnTo>
                  <a:lnTo>
                    <a:pt x="126" y="290"/>
                  </a:lnTo>
                  <a:lnTo>
                    <a:pt x="138" y="268"/>
                  </a:lnTo>
                  <a:lnTo>
                    <a:pt x="150" y="242"/>
                  </a:lnTo>
                  <a:lnTo>
                    <a:pt x="160" y="214"/>
                  </a:lnTo>
                  <a:lnTo>
                    <a:pt x="162" y="198"/>
                  </a:lnTo>
                  <a:lnTo>
                    <a:pt x="164" y="182"/>
                  </a:lnTo>
                  <a:lnTo>
                    <a:pt x="164" y="166"/>
                  </a:lnTo>
                  <a:lnTo>
                    <a:pt x="164" y="150"/>
                  </a:lnTo>
                  <a:lnTo>
                    <a:pt x="164" y="150"/>
                  </a:lnTo>
                  <a:lnTo>
                    <a:pt x="160" y="134"/>
                  </a:lnTo>
                  <a:lnTo>
                    <a:pt x="156" y="118"/>
                  </a:lnTo>
                  <a:lnTo>
                    <a:pt x="150" y="102"/>
                  </a:lnTo>
                  <a:lnTo>
                    <a:pt x="142" y="88"/>
                  </a:lnTo>
                  <a:lnTo>
                    <a:pt x="126" y="64"/>
                  </a:lnTo>
                  <a:lnTo>
                    <a:pt x="108" y="42"/>
                  </a:lnTo>
                  <a:lnTo>
                    <a:pt x="90" y="24"/>
                  </a:lnTo>
                  <a:lnTo>
                    <a:pt x="74" y="1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14"/>
                  </a:lnTo>
                  <a:lnTo>
                    <a:pt x="38" y="30"/>
                  </a:lnTo>
                  <a:lnTo>
                    <a:pt x="26" y="52"/>
                  </a:lnTo>
                  <a:lnTo>
                    <a:pt x="14" y="78"/>
                  </a:lnTo>
                  <a:lnTo>
                    <a:pt x="4" y="108"/>
                  </a:lnTo>
                  <a:lnTo>
                    <a:pt x="2" y="124"/>
                  </a:lnTo>
                  <a:lnTo>
                    <a:pt x="0" y="138"/>
                  </a:lnTo>
                  <a:lnTo>
                    <a:pt x="0" y="156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0" name="Freeform 1955">
              <a:extLst>
                <a:ext uri="{FF2B5EF4-FFF2-40B4-BE49-F238E27FC236}">
                  <a16:creationId xmlns:a16="http://schemas.microsoft.com/office/drawing/2014/main" id="{B6CE6230-9BD0-43EB-A9B7-DD97F698C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1931" y="3618941"/>
              <a:ext cx="293016" cy="575312"/>
            </a:xfrm>
            <a:custGeom>
              <a:avLst/>
              <a:gdLst>
                <a:gd name="T0" fmla="*/ 0 w 164"/>
                <a:gd name="T1" fmla="*/ 172 h 322"/>
                <a:gd name="T2" fmla="*/ 0 w 164"/>
                <a:gd name="T3" fmla="*/ 172 h 322"/>
                <a:gd name="T4" fmla="*/ 4 w 164"/>
                <a:gd name="T5" fmla="*/ 188 h 322"/>
                <a:gd name="T6" fmla="*/ 8 w 164"/>
                <a:gd name="T7" fmla="*/ 204 h 322"/>
                <a:gd name="T8" fmla="*/ 14 w 164"/>
                <a:gd name="T9" fmla="*/ 218 h 322"/>
                <a:gd name="T10" fmla="*/ 22 w 164"/>
                <a:gd name="T11" fmla="*/ 232 h 322"/>
                <a:gd name="T12" fmla="*/ 40 w 164"/>
                <a:gd name="T13" fmla="*/ 258 h 322"/>
                <a:gd name="T14" fmla="*/ 58 w 164"/>
                <a:gd name="T15" fmla="*/ 280 h 322"/>
                <a:gd name="T16" fmla="*/ 74 w 164"/>
                <a:gd name="T17" fmla="*/ 298 h 322"/>
                <a:gd name="T18" fmla="*/ 90 w 164"/>
                <a:gd name="T19" fmla="*/ 310 h 322"/>
                <a:gd name="T20" fmla="*/ 104 w 164"/>
                <a:gd name="T21" fmla="*/ 322 h 322"/>
                <a:gd name="T22" fmla="*/ 104 w 164"/>
                <a:gd name="T23" fmla="*/ 322 h 322"/>
                <a:gd name="T24" fmla="*/ 116 w 164"/>
                <a:gd name="T25" fmla="*/ 306 h 322"/>
                <a:gd name="T26" fmla="*/ 126 w 164"/>
                <a:gd name="T27" fmla="*/ 290 h 322"/>
                <a:gd name="T28" fmla="*/ 138 w 164"/>
                <a:gd name="T29" fmla="*/ 268 h 322"/>
                <a:gd name="T30" fmla="*/ 150 w 164"/>
                <a:gd name="T31" fmla="*/ 242 h 322"/>
                <a:gd name="T32" fmla="*/ 160 w 164"/>
                <a:gd name="T33" fmla="*/ 214 h 322"/>
                <a:gd name="T34" fmla="*/ 162 w 164"/>
                <a:gd name="T35" fmla="*/ 198 h 322"/>
                <a:gd name="T36" fmla="*/ 164 w 164"/>
                <a:gd name="T37" fmla="*/ 182 h 322"/>
                <a:gd name="T38" fmla="*/ 164 w 164"/>
                <a:gd name="T39" fmla="*/ 166 h 322"/>
                <a:gd name="T40" fmla="*/ 164 w 164"/>
                <a:gd name="T41" fmla="*/ 150 h 322"/>
                <a:gd name="T42" fmla="*/ 164 w 164"/>
                <a:gd name="T43" fmla="*/ 150 h 322"/>
                <a:gd name="T44" fmla="*/ 160 w 164"/>
                <a:gd name="T45" fmla="*/ 134 h 322"/>
                <a:gd name="T46" fmla="*/ 156 w 164"/>
                <a:gd name="T47" fmla="*/ 118 h 322"/>
                <a:gd name="T48" fmla="*/ 150 w 164"/>
                <a:gd name="T49" fmla="*/ 102 h 322"/>
                <a:gd name="T50" fmla="*/ 142 w 164"/>
                <a:gd name="T51" fmla="*/ 88 h 322"/>
                <a:gd name="T52" fmla="*/ 126 w 164"/>
                <a:gd name="T53" fmla="*/ 64 h 322"/>
                <a:gd name="T54" fmla="*/ 108 w 164"/>
                <a:gd name="T55" fmla="*/ 42 h 322"/>
                <a:gd name="T56" fmla="*/ 90 w 164"/>
                <a:gd name="T57" fmla="*/ 24 h 322"/>
                <a:gd name="T58" fmla="*/ 74 w 164"/>
                <a:gd name="T59" fmla="*/ 10 h 322"/>
                <a:gd name="T60" fmla="*/ 60 w 164"/>
                <a:gd name="T61" fmla="*/ 0 h 322"/>
                <a:gd name="T62" fmla="*/ 60 w 164"/>
                <a:gd name="T63" fmla="*/ 0 h 322"/>
                <a:gd name="T64" fmla="*/ 48 w 164"/>
                <a:gd name="T65" fmla="*/ 14 h 322"/>
                <a:gd name="T66" fmla="*/ 38 w 164"/>
                <a:gd name="T67" fmla="*/ 30 h 322"/>
                <a:gd name="T68" fmla="*/ 26 w 164"/>
                <a:gd name="T69" fmla="*/ 52 h 322"/>
                <a:gd name="T70" fmla="*/ 14 w 164"/>
                <a:gd name="T71" fmla="*/ 78 h 322"/>
                <a:gd name="T72" fmla="*/ 4 w 164"/>
                <a:gd name="T73" fmla="*/ 108 h 322"/>
                <a:gd name="T74" fmla="*/ 2 w 164"/>
                <a:gd name="T75" fmla="*/ 124 h 322"/>
                <a:gd name="T76" fmla="*/ 0 w 164"/>
                <a:gd name="T77" fmla="*/ 138 h 322"/>
                <a:gd name="T78" fmla="*/ 0 w 164"/>
                <a:gd name="T79" fmla="*/ 156 h 322"/>
                <a:gd name="T80" fmla="*/ 0 w 164"/>
                <a:gd name="T81" fmla="*/ 17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4" h="322">
                  <a:moveTo>
                    <a:pt x="0" y="172"/>
                  </a:moveTo>
                  <a:lnTo>
                    <a:pt x="0" y="172"/>
                  </a:lnTo>
                  <a:lnTo>
                    <a:pt x="4" y="188"/>
                  </a:lnTo>
                  <a:lnTo>
                    <a:pt x="8" y="204"/>
                  </a:lnTo>
                  <a:lnTo>
                    <a:pt x="14" y="218"/>
                  </a:lnTo>
                  <a:lnTo>
                    <a:pt x="22" y="232"/>
                  </a:lnTo>
                  <a:lnTo>
                    <a:pt x="40" y="258"/>
                  </a:lnTo>
                  <a:lnTo>
                    <a:pt x="58" y="280"/>
                  </a:lnTo>
                  <a:lnTo>
                    <a:pt x="74" y="298"/>
                  </a:lnTo>
                  <a:lnTo>
                    <a:pt x="90" y="310"/>
                  </a:lnTo>
                  <a:lnTo>
                    <a:pt x="104" y="322"/>
                  </a:lnTo>
                  <a:lnTo>
                    <a:pt x="104" y="322"/>
                  </a:lnTo>
                  <a:lnTo>
                    <a:pt x="116" y="306"/>
                  </a:lnTo>
                  <a:lnTo>
                    <a:pt x="126" y="290"/>
                  </a:lnTo>
                  <a:lnTo>
                    <a:pt x="138" y="268"/>
                  </a:lnTo>
                  <a:lnTo>
                    <a:pt x="150" y="242"/>
                  </a:lnTo>
                  <a:lnTo>
                    <a:pt x="160" y="214"/>
                  </a:lnTo>
                  <a:lnTo>
                    <a:pt x="162" y="198"/>
                  </a:lnTo>
                  <a:lnTo>
                    <a:pt x="164" y="182"/>
                  </a:lnTo>
                  <a:lnTo>
                    <a:pt x="164" y="166"/>
                  </a:lnTo>
                  <a:lnTo>
                    <a:pt x="164" y="150"/>
                  </a:lnTo>
                  <a:lnTo>
                    <a:pt x="164" y="150"/>
                  </a:lnTo>
                  <a:lnTo>
                    <a:pt x="160" y="134"/>
                  </a:lnTo>
                  <a:lnTo>
                    <a:pt x="156" y="118"/>
                  </a:lnTo>
                  <a:lnTo>
                    <a:pt x="150" y="102"/>
                  </a:lnTo>
                  <a:lnTo>
                    <a:pt x="142" y="88"/>
                  </a:lnTo>
                  <a:lnTo>
                    <a:pt x="126" y="64"/>
                  </a:lnTo>
                  <a:lnTo>
                    <a:pt x="108" y="42"/>
                  </a:lnTo>
                  <a:lnTo>
                    <a:pt x="90" y="24"/>
                  </a:lnTo>
                  <a:lnTo>
                    <a:pt x="74" y="1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14"/>
                  </a:lnTo>
                  <a:lnTo>
                    <a:pt x="38" y="30"/>
                  </a:lnTo>
                  <a:lnTo>
                    <a:pt x="26" y="52"/>
                  </a:lnTo>
                  <a:lnTo>
                    <a:pt x="14" y="78"/>
                  </a:lnTo>
                  <a:lnTo>
                    <a:pt x="4" y="108"/>
                  </a:lnTo>
                  <a:lnTo>
                    <a:pt x="2" y="124"/>
                  </a:lnTo>
                  <a:lnTo>
                    <a:pt x="0" y="138"/>
                  </a:lnTo>
                  <a:lnTo>
                    <a:pt x="0" y="156"/>
                  </a:lnTo>
                  <a:lnTo>
                    <a:pt x="0" y="1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1" name="Freeform 1957">
              <a:extLst>
                <a:ext uri="{FF2B5EF4-FFF2-40B4-BE49-F238E27FC236}">
                  <a16:creationId xmlns:a16="http://schemas.microsoft.com/office/drawing/2014/main" id="{DCC9BDCF-2BE4-48D2-AD42-A1D557DAB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7638" y="3601074"/>
              <a:ext cx="321603" cy="611046"/>
            </a:xfrm>
            <a:custGeom>
              <a:avLst/>
              <a:gdLst>
                <a:gd name="T0" fmla="*/ 0 w 180"/>
                <a:gd name="T1" fmla="*/ 182 h 342"/>
                <a:gd name="T2" fmla="*/ 4 w 180"/>
                <a:gd name="T3" fmla="*/ 200 h 342"/>
                <a:gd name="T4" fmla="*/ 16 w 180"/>
                <a:gd name="T5" fmla="*/ 232 h 342"/>
                <a:gd name="T6" fmla="*/ 40 w 180"/>
                <a:gd name="T7" fmla="*/ 272 h 342"/>
                <a:gd name="T8" fmla="*/ 60 w 180"/>
                <a:gd name="T9" fmla="*/ 296 h 342"/>
                <a:gd name="T10" fmla="*/ 92 w 180"/>
                <a:gd name="T11" fmla="*/ 326 h 342"/>
                <a:gd name="T12" fmla="*/ 114 w 180"/>
                <a:gd name="T13" fmla="*/ 342 h 342"/>
                <a:gd name="T14" fmla="*/ 118 w 180"/>
                <a:gd name="T15" fmla="*/ 336 h 342"/>
                <a:gd name="T16" fmla="*/ 138 w 180"/>
                <a:gd name="T17" fmla="*/ 308 h 342"/>
                <a:gd name="T18" fmla="*/ 150 w 180"/>
                <a:gd name="T19" fmla="*/ 290 h 342"/>
                <a:gd name="T20" fmla="*/ 172 w 180"/>
                <a:gd name="T21" fmla="*/ 240 h 342"/>
                <a:gd name="T22" fmla="*/ 180 w 180"/>
                <a:gd name="T23" fmla="*/ 196 h 342"/>
                <a:gd name="T24" fmla="*/ 180 w 180"/>
                <a:gd name="T25" fmla="*/ 180 h 342"/>
                <a:gd name="T26" fmla="*/ 180 w 180"/>
                <a:gd name="T27" fmla="*/ 158 h 342"/>
                <a:gd name="T28" fmla="*/ 170 w 180"/>
                <a:gd name="T29" fmla="*/ 124 h 342"/>
                <a:gd name="T30" fmla="*/ 158 w 180"/>
                <a:gd name="T31" fmla="*/ 94 h 342"/>
                <a:gd name="T32" fmla="*/ 120 w 180"/>
                <a:gd name="T33" fmla="*/ 46 h 342"/>
                <a:gd name="T34" fmla="*/ 102 w 180"/>
                <a:gd name="T35" fmla="*/ 28 h 342"/>
                <a:gd name="T36" fmla="*/ 72 w 180"/>
                <a:gd name="T37" fmla="*/ 4 h 342"/>
                <a:gd name="T38" fmla="*/ 62 w 180"/>
                <a:gd name="T39" fmla="*/ 4 h 342"/>
                <a:gd name="T40" fmla="*/ 52 w 180"/>
                <a:gd name="T41" fmla="*/ 18 h 342"/>
                <a:gd name="T42" fmla="*/ 30 w 180"/>
                <a:gd name="T43" fmla="*/ 52 h 342"/>
                <a:gd name="T44" fmla="*/ 20 w 180"/>
                <a:gd name="T45" fmla="*/ 74 h 342"/>
                <a:gd name="T46" fmla="*/ 2 w 180"/>
                <a:gd name="T47" fmla="*/ 130 h 342"/>
                <a:gd name="T48" fmla="*/ 0 w 180"/>
                <a:gd name="T49" fmla="*/ 160 h 342"/>
                <a:gd name="T50" fmla="*/ 0 w 180"/>
                <a:gd name="T51" fmla="*/ 182 h 342"/>
                <a:gd name="T52" fmla="*/ 16 w 180"/>
                <a:gd name="T53" fmla="*/ 180 h 342"/>
                <a:gd name="T54" fmla="*/ 16 w 180"/>
                <a:gd name="T55" fmla="*/ 160 h 342"/>
                <a:gd name="T56" fmla="*/ 16 w 180"/>
                <a:gd name="T57" fmla="*/ 146 h 342"/>
                <a:gd name="T58" fmla="*/ 24 w 180"/>
                <a:gd name="T59" fmla="*/ 106 h 342"/>
                <a:gd name="T60" fmla="*/ 44 w 180"/>
                <a:gd name="T61" fmla="*/ 60 h 342"/>
                <a:gd name="T62" fmla="*/ 56 w 180"/>
                <a:gd name="T63" fmla="*/ 40 h 342"/>
                <a:gd name="T64" fmla="*/ 64 w 180"/>
                <a:gd name="T65" fmla="*/ 26 h 342"/>
                <a:gd name="T66" fmla="*/ 72 w 180"/>
                <a:gd name="T67" fmla="*/ 18 h 342"/>
                <a:gd name="T68" fmla="*/ 74 w 180"/>
                <a:gd name="T69" fmla="*/ 16 h 342"/>
                <a:gd name="T70" fmla="*/ 68 w 180"/>
                <a:gd name="T71" fmla="*/ 10 h 342"/>
                <a:gd name="T72" fmla="*/ 64 w 180"/>
                <a:gd name="T73" fmla="*/ 16 h 342"/>
                <a:gd name="T74" fmla="*/ 80 w 180"/>
                <a:gd name="T75" fmla="*/ 30 h 342"/>
                <a:gd name="T76" fmla="*/ 112 w 180"/>
                <a:gd name="T77" fmla="*/ 60 h 342"/>
                <a:gd name="T78" fmla="*/ 128 w 180"/>
                <a:gd name="T79" fmla="*/ 80 h 342"/>
                <a:gd name="T80" fmla="*/ 150 w 180"/>
                <a:gd name="T81" fmla="*/ 118 h 342"/>
                <a:gd name="T82" fmla="*/ 160 w 180"/>
                <a:gd name="T83" fmla="*/ 146 h 342"/>
                <a:gd name="T84" fmla="*/ 164 w 180"/>
                <a:gd name="T85" fmla="*/ 160 h 342"/>
                <a:gd name="T86" fmla="*/ 164 w 180"/>
                <a:gd name="T87" fmla="*/ 180 h 342"/>
                <a:gd name="T88" fmla="*/ 162 w 180"/>
                <a:gd name="T89" fmla="*/ 208 h 342"/>
                <a:gd name="T90" fmla="*/ 146 w 180"/>
                <a:gd name="T91" fmla="*/ 260 h 342"/>
                <a:gd name="T92" fmla="*/ 136 w 180"/>
                <a:gd name="T93" fmla="*/ 282 h 342"/>
                <a:gd name="T94" fmla="*/ 116 w 180"/>
                <a:gd name="T95" fmla="*/ 314 h 342"/>
                <a:gd name="T96" fmla="*/ 108 w 180"/>
                <a:gd name="T97" fmla="*/ 324 h 342"/>
                <a:gd name="T98" fmla="*/ 106 w 180"/>
                <a:gd name="T99" fmla="*/ 326 h 342"/>
                <a:gd name="T100" fmla="*/ 106 w 180"/>
                <a:gd name="T101" fmla="*/ 326 h 342"/>
                <a:gd name="T102" fmla="*/ 116 w 180"/>
                <a:gd name="T103" fmla="*/ 324 h 342"/>
                <a:gd name="T104" fmla="*/ 116 w 180"/>
                <a:gd name="T105" fmla="*/ 324 h 342"/>
                <a:gd name="T106" fmla="*/ 86 w 180"/>
                <a:gd name="T107" fmla="*/ 300 h 342"/>
                <a:gd name="T108" fmla="*/ 68 w 180"/>
                <a:gd name="T109" fmla="*/ 282 h 342"/>
                <a:gd name="T110" fmla="*/ 36 w 180"/>
                <a:gd name="T111" fmla="*/ 238 h 342"/>
                <a:gd name="T112" fmla="*/ 24 w 180"/>
                <a:gd name="T113" fmla="*/ 210 h 342"/>
                <a:gd name="T114" fmla="*/ 16 w 180"/>
                <a:gd name="T115" fmla="*/ 18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0" h="342">
                  <a:moveTo>
                    <a:pt x="8" y="182"/>
                  </a:moveTo>
                  <a:lnTo>
                    <a:pt x="0" y="182"/>
                  </a:lnTo>
                  <a:lnTo>
                    <a:pt x="0" y="182"/>
                  </a:lnTo>
                  <a:lnTo>
                    <a:pt x="4" y="200"/>
                  </a:lnTo>
                  <a:lnTo>
                    <a:pt x="10" y="216"/>
                  </a:lnTo>
                  <a:lnTo>
                    <a:pt x="16" y="232"/>
                  </a:lnTo>
                  <a:lnTo>
                    <a:pt x="24" y="246"/>
                  </a:lnTo>
                  <a:lnTo>
                    <a:pt x="40" y="272"/>
                  </a:lnTo>
                  <a:lnTo>
                    <a:pt x="60" y="296"/>
                  </a:lnTo>
                  <a:lnTo>
                    <a:pt x="60" y="296"/>
                  </a:lnTo>
                  <a:lnTo>
                    <a:pt x="78" y="314"/>
                  </a:lnTo>
                  <a:lnTo>
                    <a:pt x="92" y="326"/>
                  </a:lnTo>
                  <a:lnTo>
                    <a:pt x="108" y="338"/>
                  </a:lnTo>
                  <a:lnTo>
                    <a:pt x="114" y="342"/>
                  </a:lnTo>
                  <a:lnTo>
                    <a:pt x="118" y="336"/>
                  </a:lnTo>
                  <a:lnTo>
                    <a:pt x="118" y="336"/>
                  </a:lnTo>
                  <a:lnTo>
                    <a:pt x="128" y="324"/>
                  </a:lnTo>
                  <a:lnTo>
                    <a:pt x="138" y="308"/>
                  </a:lnTo>
                  <a:lnTo>
                    <a:pt x="150" y="290"/>
                  </a:lnTo>
                  <a:lnTo>
                    <a:pt x="150" y="290"/>
                  </a:lnTo>
                  <a:lnTo>
                    <a:pt x="162" y="266"/>
                  </a:lnTo>
                  <a:lnTo>
                    <a:pt x="172" y="240"/>
                  </a:lnTo>
                  <a:lnTo>
                    <a:pt x="178" y="212"/>
                  </a:lnTo>
                  <a:lnTo>
                    <a:pt x="180" y="196"/>
                  </a:lnTo>
                  <a:lnTo>
                    <a:pt x="180" y="180"/>
                  </a:lnTo>
                  <a:lnTo>
                    <a:pt x="180" y="180"/>
                  </a:lnTo>
                  <a:lnTo>
                    <a:pt x="180" y="158"/>
                  </a:lnTo>
                  <a:lnTo>
                    <a:pt x="180" y="158"/>
                  </a:lnTo>
                  <a:lnTo>
                    <a:pt x="176" y="142"/>
                  </a:lnTo>
                  <a:lnTo>
                    <a:pt x="170" y="124"/>
                  </a:lnTo>
                  <a:lnTo>
                    <a:pt x="164" y="110"/>
                  </a:lnTo>
                  <a:lnTo>
                    <a:pt x="158" y="94"/>
                  </a:lnTo>
                  <a:lnTo>
                    <a:pt x="140" y="68"/>
                  </a:lnTo>
                  <a:lnTo>
                    <a:pt x="120" y="46"/>
                  </a:lnTo>
                  <a:lnTo>
                    <a:pt x="120" y="46"/>
                  </a:lnTo>
                  <a:lnTo>
                    <a:pt x="102" y="28"/>
                  </a:lnTo>
                  <a:lnTo>
                    <a:pt x="88" y="14"/>
                  </a:lnTo>
                  <a:lnTo>
                    <a:pt x="72" y="4"/>
                  </a:lnTo>
                  <a:lnTo>
                    <a:pt x="66" y="0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2" y="18"/>
                  </a:lnTo>
                  <a:lnTo>
                    <a:pt x="42" y="32"/>
                  </a:lnTo>
                  <a:lnTo>
                    <a:pt x="30" y="52"/>
                  </a:lnTo>
                  <a:lnTo>
                    <a:pt x="30" y="52"/>
                  </a:lnTo>
                  <a:lnTo>
                    <a:pt x="20" y="74"/>
                  </a:lnTo>
                  <a:lnTo>
                    <a:pt x="10" y="100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82"/>
                  </a:lnTo>
                  <a:lnTo>
                    <a:pt x="8" y="182"/>
                  </a:lnTo>
                  <a:lnTo>
                    <a:pt x="16" y="180"/>
                  </a:lnTo>
                  <a:lnTo>
                    <a:pt x="16" y="180"/>
                  </a:lnTo>
                  <a:lnTo>
                    <a:pt x="16" y="160"/>
                  </a:lnTo>
                  <a:lnTo>
                    <a:pt x="16" y="160"/>
                  </a:lnTo>
                  <a:lnTo>
                    <a:pt x="16" y="146"/>
                  </a:lnTo>
                  <a:lnTo>
                    <a:pt x="18" y="132"/>
                  </a:lnTo>
                  <a:lnTo>
                    <a:pt x="24" y="106"/>
                  </a:lnTo>
                  <a:lnTo>
                    <a:pt x="34" y="80"/>
                  </a:lnTo>
                  <a:lnTo>
                    <a:pt x="44" y="60"/>
                  </a:lnTo>
                  <a:lnTo>
                    <a:pt x="44" y="60"/>
                  </a:lnTo>
                  <a:lnTo>
                    <a:pt x="56" y="40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74" y="16"/>
                  </a:lnTo>
                  <a:lnTo>
                    <a:pt x="74" y="16"/>
                  </a:lnTo>
                  <a:lnTo>
                    <a:pt x="74" y="16"/>
                  </a:lnTo>
                  <a:lnTo>
                    <a:pt x="68" y="10"/>
                  </a:lnTo>
                  <a:lnTo>
                    <a:pt x="64" y="16"/>
                  </a:lnTo>
                  <a:lnTo>
                    <a:pt x="64" y="16"/>
                  </a:lnTo>
                  <a:lnTo>
                    <a:pt x="64" y="16"/>
                  </a:lnTo>
                  <a:lnTo>
                    <a:pt x="80" y="30"/>
                  </a:lnTo>
                  <a:lnTo>
                    <a:pt x="94" y="42"/>
                  </a:lnTo>
                  <a:lnTo>
                    <a:pt x="112" y="60"/>
                  </a:lnTo>
                  <a:lnTo>
                    <a:pt x="112" y="60"/>
                  </a:lnTo>
                  <a:lnTo>
                    <a:pt x="128" y="80"/>
                  </a:lnTo>
                  <a:lnTo>
                    <a:pt x="144" y="104"/>
                  </a:lnTo>
                  <a:lnTo>
                    <a:pt x="150" y="118"/>
                  </a:lnTo>
                  <a:lnTo>
                    <a:pt x="156" y="132"/>
                  </a:lnTo>
                  <a:lnTo>
                    <a:pt x="160" y="146"/>
                  </a:lnTo>
                  <a:lnTo>
                    <a:pt x="164" y="160"/>
                  </a:lnTo>
                  <a:lnTo>
                    <a:pt x="164" y="160"/>
                  </a:lnTo>
                  <a:lnTo>
                    <a:pt x="164" y="180"/>
                  </a:lnTo>
                  <a:lnTo>
                    <a:pt x="164" y="180"/>
                  </a:lnTo>
                  <a:lnTo>
                    <a:pt x="164" y="194"/>
                  </a:lnTo>
                  <a:lnTo>
                    <a:pt x="162" y="208"/>
                  </a:lnTo>
                  <a:lnTo>
                    <a:pt x="156" y="236"/>
                  </a:lnTo>
                  <a:lnTo>
                    <a:pt x="146" y="260"/>
                  </a:lnTo>
                  <a:lnTo>
                    <a:pt x="136" y="282"/>
                  </a:lnTo>
                  <a:lnTo>
                    <a:pt x="136" y="282"/>
                  </a:lnTo>
                  <a:lnTo>
                    <a:pt x="124" y="300"/>
                  </a:lnTo>
                  <a:lnTo>
                    <a:pt x="116" y="314"/>
                  </a:lnTo>
                  <a:lnTo>
                    <a:pt x="116" y="314"/>
                  </a:lnTo>
                  <a:lnTo>
                    <a:pt x="108" y="324"/>
                  </a:lnTo>
                  <a:lnTo>
                    <a:pt x="108" y="324"/>
                  </a:lnTo>
                  <a:lnTo>
                    <a:pt x="106" y="326"/>
                  </a:lnTo>
                  <a:lnTo>
                    <a:pt x="106" y="326"/>
                  </a:lnTo>
                  <a:lnTo>
                    <a:pt x="106" y="326"/>
                  </a:lnTo>
                  <a:lnTo>
                    <a:pt x="112" y="332"/>
                  </a:lnTo>
                  <a:lnTo>
                    <a:pt x="116" y="324"/>
                  </a:lnTo>
                  <a:lnTo>
                    <a:pt x="116" y="324"/>
                  </a:lnTo>
                  <a:lnTo>
                    <a:pt x="116" y="324"/>
                  </a:lnTo>
                  <a:lnTo>
                    <a:pt x="100" y="312"/>
                  </a:lnTo>
                  <a:lnTo>
                    <a:pt x="86" y="300"/>
                  </a:lnTo>
                  <a:lnTo>
                    <a:pt x="68" y="282"/>
                  </a:lnTo>
                  <a:lnTo>
                    <a:pt x="68" y="282"/>
                  </a:lnTo>
                  <a:lnTo>
                    <a:pt x="52" y="262"/>
                  </a:lnTo>
                  <a:lnTo>
                    <a:pt x="36" y="238"/>
                  </a:lnTo>
                  <a:lnTo>
                    <a:pt x="30" y="224"/>
                  </a:lnTo>
                  <a:lnTo>
                    <a:pt x="24" y="210"/>
                  </a:lnTo>
                  <a:lnTo>
                    <a:pt x="20" y="196"/>
                  </a:lnTo>
                  <a:lnTo>
                    <a:pt x="16" y="180"/>
                  </a:lnTo>
                  <a:lnTo>
                    <a:pt x="8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2" name="Freeform 1958">
              <a:extLst>
                <a:ext uri="{FF2B5EF4-FFF2-40B4-BE49-F238E27FC236}">
                  <a16:creationId xmlns:a16="http://schemas.microsoft.com/office/drawing/2014/main" id="{15E13F60-EE31-4DFC-9622-36C28D07F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6048" y="4287161"/>
              <a:ext cx="575312" cy="300163"/>
            </a:xfrm>
            <a:custGeom>
              <a:avLst/>
              <a:gdLst>
                <a:gd name="T0" fmla="*/ 172 w 322"/>
                <a:gd name="T1" fmla="*/ 2 h 168"/>
                <a:gd name="T2" fmla="*/ 172 w 322"/>
                <a:gd name="T3" fmla="*/ 2 h 168"/>
                <a:gd name="T4" fmla="*/ 154 w 322"/>
                <a:gd name="T5" fmla="*/ 0 h 168"/>
                <a:gd name="T6" fmla="*/ 138 w 322"/>
                <a:gd name="T7" fmla="*/ 2 h 168"/>
                <a:gd name="T8" fmla="*/ 122 w 322"/>
                <a:gd name="T9" fmla="*/ 4 h 168"/>
                <a:gd name="T10" fmla="*/ 106 w 322"/>
                <a:gd name="T11" fmla="*/ 6 h 168"/>
                <a:gd name="T12" fmla="*/ 78 w 322"/>
                <a:gd name="T13" fmla="*/ 16 h 168"/>
                <a:gd name="T14" fmla="*/ 52 w 322"/>
                <a:gd name="T15" fmla="*/ 28 h 168"/>
                <a:gd name="T16" fmla="*/ 30 w 322"/>
                <a:gd name="T17" fmla="*/ 40 h 168"/>
                <a:gd name="T18" fmla="*/ 14 w 322"/>
                <a:gd name="T19" fmla="*/ 52 h 168"/>
                <a:gd name="T20" fmla="*/ 0 w 322"/>
                <a:gd name="T21" fmla="*/ 62 h 168"/>
                <a:gd name="T22" fmla="*/ 0 w 322"/>
                <a:gd name="T23" fmla="*/ 62 h 168"/>
                <a:gd name="T24" fmla="*/ 12 w 322"/>
                <a:gd name="T25" fmla="*/ 76 h 168"/>
                <a:gd name="T26" fmla="*/ 24 w 322"/>
                <a:gd name="T27" fmla="*/ 90 h 168"/>
                <a:gd name="T28" fmla="*/ 42 w 322"/>
                <a:gd name="T29" fmla="*/ 106 h 168"/>
                <a:gd name="T30" fmla="*/ 64 w 322"/>
                <a:gd name="T31" fmla="*/ 124 h 168"/>
                <a:gd name="T32" fmla="*/ 90 w 322"/>
                <a:gd name="T33" fmla="*/ 140 h 168"/>
                <a:gd name="T34" fmla="*/ 120 w 322"/>
                <a:gd name="T35" fmla="*/ 154 h 168"/>
                <a:gd name="T36" fmla="*/ 134 w 322"/>
                <a:gd name="T37" fmla="*/ 160 h 168"/>
                <a:gd name="T38" fmla="*/ 150 w 322"/>
                <a:gd name="T39" fmla="*/ 164 h 168"/>
                <a:gd name="T40" fmla="*/ 150 w 322"/>
                <a:gd name="T41" fmla="*/ 164 h 168"/>
                <a:gd name="T42" fmla="*/ 164 w 322"/>
                <a:gd name="T43" fmla="*/ 166 h 168"/>
                <a:gd name="T44" fmla="*/ 180 w 322"/>
                <a:gd name="T45" fmla="*/ 168 h 168"/>
                <a:gd name="T46" fmla="*/ 194 w 322"/>
                <a:gd name="T47" fmla="*/ 166 h 168"/>
                <a:gd name="T48" fmla="*/ 208 w 322"/>
                <a:gd name="T49" fmla="*/ 164 h 168"/>
                <a:gd name="T50" fmla="*/ 236 w 322"/>
                <a:gd name="T51" fmla="*/ 154 h 168"/>
                <a:gd name="T52" fmla="*/ 260 w 322"/>
                <a:gd name="T53" fmla="*/ 142 h 168"/>
                <a:gd name="T54" fmla="*/ 282 w 322"/>
                <a:gd name="T55" fmla="*/ 130 h 168"/>
                <a:gd name="T56" fmla="*/ 302 w 322"/>
                <a:gd name="T57" fmla="*/ 118 h 168"/>
                <a:gd name="T58" fmla="*/ 322 w 322"/>
                <a:gd name="T59" fmla="*/ 104 h 168"/>
                <a:gd name="T60" fmla="*/ 322 w 322"/>
                <a:gd name="T61" fmla="*/ 104 h 168"/>
                <a:gd name="T62" fmla="*/ 310 w 322"/>
                <a:gd name="T63" fmla="*/ 90 h 168"/>
                <a:gd name="T64" fmla="*/ 298 w 322"/>
                <a:gd name="T65" fmla="*/ 74 h 168"/>
                <a:gd name="T66" fmla="*/ 280 w 322"/>
                <a:gd name="T67" fmla="*/ 56 h 168"/>
                <a:gd name="T68" fmla="*/ 258 w 322"/>
                <a:gd name="T69" fmla="*/ 40 h 168"/>
                <a:gd name="T70" fmla="*/ 232 w 322"/>
                <a:gd name="T71" fmla="*/ 22 h 168"/>
                <a:gd name="T72" fmla="*/ 218 w 322"/>
                <a:gd name="T73" fmla="*/ 16 h 168"/>
                <a:gd name="T74" fmla="*/ 204 w 322"/>
                <a:gd name="T75" fmla="*/ 10 h 168"/>
                <a:gd name="T76" fmla="*/ 188 w 322"/>
                <a:gd name="T77" fmla="*/ 4 h 168"/>
                <a:gd name="T78" fmla="*/ 172 w 322"/>
                <a:gd name="T79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2" h="168">
                  <a:moveTo>
                    <a:pt x="172" y="2"/>
                  </a:moveTo>
                  <a:lnTo>
                    <a:pt x="172" y="2"/>
                  </a:lnTo>
                  <a:lnTo>
                    <a:pt x="154" y="0"/>
                  </a:lnTo>
                  <a:lnTo>
                    <a:pt x="138" y="2"/>
                  </a:lnTo>
                  <a:lnTo>
                    <a:pt x="122" y="4"/>
                  </a:lnTo>
                  <a:lnTo>
                    <a:pt x="106" y="6"/>
                  </a:lnTo>
                  <a:lnTo>
                    <a:pt x="78" y="16"/>
                  </a:lnTo>
                  <a:lnTo>
                    <a:pt x="52" y="28"/>
                  </a:lnTo>
                  <a:lnTo>
                    <a:pt x="30" y="40"/>
                  </a:lnTo>
                  <a:lnTo>
                    <a:pt x="14" y="5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2" y="76"/>
                  </a:lnTo>
                  <a:lnTo>
                    <a:pt x="24" y="90"/>
                  </a:lnTo>
                  <a:lnTo>
                    <a:pt x="42" y="106"/>
                  </a:lnTo>
                  <a:lnTo>
                    <a:pt x="64" y="124"/>
                  </a:lnTo>
                  <a:lnTo>
                    <a:pt x="90" y="140"/>
                  </a:lnTo>
                  <a:lnTo>
                    <a:pt x="120" y="154"/>
                  </a:lnTo>
                  <a:lnTo>
                    <a:pt x="134" y="160"/>
                  </a:lnTo>
                  <a:lnTo>
                    <a:pt x="150" y="164"/>
                  </a:lnTo>
                  <a:lnTo>
                    <a:pt x="150" y="164"/>
                  </a:lnTo>
                  <a:lnTo>
                    <a:pt x="164" y="166"/>
                  </a:lnTo>
                  <a:lnTo>
                    <a:pt x="180" y="168"/>
                  </a:lnTo>
                  <a:lnTo>
                    <a:pt x="194" y="166"/>
                  </a:lnTo>
                  <a:lnTo>
                    <a:pt x="208" y="164"/>
                  </a:lnTo>
                  <a:lnTo>
                    <a:pt x="236" y="154"/>
                  </a:lnTo>
                  <a:lnTo>
                    <a:pt x="260" y="142"/>
                  </a:lnTo>
                  <a:lnTo>
                    <a:pt x="282" y="130"/>
                  </a:lnTo>
                  <a:lnTo>
                    <a:pt x="302" y="118"/>
                  </a:lnTo>
                  <a:lnTo>
                    <a:pt x="322" y="104"/>
                  </a:lnTo>
                  <a:lnTo>
                    <a:pt x="322" y="104"/>
                  </a:lnTo>
                  <a:lnTo>
                    <a:pt x="310" y="90"/>
                  </a:lnTo>
                  <a:lnTo>
                    <a:pt x="298" y="74"/>
                  </a:lnTo>
                  <a:lnTo>
                    <a:pt x="280" y="56"/>
                  </a:lnTo>
                  <a:lnTo>
                    <a:pt x="258" y="40"/>
                  </a:lnTo>
                  <a:lnTo>
                    <a:pt x="232" y="22"/>
                  </a:lnTo>
                  <a:lnTo>
                    <a:pt x="218" y="16"/>
                  </a:lnTo>
                  <a:lnTo>
                    <a:pt x="204" y="10"/>
                  </a:lnTo>
                  <a:lnTo>
                    <a:pt x="188" y="4"/>
                  </a:lnTo>
                  <a:lnTo>
                    <a:pt x="172" y="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3" name="Freeform 1959">
              <a:extLst>
                <a:ext uri="{FF2B5EF4-FFF2-40B4-BE49-F238E27FC236}">
                  <a16:creationId xmlns:a16="http://schemas.microsoft.com/office/drawing/2014/main" id="{DEC225A8-B524-4FF9-89D6-0AB519159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6048" y="4287161"/>
              <a:ext cx="575312" cy="300163"/>
            </a:xfrm>
            <a:custGeom>
              <a:avLst/>
              <a:gdLst>
                <a:gd name="T0" fmla="*/ 172 w 322"/>
                <a:gd name="T1" fmla="*/ 2 h 168"/>
                <a:gd name="T2" fmla="*/ 172 w 322"/>
                <a:gd name="T3" fmla="*/ 2 h 168"/>
                <a:gd name="T4" fmla="*/ 154 w 322"/>
                <a:gd name="T5" fmla="*/ 0 h 168"/>
                <a:gd name="T6" fmla="*/ 138 w 322"/>
                <a:gd name="T7" fmla="*/ 2 h 168"/>
                <a:gd name="T8" fmla="*/ 122 w 322"/>
                <a:gd name="T9" fmla="*/ 4 h 168"/>
                <a:gd name="T10" fmla="*/ 106 w 322"/>
                <a:gd name="T11" fmla="*/ 6 h 168"/>
                <a:gd name="T12" fmla="*/ 78 w 322"/>
                <a:gd name="T13" fmla="*/ 16 h 168"/>
                <a:gd name="T14" fmla="*/ 52 w 322"/>
                <a:gd name="T15" fmla="*/ 28 h 168"/>
                <a:gd name="T16" fmla="*/ 30 w 322"/>
                <a:gd name="T17" fmla="*/ 40 h 168"/>
                <a:gd name="T18" fmla="*/ 14 w 322"/>
                <a:gd name="T19" fmla="*/ 52 h 168"/>
                <a:gd name="T20" fmla="*/ 0 w 322"/>
                <a:gd name="T21" fmla="*/ 62 h 168"/>
                <a:gd name="T22" fmla="*/ 0 w 322"/>
                <a:gd name="T23" fmla="*/ 62 h 168"/>
                <a:gd name="T24" fmla="*/ 12 w 322"/>
                <a:gd name="T25" fmla="*/ 76 h 168"/>
                <a:gd name="T26" fmla="*/ 24 w 322"/>
                <a:gd name="T27" fmla="*/ 90 h 168"/>
                <a:gd name="T28" fmla="*/ 42 w 322"/>
                <a:gd name="T29" fmla="*/ 106 h 168"/>
                <a:gd name="T30" fmla="*/ 64 w 322"/>
                <a:gd name="T31" fmla="*/ 124 h 168"/>
                <a:gd name="T32" fmla="*/ 90 w 322"/>
                <a:gd name="T33" fmla="*/ 140 h 168"/>
                <a:gd name="T34" fmla="*/ 120 w 322"/>
                <a:gd name="T35" fmla="*/ 154 h 168"/>
                <a:gd name="T36" fmla="*/ 134 w 322"/>
                <a:gd name="T37" fmla="*/ 160 h 168"/>
                <a:gd name="T38" fmla="*/ 150 w 322"/>
                <a:gd name="T39" fmla="*/ 164 h 168"/>
                <a:gd name="T40" fmla="*/ 150 w 322"/>
                <a:gd name="T41" fmla="*/ 164 h 168"/>
                <a:gd name="T42" fmla="*/ 164 w 322"/>
                <a:gd name="T43" fmla="*/ 166 h 168"/>
                <a:gd name="T44" fmla="*/ 180 w 322"/>
                <a:gd name="T45" fmla="*/ 168 h 168"/>
                <a:gd name="T46" fmla="*/ 194 w 322"/>
                <a:gd name="T47" fmla="*/ 166 h 168"/>
                <a:gd name="T48" fmla="*/ 208 w 322"/>
                <a:gd name="T49" fmla="*/ 164 h 168"/>
                <a:gd name="T50" fmla="*/ 236 w 322"/>
                <a:gd name="T51" fmla="*/ 154 h 168"/>
                <a:gd name="T52" fmla="*/ 260 w 322"/>
                <a:gd name="T53" fmla="*/ 142 h 168"/>
                <a:gd name="T54" fmla="*/ 282 w 322"/>
                <a:gd name="T55" fmla="*/ 130 h 168"/>
                <a:gd name="T56" fmla="*/ 302 w 322"/>
                <a:gd name="T57" fmla="*/ 118 h 168"/>
                <a:gd name="T58" fmla="*/ 322 w 322"/>
                <a:gd name="T59" fmla="*/ 104 h 168"/>
                <a:gd name="T60" fmla="*/ 322 w 322"/>
                <a:gd name="T61" fmla="*/ 104 h 168"/>
                <a:gd name="T62" fmla="*/ 310 w 322"/>
                <a:gd name="T63" fmla="*/ 90 h 168"/>
                <a:gd name="T64" fmla="*/ 298 w 322"/>
                <a:gd name="T65" fmla="*/ 74 h 168"/>
                <a:gd name="T66" fmla="*/ 280 w 322"/>
                <a:gd name="T67" fmla="*/ 56 h 168"/>
                <a:gd name="T68" fmla="*/ 258 w 322"/>
                <a:gd name="T69" fmla="*/ 40 h 168"/>
                <a:gd name="T70" fmla="*/ 232 w 322"/>
                <a:gd name="T71" fmla="*/ 22 h 168"/>
                <a:gd name="T72" fmla="*/ 218 w 322"/>
                <a:gd name="T73" fmla="*/ 16 h 168"/>
                <a:gd name="T74" fmla="*/ 204 w 322"/>
                <a:gd name="T75" fmla="*/ 10 h 168"/>
                <a:gd name="T76" fmla="*/ 188 w 322"/>
                <a:gd name="T77" fmla="*/ 4 h 168"/>
                <a:gd name="T78" fmla="*/ 172 w 322"/>
                <a:gd name="T79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2" h="168">
                  <a:moveTo>
                    <a:pt x="172" y="2"/>
                  </a:moveTo>
                  <a:lnTo>
                    <a:pt x="172" y="2"/>
                  </a:lnTo>
                  <a:lnTo>
                    <a:pt x="154" y="0"/>
                  </a:lnTo>
                  <a:lnTo>
                    <a:pt x="138" y="2"/>
                  </a:lnTo>
                  <a:lnTo>
                    <a:pt x="122" y="4"/>
                  </a:lnTo>
                  <a:lnTo>
                    <a:pt x="106" y="6"/>
                  </a:lnTo>
                  <a:lnTo>
                    <a:pt x="78" y="16"/>
                  </a:lnTo>
                  <a:lnTo>
                    <a:pt x="52" y="28"/>
                  </a:lnTo>
                  <a:lnTo>
                    <a:pt x="30" y="40"/>
                  </a:lnTo>
                  <a:lnTo>
                    <a:pt x="14" y="5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2" y="76"/>
                  </a:lnTo>
                  <a:lnTo>
                    <a:pt x="24" y="90"/>
                  </a:lnTo>
                  <a:lnTo>
                    <a:pt x="42" y="106"/>
                  </a:lnTo>
                  <a:lnTo>
                    <a:pt x="64" y="124"/>
                  </a:lnTo>
                  <a:lnTo>
                    <a:pt x="90" y="140"/>
                  </a:lnTo>
                  <a:lnTo>
                    <a:pt x="120" y="154"/>
                  </a:lnTo>
                  <a:lnTo>
                    <a:pt x="134" y="160"/>
                  </a:lnTo>
                  <a:lnTo>
                    <a:pt x="150" y="164"/>
                  </a:lnTo>
                  <a:lnTo>
                    <a:pt x="150" y="164"/>
                  </a:lnTo>
                  <a:lnTo>
                    <a:pt x="164" y="166"/>
                  </a:lnTo>
                  <a:lnTo>
                    <a:pt x="180" y="168"/>
                  </a:lnTo>
                  <a:lnTo>
                    <a:pt x="194" y="166"/>
                  </a:lnTo>
                  <a:lnTo>
                    <a:pt x="208" y="164"/>
                  </a:lnTo>
                  <a:lnTo>
                    <a:pt x="236" y="154"/>
                  </a:lnTo>
                  <a:lnTo>
                    <a:pt x="260" y="142"/>
                  </a:lnTo>
                  <a:lnTo>
                    <a:pt x="282" y="130"/>
                  </a:lnTo>
                  <a:lnTo>
                    <a:pt x="302" y="118"/>
                  </a:lnTo>
                  <a:lnTo>
                    <a:pt x="322" y="104"/>
                  </a:lnTo>
                  <a:lnTo>
                    <a:pt x="322" y="104"/>
                  </a:lnTo>
                  <a:lnTo>
                    <a:pt x="310" y="90"/>
                  </a:lnTo>
                  <a:lnTo>
                    <a:pt x="298" y="74"/>
                  </a:lnTo>
                  <a:lnTo>
                    <a:pt x="280" y="56"/>
                  </a:lnTo>
                  <a:lnTo>
                    <a:pt x="258" y="40"/>
                  </a:lnTo>
                  <a:lnTo>
                    <a:pt x="232" y="22"/>
                  </a:lnTo>
                  <a:lnTo>
                    <a:pt x="218" y="16"/>
                  </a:lnTo>
                  <a:lnTo>
                    <a:pt x="204" y="10"/>
                  </a:lnTo>
                  <a:lnTo>
                    <a:pt x="188" y="4"/>
                  </a:lnTo>
                  <a:lnTo>
                    <a:pt x="172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4" name="Freeform 1962">
              <a:extLst>
                <a:ext uri="{FF2B5EF4-FFF2-40B4-BE49-F238E27FC236}">
                  <a16:creationId xmlns:a16="http://schemas.microsoft.com/office/drawing/2014/main" id="{5F4BA5E8-D14F-4904-9CCF-C1A2216F7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5409" y="3711849"/>
              <a:ext cx="371630" cy="453818"/>
            </a:xfrm>
            <a:custGeom>
              <a:avLst/>
              <a:gdLst>
                <a:gd name="T0" fmla="*/ 40 w 208"/>
                <a:gd name="T1" fmla="*/ 76 h 254"/>
                <a:gd name="T2" fmla="*/ 40 w 208"/>
                <a:gd name="T3" fmla="*/ 76 h 254"/>
                <a:gd name="T4" fmla="*/ 30 w 208"/>
                <a:gd name="T5" fmla="*/ 90 h 254"/>
                <a:gd name="T6" fmla="*/ 22 w 208"/>
                <a:gd name="T7" fmla="*/ 104 h 254"/>
                <a:gd name="T8" fmla="*/ 16 w 208"/>
                <a:gd name="T9" fmla="*/ 118 h 254"/>
                <a:gd name="T10" fmla="*/ 10 w 208"/>
                <a:gd name="T11" fmla="*/ 132 h 254"/>
                <a:gd name="T12" fmla="*/ 4 w 208"/>
                <a:gd name="T13" fmla="*/ 162 h 254"/>
                <a:gd name="T14" fmla="*/ 0 w 208"/>
                <a:gd name="T15" fmla="*/ 190 h 254"/>
                <a:gd name="T16" fmla="*/ 0 w 208"/>
                <a:gd name="T17" fmla="*/ 216 h 254"/>
                <a:gd name="T18" fmla="*/ 0 w 208"/>
                <a:gd name="T19" fmla="*/ 236 h 254"/>
                <a:gd name="T20" fmla="*/ 2 w 208"/>
                <a:gd name="T21" fmla="*/ 254 h 254"/>
                <a:gd name="T22" fmla="*/ 2 w 208"/>
                <a:gd name="T23" fmla="*/ 254 h 254"/>
                <a:gd name="T24" fmla="*/ 20 w 208"/>
                <a:gd name="T25" fmla="*/ 252 h 254"/>
                <a:gd name="T26" fmla="*/ 40 w 208"/>
                <a:gd name="T27" fmla="*/ 248 h 254"/>
                <a:gd name="T28" fmla="*/ 64 w 208"/>
                <a:gd name="T29" fmla="*/ 242 h 254"/>
                <a:gd name="T30" fmla="*/ 92 w 208"/>
                <a:gd name="T31" fmla="*/ 232 h 254"/>
                <a:gd name="T32" fmla="*/ 118 w 208"/>
                <a:gd name="T33" fmla="*/ 220 h 254"/>
                <a:gd name="T34" fmla="*/ 132 w 208"/>
                <a:gd name="T35" fmla="*/ 212 h 254"/>
                <a:gd name="T36" fmla="*/ 146 w 208"/>
                <a:gd name="T37" fmla="*/ 202 h 254"/>
                <a:gd name="T38" fmla="*/ 158 w 208"/>
                <a:gd name="T39" fmla="*/ 190 h 254"/>
                <a:gd name="T40" fmla="*/ 168 w 208"/>
                <a:gd name="T41" fmla="*/ 178 h 254"/>
                <a:gd name="T42" fmla="*/ 168 w 208"/>
                <a:gd name="T43" fmla="*/ 178 h 254"/>
                <a:gd name="T44" fmla="*/ 178 w 208"/>
                <a:gd name="T45" fmla="*/ 164 h 254"/>
                <a:gd name="T46" fmla="*/ 186 w 208"/>
                <a:gd name="T47" fmla="*/ 150 h 254"/>
                <a:gd name="T48" fmla="*/ 192 w 208"/>
                <a:gd name="T49" fmla="*/ 136 h 254"/>
                <a:gd name="T50" fmla="*/ 198 w 208"/>
                <a:gd name="T51" fmla="*/ 120 h 254"/>
                <a:gd name="T52" fmla="*/ 204 w 208"/>
                <a:gd name="T53" fmla="*/ 90 h 254"/>
                <a:gd name="T54" fmla="*/ 208 w 208"/>
                <a:gd name="T55" fmla="*/ 62 h 254"/>
                <a:gd name="T56" fmla="*/ 208 w 208"/>
                <a:gd name="T57" fmla="*/ 38 h 254"/>
                <a:gd name="T58" fmla="*/ 208 w 208"/>
                <a:gd name="T59" fmla="*/ 18 h 254"/>
                <a:gd name="T60" fmla="*/ 206 w 208"/>
                <a:gd name="T61" fmla="*/ 0 h 254"/>
                <a:gd name="T62" fmla="*/ 206 w 208"/>
                <a:gd name="T63" fmla="*/ 0 h 254"/>
                <a:gd name="T64" fmla="*/ 188 w 208"/>
                <a:gd name="T65" fmla="*/ 2 h 254"/>
                <a:gd name="T66" fmla="*/ 168 w 208"/>
                <a:gd name="T67" fmla="*/ 6 h 254"/>
                <a:gd name="T68" fmla="*/ 144 w 208"/>
                <a:gd name="T69" fmla="*/ 12 h 254"/>
                <a:gd name="T70" fmla="*/ 116 w 208"/>
                <a:gd name="T71" fmla="*/ 20 h 254"/>
                <a:gd name="T72" fmla="*/ 90 w 208"/>
                <a:gd name="T73" fmla="*/ 34 h 254"/>
                <a:gd name="T74" fmla="*/ 76 w 208"/>
                <a:gd name="T75" fmla="*/ 42 h 254"/>
                <a:gd name="T76" fmla="*/ 64 w 208"/>
                <a:gd name="T77" fmla="*/ 52 h 254"/>
                <a:gd name="T78" fmla="*/ 52 w 208"/>
                <a:gd name="T79" fmla="*/ 64 h 254"/>
                <a:gd name="T80" fmla="*/ 40 w 208"/>
                <a:gd name="T81" fmla="*/ 7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8" h="254">
                  <a:moveTo>
                    <a:pt x="40" y="76"/>
                  </a:moveTo>
                  <a:lnTo>
                    <a:pt x="40" y="76"/>
                  </a:lnTo>
                  <a:lnTo>
                    <a:pt x="30" y="90"/>
                  </a:lnTo>
                  <a:lnTo>
                    <a:pt x="22" y="104"/>
                  </a:lnTo>
                  <a:lnTo>
                    <a:pt x="16" y="118"/>
                  </a:lnTo>
                  <a:lnTo>
                    <a:pt x="10" y="132"/>
                  </a:lnTo>
                  <a:lnTo>
                    <a:pt x="4" y="162"/>
                  </a:lnTo>
                  <a:lnTo>
                    <a:pt x="0" y="190"/>
                  </a:lnTo>
                  <a:lnTo>
                    <a:pt x="0" y="216"/>
                  </a:lnTo>
                  <a:lnTo>
                    <a:pt x="0" y="236"/>
                  </a:lnTo>
                  <a:lnTo>
                    <a:pt x="2" y="254"/>
                  </a:lnTo>
                  <a:lnTo>
                    <a:pt x="2" y="254"/>
                  </a:lnTo>
                  <a:lnTo>
                    <a:pt x="20" y="252"/>
                  </a:lnTo>
                  <a:lnTo>
                    <a:pt x="40" y="248"/>
                  </a:lnTo>
                  <a:lnTo>
                    <a:pt x="64" y="242"/>
                  </a:lnTo>
                  <a:lnTo>
                    <a:pt x="92" y="232"/>
                  </a:lnTo>
                  <a:lnTo>
                    <a:pt x="118" y="220"/>
                  </a:lnTo>
                  <a:lnTo>
                    <a:pt x="132" y="212"/>
                  </a:lnTo>
                  <a:lnTo>
                    <a:pt x="146" y="202"/>
                  </a:lnTo>
                  <a:lnTo>
                    <a:pt x="158" y="190"/>
                  </a:lnTo>
                  <a:lnTo>
                    <a:pt x="168" y="178"/>
                  </a:lnTo>
                  <a:lnTo>
                    <a:pt x="168" y="178"/>
                  </a:lnTo>
                  <a:lnTo>
                    <a:pt x="178" y="164"/>
                  </a:lnTo>
                  <a:lnTo>
                    <a:pt x="186" y="150"/>
                  </a:lnTo>
                  <a:lnTo>
                    <a:pt x="192" y="136"/>
                  </a:lnTo>
                  <a:lnTo>
                    <a:pt x="198" y="120"/>
                  </a:lnTo>
                  <a:lnTo>
                    <a:pt x="204" y="90"/>
                  </a:lnTo>
                  <a:lnTo>
                    <a:pt x="208" y="62"/>
                  </a:lnTo>
                  <a:lnTo>
                    <a:pt x="208" y="38"/>
                  </a:lnTo>
                  <a:lnTo>
                    <a:pt x="208" y="18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88" y="2"/>
                  </a:lnTo>
                  <a:lnTo>
                    <a:pt x="168" y="6"/>
                  </a:lnTo>
                  <a:lnTo>
                    <a:pt x="144" y="12"/>
                  </a:lnTo>
                  <a:lnTo>
                    <a:pt x="116" y="20"/>
                  </a:lnTo>
                  <a:lnTo>
                    <a:pt x="90" y="34"/>
                  </a:lnTo>
                  <a:lnTo>
                    <a:pt x="76" y="42"/>
                  </a:lnTo>
                  <a:lnTo>
                    <a:pt x="64" y="52"/>
                  </a:lnTo>
                  <a:lnTo>
                    <a:pt x="52" y="64"/>
                  </a:lnTo>
                  <a:lnTo>
                    <a:pt x="40" y="76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5" name="Freeform 1963">
              <a:extLst>
                <a:ext uri="{FF2B5EF4-FFF2-40B4-BE49-F238E27FC236}">
                  <a16:creationId xmlns:a16="http://schemas.microsoft.com/office/drawing/2014/main" id="{C574F2C6-8908-4CF1-97D8-0562CB850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5409" y="3711849"/>
              <a:ext cx="371630" cy="453818"/>
            </a:xfrm>
            <a:custGeom>
              <a:avLst/>
              <a:gdLst>
                <a:gd name="T0" fmla="*/ 40 w 208"/>
                <a:gd name="T1" fmla="*/ 76 h 254"/>
                <a:gd name="T2" fmla="*/ 40 w 208"/>
                <a:gd name="T3" fmla="*/ 76 h 254"/>
                <a:gd name="T4" fmla="*/ 30 w 208"/>
                <a:gd name="T5" fmla="*/ 90 h 254"/>
                <a:gd name="T6" fmla="*/ 22 w 208"/>
                <a:gd name="T7" fmla="*/ 104 h 254"/>
                <a:gd name="T8" fmla="*/ 16 w 208"/>
                <a:gd name="T9" fmla="*/ 118 h 254"/>
                <a:gd name="T10" fmla="*/ 10 w 208"/>
                <a:gd name="T11" fmla="*/ 132 h 254"/>
                <a:gd name="T12" fmla="*/ 4 w 208"/>
                <a:gd name="T13" fmla="*/ 162 h 254"/>
                <a:gd name="T14" fmla="*/ 0 w 208"/>
                <a:gd name="T15" fmla="*/ 190 h 254"/>
                <a:gd name="T16" fmla="*/ 0 w 208"/>
                <a:gd name="T17" fmla="*/ 216 h 254"/>
                <a:gd name="T18" fmla="*/ 0 w 208"/>
                <a:gd name="T19" fmla="*/ 236 h 254"/>
                <a:gd name="T20" fmla="*/ 2 w 208"/>
                <a:gd name="T21" fmla="*/ 254 h 254"/>
                <a:gd name="T22" fmla="*/ 2 w 208"/>
                <a:gd name="T23" fmla="*/ 254 h 254"/>
                <a:gd name="T24" fmla="*/ 20 w 208"/>
                <a:gd name="T25" fmla="*/ 252 h 254"/>
                <a:gd name="T26" fmla="*/ 40 w 208"/>
                <a:gd name="T27" fmla="*/ 248 h 254"/>
                <a:gd name="T28" fmla="*/ 64 w 208"/>
                <a:gd name="T29" fmla="*/ 242 h 254"/>
                <a:gd name="T30" fmla="*/ 92 w 208"/>
                <a:gd name="T31" fmla="*/ 232 h 254"/>
                <a:gd name="T32" fmla="*/ 118 w 208"/>
                <a:gd name="T33" fmla="*/ 220 h 254"/>
                <a:gd name="T34" fmla="*/ 132 w 208"/>
                <a:gd name="T35" fmla="*/ 212 h 254"/>
                <a:gd name="T36" fmla="*/ 146 w 208"/>
                <a:gd name="T37" fmla="*/ 202 h 254"/>
                <a:gd name="T38" fmla="*/ 158 w 208"/>
                <a:gd name="T39" fmla="*/ 190 h 254"/>
                <a:gd name="T40" fmla="*/ 168 w 208"/>
                <a:gd name="T41" fmla="*/ 178 h 254"/>
                <a:gd name="T42" fmla="*/ 168 w 208"/>
                <a:gd name="T43" fmla="*/ 178 h 254"/>
                <a:gd name="T44" fmla="*/ 178 w 208"/>
                <a:gd name="T45" fmla="*/ 164 h 254"/>
                <a:gd name="T46" fmla="*/ 186 w 208"/>
                <a:gd name="T47" fmla="*/ 150 h 254"/>
                <a:gd name="T48" fmla="*/ 192 w 208"/>
                <a:gd name="T49" fmla="*/ 136 h 254"/>
                <a:gd name="T50" fmla="*/ 198 w 208"/>
                <a:gd name="T51" fmla="*/ 120 h 254"/>
                <a:gd name="T52" fmla="*/ 204 w 208"/>
                <a:gd name="T53" fmla="*/ 90 h 254"/>
                <a:gd name="T54" fmla="*/ 208 w 208"/>
                <a:gd name="T55" fmla="*/ 62 h 254"/>
                <a:gd name="T56" fmla="*/ 208 w 208"/>
                <a:gd name="T57" fmla="*/ 38 h 254"/>
                <a:gd name="T58" fmla="*/ 208 w 208"/>
                <a:gd name="T59" fmla="*/ 18 h 254"/>
                <a:gd name="T60" fmla="*/ 206 w 208"/>
                <a:gd name="T61" fmla="*/ 0 h 254"/>
                <a:gd name="T62" fmla="*/ 206 w 208"/>
                <a:gd name="T63" fmla="*/ 0 h 254"/>
                <a:gd name="T64" fmla="*/ 188 w 208"/>
                <a:gd name="T65" fmla="*/ 2 h 254"/>
                <a:gd name="T66" fmla="*/ 168 w 208"/>
                <a:gd name="T67" fmla="*/ 6 h 254"/>
                <a:gd name="T68" fmla="*/ 144 w 208"/>
                <a:gd name="T69" fmla="*/ 12 h 254"/>
                <a:gd name="T70" fmla="*/ 116 w 208"/>
                <a:gd name="T71" fmla="*/ 20 h 254"/>
                <a:gd name="T72" fmla="*/ 90 w 208"/>
                <a:gd name="T73" fmla="*/ 34 h 254"/>
                <a:gd name="T74" fmla="*/ 76 w 208"/>
                <a:gd name="T75" fmla="*/ 42 h 254"/>
                <a:gd name="T76" fmla="*/ 64 w 208"/>
                <a:gd name="T77" fmla="*/ 52 h 254"/>
                <a:gd name="T78" fmla="*/ 52 w 208"/>
                <a:gd name="T79" fmla="*/ 64 h 254"/>
                <a:gd name="T80" fmla="*/ 40 w 208"/>
                <a:gd name="T81" fmla="*/ 7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8" h="254">
                  <a:moveTo>
                    <a:pt x="40" y="76"/>
                  </a:moveTo>
                  <a:lnTo>
                    <a:pt x="40" y="76"/>
                  </a:lnTo>
                  <a:lnTo>
                    <a:pt x="30" y="90"/>
                  </a:lnTo>
                  <a:lnTo>
                    <a:pt x="22" y="104"/>
                  </a:lnTo>
                  <a:lnTo>
                    <a:pt x="16" y="118"/>
                  </a:lnTo>
                  <a:lnTo>
                    <a:pt x="10" y="132"/>
                  </a:lnTo>
                  <a:lnTo>
                    <a:pt x="4" y="162"/>
                  </a:lnTo>
                  <a:lnTo>
                    <a:pt x="0" y="190"/>
                  </a:lnTo>
                  <a:lnTo>
                    <a:pt x="0" y="216"/>
                  </a:lnTo>
                  <a:lnTo>
                    <a:pt x="0" y="236"/>
                  </a:lnTo>
                  <a:lnTo>
                    <a:pt x="2" y="254"/>
                  </a:lnTo>
                  <a:lnTo>
                    <a:pt x="2" y="254"/>
                  </a:lnTo>
                  <a:lnTo>
                    <a:pt x="20" y="252"/>
                  </a:lnTo>
                  <a:lnTo>
                    <a:pt x="40" y="248"/>
                  </a:lnTo>
                  <a:lnTo>
                    <a:pt x="64" y="242"/>
                  </a:lnTo>
                  <a:lnTo>
                    <a:pt x="92" y="232"/>
                  </a:lnTo>
                  <a:lnTo>
                    <a:pt x="118" y="220"/>
                  </a:lnTo>
                  <a:lnTo>
                    <a:pt x="132" y="212"/>
                  </a:lnTo>
                  <a:lnTo>
                    <a:pt x="146" y="202"/>
                  </a:lnTo>
                  <a:lnTo>
                    <a:pt x="158" y="190"/>
                  </a:lnTo>
                  <a:lnTo>
                    <a:pt x="168" y="178"/>
                  </a:lnTo>
                  <a:lnTo>
                    <a:pt x="168" y="178"/>
                  </a:lnTo>
                  <a:lnTo>
                    <a:pt x="178" y="164"/>
                  </a:lnTo>
                  <a:lnTo>
                    <a:pt x="186" y="150"/>
                  </a:lnTo>
                  <a:lnTo>
                    <a:pt x="192" y="136"/>
                  </a:lnTo>
                  <a:lnTo>
                    <a:pt x="198" y="120"/>
                  </a:lnTo>
                  <a:lnTo>
                    <a:pt x="204" y="90"/>
                  </a:lnTo>
                  <a:lnTo>
                    <a:pt x="208" y="62"/>
                  </a:lnTo>
                  <a:lnTo>
                    <a:pt x="208" y="38"/>
                  </a:lnTo>
                  <a:lnTo>
                    <a:pt x="208" y="18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88" y="2"/>
                  </a:lnTo>
                  <a:lnTo>
                    <a:pt x="168" y="6"/>
                  </a:lnTo>
                  <a:lnTo>
                    <a:pt x="144" y="12"/>
                  </a:lnTo>
                  <a:lnTo>
                    <a:pt x="116" y="20"/>
                  </a:lnTo>
                  <a:lnTo>
                    <a:pt x="90" y="34"/>
                  </a:lnTo>
                  <a:lnTo>
                    <a:pt x="76" y="42"/>
                  </a:lnTo>
                  <a:lnTo>
                    <a:pt x="64" y="52"/>
                  </a:lnTo>
                  <a:lnTo>
                    <a:pt x="52" y="64"/>
                  </a:lnTo>
                  <a:lnTo>
                    <a:pt x="40" y="7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6" name="Freeform 1966">
              <a:extLst>
                <a:ext uri="{FF2B5EF4-FFF2-40B4-BE49-F238E27FC236}">
                  <a16:creationId xmlns:a16="http://schemas.microsoft.com/office/drawing/2014/main" id="{86091435-EBA4-44A8-BBFD-795B47FC4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3996" y="4101346"/>
              <a:ext cx="214402" cy="189389"/>
            </a:xfrm>
            <a:custGeom>
              <a:avLst/>
              <a:gdLst>
                <a:gd name="T0" fmla="*/ 120 w 120"/>
                <a:gd name="T1" fmla="*/ 0 h 106"/>
                <a:gd name="T2" fmla="*/ 120 w 120"/>
                <a:gd name="T3" fmla="*/ 0 h 106"/>
                <a:gd name="T4" fmla="*/ 104 w 120"/>
                <a:gd name="T5" fmla="*/ 10 h 106"/>
                <a:gd name="T6" fmla="*/ 86 w 120"/>
                <a:gd name="T7" fmla="*/ 20 h 106"/>
                <a:gd name="T8" fmla="*/ 68 w 120"/>
                <a:gd name="T9" fmla="*/ 26 h 106"/>
                <a:gd name="T10" fmla="*/ 50 w 120"/>
                <a:gd name="T11" fmla="*/ 32 h 106"/>
                <a:gd name="T12" fmla="*/ 50 w 120"/>
                <a:gd name="T13" fmla="*/ 32 h 106"/>
                <a:gd name="T14" fmla="*/ 16 w 120"/>
                <a:gd name="T15" fmla="*/ 40 h 106"/>
                <a:gd name="T16" fmla="*/ 16 w 120"/>
                <a:gd name="T17" fmla="*/ 40 h 106"/>
                <a:gd name="T18" fmla="*/ 14 w 120"/>
                <a:gd name="T19" fmla="*/ 58 h 106"/>
                <a:gd name="T20" fmla="*/ 10 w 120"/>
                <a:gd name="T21" fmla="*/ 74 h 106"/>
                <a:gd name="T22" fmla="*/ 0 w 120"/>
                <a:gd name="T23" fmla="*/ 106 h 106"/>
                <a:gd name="T24" fmla="*/ 0 w 120"/>
                <a:gd name="T25" fmla="*/ 106 h 106"/>
                <a:gd name="T26" fmla="*/ 18 w 120"/>
                <a:gd name="T27" fmla="*/ 102 h 106"/>
                <a:gd name="T28" fmla="*/ 38 w 120"/>
                <a:gd name="T29" fmla="*/ 98 h 106"/>
                <a:gd name="T30" fmla="*/ 38 w 120"/>
                <a:gd name="T31" fmla="*/ 98 h 106"/>
                <a:gd name="T32" fmla="*/ 50 w 120"/>
                <a:gd name="T33" fmla="*/ 92 h 106"/>
                <a:gd name="T34" fmla="*/ 50 w 120"/>
                <a:gd name="T35" fmla="*/ 92 h 106"/>
                <a:gd name="T36" fmla="*/ 62 w 120"/>
                <a:gd name="T37" fmla="*/ 82 h 106"/>
                <a:gd name="T38" fmla="*/ 74 w 120"/>
                <a:gd name="T39" fmla="*/ 72 h 106"/>
                <a:gd name="T40" fmla="*/ 84 w 120"/>
                <a:gd name="T41" fmla="*/ 62 h 106"/>
                <a:gd name="T42" fmla="*/ 92 w 120"/>
                <a:gd name="T43" fmla="*/ 50 h 106"/>
                <a:gd name="T44" fmla="*/ 108 w 120"/>
                <a:gd name="T45" fmla="*/ 26 h 106"/>
                <a:gd name="T46" fmla="*/ 120 w 120"/>
                <a:gd name="T47" fmla="*/ 2 h 106"/>
                <a:gd name="T48" fmla="*/ 120 w 120"/>
                <a:gd name="T49" fmla="*/ 2 h 106"/>
                <a:gd name="T50" fmla="*/ 120 w 120"/>
                <a:gd name="T5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106">
                  <a:moveTo>
                    <a:pt x="120" y="0"/>
                  </a:moveTo>
                  <a:lnTo>
                    <a:pt x="120" y="0"/>
                  </a:lnTo>
                  <a:lnTo>
                    <a:pt x="104" y="10"/>
                  </a:lnTo>
                  <a:lnTo>
                    <a:pt x="86" y="20"/>
                  </a:lnTo>
                  <a:lnTo>
                    <a:pt x="68" y="26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4" y="58"/>
                  </a:lnTo>
                  <a:lnTo>
                    <a:pt x="10" y="74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18" y="102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50" y="92"/>
                  </a:lnTo>
                  <a:lnTo>
                    <a:pt x="50" y="92"/>
                  </a:lnTo>
                  <a:lnTo>
                    <a:pt x="62" y="82"/>
                  </a:lnTo>
                  <a:lnTo>
                    <a:pt x="74" y="72"/>
                  </a:lnTo>
                  <a:lnTo>
                    <a:pt x="84" y="62"/>
                  </a:lnTo>
                  <a:lnTo>
                    <a:pt x="92" y="50"/>
                  </a:lnTo>
                  <a:lnTo>
                    <a:pt x="108" y="26"/>
                  </a:lnTo>
                  <a:lnTo>
                    <a:pt x="120" y="2"/>
                  </a:lnTo>
                  <a:lnTo>
                    <a:pt x="120" y="2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7" name="Freeform 1967">
              <a:extLst>
                <a:ext uri="{FF2B5EF4-FFF2-40B4-BE49-F238E27FC236}">
                  <a16:creationId xmlns:a16="http://schemas.microsoft.com/office/drawing/2014/main" id="{74A829AC-BA8C-4D56-8244-920341370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3996" y="4101346"/>
              <a:ext cx="214402" cy="189389"/>
            </a:xfrm>
            <a:custGeom>
              <a:avLst/>
              <a:gdLst>
                <a:gd name="T0" fmla="*/ 120 w 120"/>
                <a:gd name="T1" fmla="*/ 0 h 106"/>
                <a:gd name="T2" fmla="*/ 120 w 120"/>
                <a:gd name="T3" fmla="*/ 0 h 106"/>
                <a:gd name="T4" fmla="*/ 104 w 120"/>
                <a:gd name="T5" fmla="*/ 10 h 106"/>
                <a:gd name="T6" fmla="*/ 86 w 120"/>
                <a:gd name="T7" fmla="*/ 20 h 106"/>
                <a:gd name="T8" fmla="*/ 68 w 120"/>
                <a:gd name="T9" fmla="*/ 26 h 106"/>
                <a:gd name="T10" fmla="*/ 50 w 120"/>
                <a:gd name="T11" fmla="*/ 32 h 106"/>
                <a:gd name="T12" fmla="*/ 50 w 120"/>
                <a:gd name="T13" fmla="*/ 32 h 106"/>
                <a:gd name="T14" fmla="*/ 16 w 120"/>
                <a:gd name="T15" fmla="*/ 40 h 106"/>
                <a:gd name="T16" fmla="*/ 16 w 120"/>
                <a:gd name="T17" fmla="*/ 40 h 106"/>
                <a:gd name="T18" fmla="*/ 14 w 120"/>
                <a:gd name="T19" fmla="*/ 58 h 106"/>
                <a:gd name="T20" fmla="*/ 10 w 120"/>
                <a:gd name="T21" fmla="*/ 74 h 106"/>
                <a:gd name="T22" fmla="*/ 0 w 120"/>
                <a:gd name="T23" fmla="*/ 106 h 106"/>
                <a:gd name="T24" fmla="*/ 0 w 120"/>
                <a:gd name="T25" fmla="*/ 106 h 106"/>
                <a:gd name="T26" fmla="*/ 18 w 120"/>
                <a:gd name="T27" fmla="*/ 102 h 106"/>
                <a:gd name="T28" fmla="*/ 38 w 120"/>
                <a:gd name="T29" fmla="*/ 98 h 106"/>
                <a:gd name="T30" fmla="*/ 38 w 120"/>
                <a:gd name="T31" fmla="*/ 98 h 106"/>
                <a:gd name="T32" fmla="*/ 50 w 120"/>
                <a:gd name="T33" fmla="*/ 92 h 106"/>
                <a:gd name="T34" fmla="*/ 50 w 120"/>
                <a:gd name="T35" fmla="*/ 92 h 106"/>
                <a:gd name="T36" fmla="*/ 62 w 120"/>
                <a:gd name="T37" fmla="*/ 82 h 106"/>
                <a:gd name="T38" fmla="*/ 74 w 120"/>
                <a:gd name="T39" fmla="*/ 72 h 106"/>
                <a:gd name="T40" fmla="*/ 84 w 120"/>
                <a:gd name="T41" fmla="*/ 62 h 106"/>
                <a:gd name="T42" fmla="*/ 92 w 120"/>
                <a:gd name="T43" fmla="*/ 50 h 106"/>
                <a:gd name="T44" fmla="*/ 108 w 120"/>
                <a:gd name="T45" fmla="*/ 26 h 106"/>
                <a:gd name="T46" fmla="*/ 120 w 120"/>
                <a:gd name="T47" fmla="*/ 2 h 106"/>
                <a:gd name="T48" fmla="*/ 120 w 120"/>
                <a:gd name="T49" fmla="*/ 2 h 106"/>
                <a:gd name="T50" fmla="*/ 120 w 120"/>
                <a:gd name="T5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106">
                  <a:moveTo>
                    <a:pt x="120" y="0"/>
                  </a:moveTo>
                  <a:lnTo>
                    <a:pt x="120" y="0"/>
                  </a:lnTo>
                  <a:lnTo>
                    <a:pt x="104" y="10"/>
                  </a:lnTo>
                  <a:lnTo>
                    <a:pt x="86" y="20"/>
                  </a:lnTo>
                  <a:lnTo>
                    <a:pt x="68" y="26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4" y="58"/>
                  </a:lnTo>
                  <a:lnTo>
                    <a:pt x="10" y="74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18" y="102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50" y="92"/>
                  </a:lnTo>
                  <a:lnTo>
                    <a:pt x="50" y="92"/>
                  </a:lnTo>
                  <a:lnTo>
                    <a:pt x="62" y="82"/>
                  </a:lnTo>
                  <a:lnTo>
                    <a:pt x="74" y="72"/>
                  </a:lnTo>
                  <a:lnTo>
                    <a:pt x="84" y="62"/>
                  </a:lnTo>
                  <a:lnTo>
                    <a:pt x="92" y="50"/>
                  </a:lnTo>
                  <a:lnTo>
                    <a:pt x="108" y="26"/>
                  </a:lnTo>
                  <a:lnTo>
                    <a:pt x="120" y="2"/>
                  </a:lnTo>
                  <a:lnTo>
                    <a:pt x="120" y="2"/>
                  </a:lnTo>
                  <a:lnTo>
                    <a:pt x="1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8" name="Freeform 1968">
              <a:extLst>
                <a:ext uri="{FF2B5EF4-FFF2-40B4-BE49-F238E27FC236}">
                  <a16:creationId xmlns:a16="http://schemas.microsoft.com/office/drawing/2014/main" id="{4FF29C3B-1A46-4116-8111-D0C585E8C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6129" y="4172813"/>
              <a:ext cx="46454" cy="125068"/>
            </a:xfrm>
            <a:custGeom>
              <a:avLst/>
              <a:gdLst>
                <a:gd name="T0" fmla="*/ 26 w 26"/>
                <a:gd name="T1" fmla="*/ 0 h 70"/>
                <a:gd name="T2" fmla="*/ 26 w 26"/>
                <a:gd name="T3" fmla="*/ 0 h 70"/>
                <a:gd name="T4" fmla="*/ 18 w 26"/>
                <a:gd name="T5" fmla="*/ 2 h 70"/>
                <a:gd name="T6" fmla="*/ 18 w 26"/>
                <a:gd name="T7" fmla="*/ 2 h 70"/>
                <a:gd name="T8" fmla="*/ 16 w 26"/>
                <a:gd name="T9" fmla="*/ 20 h 70"/>
                <a:gd name="T10" fmla="*/ 12 w 26"/>
                <a:gd name="T11" fmla="*/ 38 h 70"/>
                <a:gd name="T12" fmla="*/ 0 w 26"/>
                <a:gd name="T13" fmla="*/ 70 h 70"/>
                <a:gd name="T14" fmla="*/ 0 w 26"/>
                <a:gd name="T15" fmla="*/ 70 h 70"/>
                <a:gd name="T16" fmla="*/ 10 w 26"/>
                <a:gd name="T17" fmla="*/ 66 h 70"/>
                <a:gd name="T18" fmla="*/ 10 w 26"/>
                <a:gd name="T19" fmla="*/ 66 h 70"/>
                <a:gd name="T20" fmla="*/ 20 w 26"/>
                <a:gd name="T21" fmla="*/ 34 h 70"/>
                <a:gd name="T22" fmla="*/ 24 w 26"/>
                <a:gd name="T23" fmla="*/ 18 h 70"/>
                <a:gd name="T24" fmla="*/ 26 w 26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7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6" y="20"/>
                  </a:lnTo>
                  <a:lnTo>
                    <a:pt x="12" y="3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20" y="34"/>
                  </a:lnTo>
                  <a:lnTo>
                    <a:pt x="24" y="1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9" name="Freeform 1969">
              <a:extLst>
                <a:ext uri="{FF2B5EF4-FFF2-40B4-BE49-F238E27FC236}">
                  <a16:creationId xmlns:a16="http://schemas.microsoft.com/office/drawing/2014/main" id="{E4DD421A-B178-454E-BD59-39164CC0E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6129" y="4172813"/>
              <a:ext cx="46454" cy="125068"/>
            </a:xfrm>
            <a:custGeom>
              <a:avLst/>
              <a:gdLst>
                <a:gd name="T0" fmla="*/ 26 w 26"/>
                <a:gd name="T1" fmla="*/ 0 h 70"/>
                <a:gd name="T2" fmla="*/ 26 w 26"/>
                <a:gd name="T3" fmla="*/ 0 h 70"/>
                <a:gd name="T4" fmla="*/ 18 w 26"/>
                <a:gd name="T5" fmla="*/ 2 h 70"/>
                <a:gd name="T6" fmla="*/ 18 w 26"/>
                <a:gd name="T7" fmla="*/ 2 h 70"/>
                <a:gd name="T8" fmla="*/ 16 w 26"/>
                <a:gd name="T9" fmla="*/ 20 h 70"/>
                <a:gd name="T10" fmla="*/ 12 w 26"/>
                <a:gd name="T11" fmla="*/ 38 h 70"/>
                <a:gd name="T12" fmla="*/ 0 w 26"/>
                <a:gd name="T13" fmla="*/ 70 h 70"/>
                <a:gd name="T14" fmla="*/ 0 w 26"/>
                <a:gd name="T15" fmla="*/ 70 h 70"/>
                <a:gd name="T16" fmla="*/ 10 w 26"/>
                <a:gd name="T17" fmla="*/ 66 h 70"/>
                <a:gd name="T18" fmla="*/ 10 w 26"/>
                <a:gd name="T19" fmla="*/ 66 h 70"/>
                <a:gd name="T20" fmla="*/ 20 w 26"/>
                <a:gd name="T21" fmla="*/ 34 h 70"/>
                <a:gd name="T22" fmla="*/ 24 w 26"/>
                <a:gd name="T23" fmla="*/ 18 h 70"/>
                <a:gd name="T24" fmla="*/ 26 w 26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70">
                  <a:moveTo>
                    <a:pt x="26" y="0"/>
                  </a:moveTo>
                  <a:lnTo>
                    <a:pt x="26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6" y="20"/>
                  </a:lnTo>
                  <a:lnTo>
                    <a:pt x="12" y="3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20" y="34"/>
                  </a:lnTo>
                  <a:lnTo>
                    <a:pt x="24" y="18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0" name="Freeform 1971">
              <a:extLst>
                <a:ext uri="{FF2B5EF4-FFF2-40B4-BE49-F238E27FC236}">
                  <a16:creationId xmlns:a16="http://schemas.microsoft.com/office/drawing/2014/main" id="{CAA8B179-F4C9-4DA7-A3D1-15FCF08DB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8181" y="4033452"/>
              <a:ext cx="171522" cy="278723"/>
            </a:xfrm>
            <a:custGeom>
              <a:avLst/>
              <a:gdLst>
                <a:gd name="T0" fmla="*/ 82 w 96"/>
                <a:gd name="T1" fmla="*/ 0 h 156"/>
                <a:gd name="T2" fmla="*/ 82 w 96"/>
                <a:gd name="T3" fmla="*/ 0 h 156"/>
                <a:gd name="T4" fmla="*/ 74 w 96"/>
                <a:gd name="T5" fmla="*/ 4 h 156"/>
                <a:gd name="T6" fmla="*/ 74 w 96"/>
                <a:gd name="T7" fmla="*/ 4 h 156"/>
                <a:gd name="T8" fmla="*/ 74 w 96"/>
                <a:gd name="T9" fmla="*/ 4 h 156"/>
                <a:gd name="T10" fmla="*/ 62 w 96"/>
                <a:gd name="T11" fmla="*/ 14 h 156"/>
                <a:gd name="T12" fmla="*/ 50 w 96"/>
                <a:gd name="T13" fmla="*/ 24 h 156"/>
                <a:gd name="T14" fmla="*/ 40 w 96"/>
                <a:gd name="T15" fmla="*/ 34 h 156"/>
                <a:gd name="T16" fmla="*/ 32 w 96"/>
                <a:gd name="T17" fmla="*/ 46 h 156"/>
                <a:gd name="T18" fmla="*/ 16 w 96"/>
                <a:gd name="T19" fmla="*/ 70 h 156"/>
                <a:gd name="T20" fmla="*/ 4 w 96"/>
                <a:gd name="T21" fmla="*/ 94 h 156"/>
                <a:gd name="T22" fmla="*/ 4 w 96"/>
                <a:gd name="T23" fmla="*/ 94 h 156"/>
                <a:gd name="T24" fmla="*/ 2 w 96"/>
                <a:gd name="T25" fmla="*/ 102 h 156"/>
                <a:gd name="T26" fmla="*/ 0 w 96"/>
                <a:gd name="T27" fmla="*/ 112 h 156"/>
                <a:gd name="T28" fmla="*/ 0 w 96"/>
                <a:gd name="T29" fmla="*/ 112 h 156"/>
                <a:gd name="T30" fmla="*/ 2 w 96"/>
                <a:gd name="T31" fmla="*/ 120 h 156"/>
                <a:gd name="T32" fmla="*/ 4 w 96"/>
                <a:gd name="T33" fmla="*/ 128 h 156"/>
                <a:gd name="T34" fmla="*/ 8 w 96"/>
                <a:gd name="T35" fmla="*/ 136 h 156"/>
                <a:gd name="T36" fmla="*/ 12 w 96"/>
                <a:gd name="T37" fmla="*/ 142 h 156"/>
                <a:gd name="T38" fmla="*/ 12 w 96"/>
                <a:gd name="T39" fmla="*/ 142 h 156"/>
                <a:gd name="T40" fmla="*/ 20 w 96"/>
                <a:gd name="T41" fmla="*/ 148 h 156"/>
                <a:gd name="T42" fmla="*/ 26 w 96"/>
                <a:gd name="T43" fmla="*/ 152 h 156"/>
                <a:gd name="T44" fmla="*/ 34 w 96"/>
                <a:gd name="T45" fmla="*/ 154 h 156"/>
                <a:gd name="T46" fmla="*/ 44 w 96"/>
                <a:gd name="T47" fmla="*/ 156 h 156"/>
                <a:gd name="T48" fmla="*/ 44 w 96"/>
                <a:gd name="T49" fmla="*/ 156 h 156"/>
                <a:gd name="T50" fmla="*/ 50 w 96"/>
                <a:gd name="T51" fmla="*/ 156 h 156"/>
                <a:gd name="T52" fmla="*/ 50 w 96"/>
                <a:gd name="T53" fmla="*/ 156 h 156"/>
                <a:gd name="T54" fmla="*/ 52 w 96"/>
                <a:gd name="T55" fmla="*/ 156 h 156"/>
                <a:gd name="T56" fmla="*/ 52 w 96"/>
                <a:gd name="T57" fmla="*/ 156 h 156"/>
                <a:gd name="T58" fmla="*/ 52 w 96"/>
                <a:gd name="T59" fmla="*/ 156 h 156"/>
                <a:gd name="T60" fmla="*/ 52 w 96"/>
                <a:gd name="T61" fmla="*/ 156 h 156"/>
                <a:gd name="T62" fmla="*/ 72 w 96"/>
                <a:gd name="T63" fmla="*/ 154 h 156"/>
                <a:gd name="T64" fmla="*/ 72 w 96"/>
                <a:gd name="T65" fmla="*/ 154 h 156"/>
                <a:gd name="T66" fmla="*/ 74 w 96"/>
                <a:gd name="T67" fmla="*/ 150 h 156"/>
                <a:gd name="T68" fmla="*/ 74 w 96"/>
                <a:gd name="T69" fmla="*/ 150 h 156"/>
                <a:gd name="T70" fmla="*/ 88 w 96"/>
                <a:gd name="T71" fmla="*/ 118 h 156"/>
                <a:gd name="T72" fmla="*/ 92 w 96"/>
                <a:gd name="T73" fmla="*/ 100 h 156"/>
                <a:gd name="T74" fmla="*/ 96 w 96"/>
                <a:gd name="T75" fmla="*/ 82 h 156"/>
                <a:gd name="T76" fmla="*/ 96 w 96"/>
                <a:gd name="T77" fmla="*/ 82 h 156"/>
                <a:gd name="T78" fmla="*/ 92 w 96"/>
                <a:gd name="T79" fmla="*/ 82 h 156"/>
                <a:gd name="T80" fmla="*/ 84 w 96"/>
                <a:gd name="T81" fmla="*/ 82 h 156"/>
                <a:gd name="T82" fmla="*/ 84 w 96"/>
                <a:gd name="T83" fmla="*/ 74 h 156"/>
                <a:gd name="T84" fmla="*/ 84 w 96"/>
                <a:gd name="T85" fmla="*/ 74 h 156"/>
                <a:gd name="T86" fmla="*/ 82 w 96"/>
                <a:gd name="T87" fmla="*/ 62 h 156"/>
                <a:gd name="T88" fmla="*/ 80 w 96"/>
                <a:gd name="T89" fmla="*/ 30 h 156"/>
                <a:gd name="T90" fmla="*/ 80 w 96"/>
                <a:gd name="T91" fmla="*/ 30 h 156"/>
                <a:gd name="T92" fmla="*/ 82 w 96"/>
                <a:gd name="T9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6" h="156">
                  <a:moveTo>
                    <a:pt x="82" y="0"/>
                  </a:moveTo>
                  <a:lnTo>
                    <a:pt x="82" y="0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62" y="1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2" y="46"/>
                  </a:lnTo>
                  <a:lnTo>
                    <a:pt x="16" y="70"/>
                  </a:lnTo>
                  <a:lnTo>
                    <a:pt x="4" y="94"/>
                  </a:lnTo>
                  <a:lnTo>
                    <a:pt x="4" y="94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20"/>
                  </a:lnTo>
                  <a:lnTo>
                    <a:pt x="4" y="128"/>
                  </a:lnTo>
                  <a:lnTo>
                    <a:pt x="8" y="136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0" y="148"/>
                  </a:lnTo>
                  <a:lnTo>
                    <a:pt x="26" y="152"/>
                  </a:lnTo>
                  <a:lnTo>
                    <a:pt x="34" y="154"/>
                  </a:lnTo>
                  <a:lnTo>
                    <a:pt x="44" y="156"/>
                  </a:lnTo>
                  <a:lnTo>
                    <a:pt x="44" y="156"/>
                  </a:lnTo>
                  <a:lnTo>
                    <a:pt x="50" y="156"/>
                  </a:lnTo>
                  <a:lnTo>
                    <a:pt x="50" y="156"/>
                  </a:lnTo>
                  <a:lnTo>
                    <a:pt x="52" y="156"/>
                  </a:lnTo>
                  <a:lnTo>
                    <a:pt x="52" y="156"/>
                  </a:lnTo>
                  <a:lnTo>
                    <a:pt x="52" y="156"/>
                  </a:lnTo>
                  <a:lnTo>
                    <a:pt x="52" y="156"/>
                  </a:lnTo>
                  <a:lnTo>
                    <a:pt x="72" y="154"/>
                  </a:lnTo>
                  <a:lnTo>
                    <a:pt x="72" y="154"/>
                  </a:lnTo>
                  <a:lnTo>
                    <a:pt x="74" y="150"/>
                  </a:lnTo>
                  <a:lnTo>
                    <a:pt x="74" y="150"/>
                  </a:lnTo>
                  <a:lnTo>
                    <a:pt x="88" y="118"/>
                  </a:lnTo>
                  <a:lnTo>
                    <a:pt x="92" y="100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2" y="82"/>
                  </a:lnTo>
                  <a:lnTo>
                    <a:pt x="84" y="82"/>
                  </a:lnTo>
                  <a:lnTo>
                    <a:pt x="84" y="74"/>
                  </a:lnTo>
                  <a:lnTo>
                    <a:pt x="84" y="74"/>
                  </a:lnTo>
                  <a:lnTo>
                    <a:pt x="82" y="62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1" name="Freeform 1972">
              <a:extLst>
                <a:ext uri="{FF2B5EF4-FFF2-40B4-BE49-F238E27FC236}">
                  <a16:creationId xmlns:a16="http://schemas.microsoft.com/office/drawing/2014/main" id="{AD6E2412-ED4F-4A46-A678-272F4BF99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176387"/>
              <a:ext cx="57174" cy="132215"/>
            </a:xfrm>
            <a:custGeom>
              <a:avLst/>
              <a:gdLst>
                <a:gd name="T0" fmla="*/ 32 w 32"/>
                <a:gd name="T1" fmla="*/ 0 h 74"/>
                <a:gd name="T2" fmla="*/ 32 w 32"/>
                <a:gd name="T3" fmla="*/ 0 h 74"/>
                <a:gd name="T4" fmla="*/ 24 w 32"/>
                <a:gd name="T5" fmla="*/ 2 h 74"/>
                <a:gd name="T6" fmla="*/ 24 w 32"/>
                <a:gd name="T7" fmla="*/ 2 h 74"/>
                <a:gd name="T8" fmla="*/ 20 w 32"/>
                <a:gd name="T9" fmla="*/ 20 h 74"/>
                <a:gd name="T10" fmla="*/ 16 w 32"/>
                <a:gd name="T11" fmla="*/ 38 h 74"/>
                <a:gd name="T12" fmla="*/ 2 w 32"/>
                <a:gd name="T13" fmla="*/ 70 h 74"/>
                <a:gd name="T14" fmla="*/ 2 w 32"/>
                <a:gd name="T15" fmla="*/ 70 h 74"/>
                <a:gd name="T16" fmla="*/ 0 w 32"/>
                <a:gd name="T17" fmla="*/ 74 h 74"/>
                <a:gd name="T18" fmla="*/ 0 w 32"/>
                <a:gd name="T19" fmla="*/ 74 h 74"/>
                <a:gd name="T20" fmla="*/ 4 w 32"/>
                <a:gd name="T21" fmla="*/ 74 h 74"/>
                <a:gd name="T22" fmla="*/ 4 w 32"/>
                <a:gd name="T23" fmla="*/ 74 h 74"/>
                <a:gd name="T24" fmla="*/ 12 w 32"/>
                <a:gd name="T25" fmla="*/ 72 h 74"/>
                <a:gd name="T26" fmla="*/ 12 w 32"/>
                <a:gd name="T27" fmla="*/ 72 h 74"/>
                <a:gd name="T28" fmla="*/ 18 w 32"/>
                <a:gd name="T29" fmla="*/ 56 h 74"/>
                <a:gd name="T30" fmla="*/ 24 w 32"/>
                <a:gd name="T31" fmla="*/ 38 h 74"/>
                <a:gd name="T32" fmla="*/ 30 w 32"/>
                <a:gd name="T33" fmla="*/ 20 h 74"/>
                <a:gd name="T34" fmla="*/ 32 w 32"/>
                <a:gd name="T3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74">
                  <a:moveTo>
                    <a:pt x="32" y="0"/>
                  </a:moveTo>
                  <a:lnTo>
                    <a:pt x="32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0" y="20"/>
                  </a:lnTo>
                  <a:lnTo>
                    <a:pt x="16" y="38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4" y="74"/>
                  </a:lnTo>
                  <a:lnTo>
                    <a:pt x="4" y="74"/>
                  </a:lnTo>
                  <a:lnTo>
                    <a:pt x="12" y="72"/>
                  </a:lnTo>
                  <a:lnTo>
                    <a:pt x="12" y="72"/>
                  </a:lnTo>
                  <a:lnTo>
                    <a:pt x="18" y="56"/>
                  </a:lnTo>
                  <a:lnTo>
                    <a:pt x="24" y="38"/>
                  </a:lnTo>
                  <a:lnTo>
                    <a:pt x="30" y="2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08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2" name="Freeform 1973">
              <a:extLst>
                <a:ext uri="{FF2B5EF4-FFF2-40B4-BE49-F238E27FC236}">
                  <a16:creationId xmlns:a16="http://schemas.microsoft.com/office/drawing/2014/main" id="{7F27D058-D653-49AA-889C-BEB824149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176387"/>
              <a:ext cx="57174" cy="132215"/>
            </a:xfrm>
            <a:custGeom>
              <a:avLst/>
              <a:gdLst>
                <a:gd name="T0" fmla="*/ 32 w 32"/>
                <a:gd name="T1" fmla="*/ 0 h 74"/>
                <a:gd name="T2" fmla="*/ 32 w 32"/>
                <a:gd name="T3" fmla="*/ 0 h 74"/>
                <a:gd name="T4" fmla="*/ 24 w 32"/>
                <a:gd name="T5" fmla="*/ 2 h 74"/>
                <a:gd name="T6" fmla="*/ 24 w 32"/>
                <a:gd name="T7" fmla="*/ 2 h 74"/>
                <a:gd name="T8" fmla="*/ 20 w 32"/>
                <a:gd name="T9" fmla="*/ 20 h 74"/>
                <a:gd name="T10" fmla="*/ 16 w 32"/>
                <a:gd name="T11" fmla="*/ 38 h 74"/>
                <a:gd name="T12" fmla="*/ 2 w 32"/>
                <a:gd name="T13" fmla="*/ 70 h 74"/>
                <a:gd name="T14" fmla="*/ 2 w 32"/>
                <a:gd name="T15" fmla="*/ 70 h 74"/>
                <a:gd name="T16" fmla="*/ 0 w 32"/>
                <a:gd name="T17" fmla="*/ 74 h 74"/>
                <a:gd name="T18" fmla="*/ 0 w 32"/>
                <a:gd name="T19" fmla="*/ 74 h 74"/>
                <a:gd name="T20" fmla="*/ 4 w 32"/>
                <a:gd name="T21" fmla="*/ 74 h 74"/>
                <a:gd name="T22" fmla="*/ 4 w 32"/>
                <a:gd name="T23" fmla="*/ 74 h 74"/>
                <a:gd name="T24" fmla="*/ 12 w 32"/>
                <a:gd name="T25" fmla="*/ 72 h 74"/>
                <a:gd name="T26" fmla="*/ 12 w 32"/>
                <a:gd name="T27" fmla="*/ 72 h 74"/>
                <a:gd name="T28" fmla="*/ 18 w 32"/>
                <a:gd name="T29" fmla="*/ 56 h 74"/>
                <a:gd name="T30" fmla="*/ 24 w 32"/>
                <a:gd name="T31" fmla="*/ 38 h 74"/>
                <a:gd name="T32" fmla="*/ 30 w 32"/>
                <a:gd name="T33" fmla="*/ 20 h 74"/>
                <a:gd name="T34" fmla="*/ 32 w 32"/>
                <a:gd name="T3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74">
                  <a:moveTo>
                    <a:pt x="32" y="0"/>
                  </a:moveTo>
                  <a:lnTo>
                    <a:pt x="32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0" y="20"/>
                  </a:lnTo>
                  <a:lnTo>
                    <a:pt x="16" y="38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4" y="74"/>
                  </a:lnTo>
                  <a:lnTo>
                    <a:pt x="4" y="74"/>
                  </a:lnTo>
                  <a:lnTo>
                    <a:pt x="12" y="72"/>
                  </a:lnTo>
                  <a:lnTo>
                    <a:pt x="12" y="72"/>
                  </a:lnTo>
                  <a:lnTo>
                    <a:pt x="18" y="56"/>
                  </a:lnTo>
                  <a:lnTo>
                    <a:pt x="24" y="38"/>
                  </a:lnTo>
                  <a:lnTo>
                    <a:pt x="30" y="2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3" name="Freeform 1974">
              <a:extLst>
                <a:ext uri="{FF2B5EF4-FFF2-40B4-BE49-F238E27FC236}">
                  <a16:creationId xmlns:a16="http://schemas.microsoft.com/office/drawing/2014/main" id="{871884BA-770F-40FB-A804-DA4F45EB8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8262" y="4176387"/>
              <a:ext cx="50027" cy="128641"/>
            </a:xfrm>
            <a:custGeom>
              <a:avLst/>
              <a:gdLst>
                <a:gd name="T0" fmla="*/ 28 w 28"/>
                <a:gd name="T1" fmla="*/ 0 h 72"/>
                <a:gd name="T2" fmla="*/ 28 w 28"/>
                <a:gd name="T3" fmla="*/ 0 h 72"/>
                <a:gd name="T4" fmla="*/ 20 w 28"/>
                <a:gd name="T5" fmla="*/ 0 h 72"/>
                <a:gd name="T6" fmla="*/ 20 w 28"/>
                <a:gd name="T7" fmla="*/ 0 h 72"/>
                <a:gd name="T8" fmla="*/ 18 w 28"/>
                <a:gd name="T9" fmla="*/ 20 h 72"/>
                <a:gd name="T10" fmla="*/ 12 w 28"/>
                <a:gd name="T11" fmla="*/ 38 h 72"/>
                <a:gd name="T12" fmla="*/ 6 w 28"/>
                <a:gd name="T13" fmla="*/ 56 h 72"/>
                <a:gd name="T14" fmla="*/ 0 w 28"/>
                <a:gd name="T15" fmla="*/ 72 h 72"/>
                <a:gd name="T16" fmla="*/ 0 w 28"/>
                <a:gd name="T17" fmla="*/ 72 h 72"/>
                <a:gd name="T18" fmla="*/ 10 w 28"/>
                <a:gd name="T19" fmla="*/ 68 h 72"/>
                <a:gd name="T20" fmla="*/ 10 w 28"/>
                <a:gd name="T21" fmla="*/ 68 h 72"/>
                <a:gd name="T22" fmla="*/ 22 w 28"/>
                <a:gd name="T23" fmla="*/ 36 h 72"/>
                <a:gd name="T24" fmla="*/ 26 w 28"/>
                <a:gd name="T25" fmla="*/ 18 h 72"/>
                <a:gd name="T26" fmla="*/ 28 w 28"/>
                <a:gd name="T2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72">
                  <a:moveTo>
                    <a:pt x="28" y="0"/>
                  </a:moveTo>
                  <a:lnTo>
                    <a:pt x="2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20"/>
                  </a:lnTo>
                  <a:lnTo>
                    <a:pt x="12" y="38"/>
                  </a:lnTo>
                  <a:lnTo>
                    <a:pt x="6" y="56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22" y="36"/>
                  </a:lnTo>
                  <a:lnTo>
                    <a:pt x="26" y="1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4" name="Freeform 1975">
              <a:extLst>
                <a:ext uri="{FF2B5EF4-FFF2-40B4-BE49-F238E27FC236}">
                  <a16:creationId xmlns:a16="http://schemas.microsoft.com/office/drawing/2014/main" id="{3A6F7C35-F697-49EA-A81E-34BBEE75B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8262" y="4176387"/>
              <a:ext cx="50027" cy="128641"/>
            </a:xfrm>
            <a:custGeom>
              <a:avLst/>
              <a:gdLst>
                <a:gd name="T0" fmla="*/ 28 w 28"/>
                <a:gd name="T1" fmla="*/ 0 h 72"/>
                <a:gd name="T2" fmla="*/ 28 w 28"/>
                <a:gd name="T3" fmla="*/ 0 h 72"/>
                <a:gd name="T4" fmla="*/ 20 w 28"/>
                <a:gd name="T5" fmla="*/ 0 h 72"/>
                <a:gd name="T6" fmla="*/ 20 w 28"/>
                <a:gd name="T7" fmla="*/ 0 h 72"/>
                <a:gd name="T8" fmla="*/ 18 w 28"/>
                <a:gd name="T9" fmla="*/ 20 h 72"/>
                <a:gd name="T10" fmla="*/ 12 w 28"/>
                <a:gd name="T11" fmla="*/ 38 h 72"/>
                <a:gd name="T12" fmla="*/ 6 w 28"/>
                <a:gd name="T13" fmla="*/ 56 h 72"/>
                <a:gd name="T14" fmla="*/ 0 w 28"/>
                <a:gd name="T15" fmla="*/ 72 h 72"/>
                <a:gd name="T16" fmla="*/ 0 w 28"/>
                <a:gd name="T17" fmla="*/ 72 h 72"/>
                <a:gd name="T18" fmla="*/ 10 w 28"/>
                <a:gd name="T19" fmla="*/ 68 h 72"/>
                <a:gd name="T20" fmla="*/ 10 w 28"/>
                <a:gd name="T21" fmla="*/ 68 h 72"/>
                <a:gd name="T22" fmla="*/ 22 w 28"/>
                <a:gd name="T23" fmla="*/ 36 h 72"/>
                <a:gd name="T24" fmla="*/ 26 w 28"/>
                <a:gd name="T25" fmla="*/ 18 h 72"/>
                <a:gd name="T26" fmla="*/ 28 w 28"/>
                <a:gd name="T2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72">
                  <a:moveTo>
                    <a:pt x="28" y="0"/>
                  </a:moveTo>
                  <a:lnTo>
                    <a:pt x="2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20"/>
                  </a:lnTo>
                  <a:lnTo>
                    <a:pt x="12" y="38"/>
                  </a:lnTo>
                  <a:lnTo>
                    <a:pt x="6" y="56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22" y="36"/>
                  </a:lnTo>
                  <a:lnTo>
                    <a:pt x="26" y="18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5" name="Freeform 1976">
              <a:extLst>
                <a:ext uri="{FF2B5EF4-FFF2-40B4-BE49-F238E27FC236}">
                  <a16:creationId xmlns:a16="http://schemas.microsoft.com/office/drawing/2014/main" id="{919838D2-F16F-4E10-9656-5BE0B21A9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3969" y="4276441"/>
              <a:ext cx="117921" cy="32160"/>
            </a:xfrm>
            <a:custGeom>
              <a:avLst/>
              <a:gdLst>
                <a:gd name="T0" fmla="*/ 66 w 66"/>
                <a:gd name="T1" fmla="*/ 0 h 18"/>
                <a:gd name="T2" fmla="*/ 66 w 66"/>
                <a:gd name="T3" fmla="*/ 0 h 18"/>
                <a:gd name="T4" fmla="*/ 46 w 66"/>
                <a:gd name="T5" fmla="*/ 4 h 18"/>
                <a:gd name="T6" fmla="*/ 28 w 66"/>
                <a:gd name="T7" fmla="*/ 8 h 18"/>
                <a:gd name="T8" fmla="*/ 28 w 66"/>
                <a:gd name="T9" fmla="*/ 8 h 18"/>
                <a:gd name="T10" fmla="*/ 18 w 66"/>
                <a:gd name="T11" fmla="*/ 12 h 18"/>
                <a:gd name="T12" fmla="*/ 18 w 66"/>
                <a:gd name="T13" fmla="*/ 12 h 18"/>
                <a:gd name="T14" fmla="*/ 8 w 66"/>
                <a:gd name="T15" fmla="*/ 16 h 18"/>
                <a:gd name="T16" fmla="*/ 8 w 66"/>
                <a:gd name="T17" fmla="*/ 16 h 18"/>
                <a:gd name="T18" fmla="*/ 0 w 66"/>
                <a:gd name="T19" fmla="*/ 18 h 18"/>
                <a:gd name="T20" fmla="*/ 0 w 66"/>
                <a:gd name="T21" fmla="*/ 18 h 18"/>
                <a:gd name="T22" fmla="*/ 18 w 66"/>
                <a:gd name="T23" fmla="*/ 16 h 18"/>
                <a:gd name="T24" fmla="*/ 34 w 66"/>
                <a:gd name="T25" fmla="*/ 12 h 18"/>
                <a:gd name="T26" fmla="*/ 50 w 66"/>
                <a:gd name="T27" fmla="*/ 8 h 18"/>
                <a:gd name="T28" fmla="*/ 66 w 66"/>
                <a:gd name="T2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" h="18">
                  <a:moveTo>
                    <a:pt x="66" y="0"/>
                  </a:moveTo>
                  <a:lnTo>
                    <a:pt x="66" y="0"/>
                  </a:lnTo>
                  <a:lnTo>
                    <a:pt x="46" y="4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8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6" name="Freeform 1977">
              <a:extLst>
                <a:ext uri="{FF2B5EF4-FFF2-40B4-BE49-F238E27FC236}">
                  <a16:creationId xmlns:a16="http://schemas.microsoft.com/office/drawing/2014/main" id="{7D8A291D-4E4C-4EBF-A9AF-8355540D5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3969" y="4276441"/>
              <a:ext cx="117921" cy="32160"/>
            </a:xfrm>
            <a:custGeom>
              <a:avLst/>
              <a:gdLst>
                <a:gd name="T0" fmla="*/ 66 w 66"/>
                <a:gd name="T1" fmla="*/ 0 h 18"/>
                <a:gd name="T2" fmla="*/ 66 w 66"/>
                <a:gd name="T3" fmla="*/ 0 h 18"/>
                <a:gd name="T4" fmla="*/ 46 w 66"/>
                <a:gd name="T5" fmla="*/ 4 h 18"/>
                <a:gd name="T6" fmla="*/ 28 w 66"/>
                <a:gd name="T7" fmla="*/ 8 h 18"/>
                <a:gd name="T8" fmla="*/ 28 w 66"/>
                <a:gd name="T9" fmla="*/ 8 h 18"/>
                <a:gd name="T10" fmla="*/ 18 w 66"/>
                <a:gd name="T11" fmla="*/ 12 h 18"/>
                <a:gd name="T12" fmla="*/ 18 w 66"/>
                <a:gd name="T13" fmla="*/ 12 h 18"/>
                <a:gd name="T14" fmla="*/ 8 w 66"/>
                <a:gd name="T15" fmla="*/ 16 h 18"/>
                <a:gd name="T16" fmla="*/ 8 w 66"/>
                <a:gd name="T17" fmla="*/ 16 h 18"/>
                <a:gd name="T18" fmla="*/ 0 w 66"/>
                <a:gd name="T19" fmla="*/ 18 h 18"/>
                <a:gd name="T20" fmla="*/ 0 w 66"/>
                <a:gd name="T21" fmla="*/ 18 h 18"/>
                <a:gd name="T22" fmla="*/ 18 w 66"/>
                <a:gd name="T23" fmla="*/ 16 h 18"/>
                <a:gd name="T24" fmla="*/ 34 w 66"/>
                <a:gd name="T25" fmla="*/ 12 h 18"/>
                <a:gd name="T26" fmla="*/ 50 w 66"/>
                <a:gd name="T27" fmla="*/ 8 h 18"/>
                <a:gd name="T28" fmla="*/ 66 w 66"/>
                <a:gd name="T2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" h="18">
                  <a:moveTo>
                    <a:pt x="66" y="0"/>
                  </a:moveTo>
                  <a:lnTo>
                    <a:pt x="66" y="0"/>
                  </a:lnTo>
                  <a:lnTo>
                    <a:pt x="46" y="4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8"/>
                  </a:lnTo>
                  <a:lnTo>
                    <a:pt x="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7" name="Freeform 1979">
              <a:extLst>
                <a:ext uri="{FF2B5EF4-FFF2-40B4-BE49-F238E27FC236}">
                  <a16:creationId xmlns:a16="http://schemas.microsoft.com/office/drawing/2014/main" id="{57B8E423-6F3C-42E6-A666-2FC3B0DBB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9702" y="3994145"/>
              <a:ext cx="232269" cy="153655"/>
            </a:xfrm>
            <a:custGeom>
              <a:avLst/>
              <a:gdLst>
                <a:gd name="T0" fmla="*/ 82 w 130"/>
                <a:gd name="T1" fmla="*/ 0 h 86"/>
                <a:gd name="T2" fmla="*/ 82 w 130"/>
                <a:gd name="T3" fmla="*/ 0 h 86"/>
                <a:gd name="T4" fmla="*/ 80 w 130"/>
                <a:gd name="T5" fmla="*/ 0 h 86"/>
                <a:gd name="T6" fmla="*/ 80 w 130"/>
                <a:gd name="T7" fmla="*/ 0 h 86"/>
                <a:gd name="T8" fmla="*/ 80 w 130"/>
                <a:gd name="T9" fmla="*/ 0 h 86"/>
                <a:gd name="T10" fmla="*/ 80 w 130"/>
                <a:gd name="T11" fmla="*/ 0 h 86"/>
                <a:gd name="T12" fmla="*/ 62 w 130"/>
                <a:gd name="T13" fmla="*/ 0 h 86"/>
                <a:gd name="T14" fmla="*/ 42 w 130"/>
                <a:gd name="T15" fmla="*/ 4 h 86"/>
                <a:gd name="T16" fmla="*/ 22 w 130"/>
                <a:gd name="T17" fmla="*/ 8 h 86"/>
                <a:gd name="T18" fmla="*/ 2 w 130"/>
                <a:gd name="T19" fmla="*/ 14 h 86"/>
                <a:gd name="T20" fmla="*/ 2 w 130"/>
                <a:gd name="T21" fmla="*/ 14 h 86"/>
                <a:gd name="T22" fmla="*/ 0 w 130"/>
                <a:gd name="T23" fmla="*/ 34 h 86"/>
                <a:gd name="T24" fmla="*/ 0 w 130"/>
                <a:gd name="T25" fmla="*/ 52 h 86"/>
                <a:gd name="T26" fmla="*/ 0 w 130"/>
                <a:gd name="T27" fmla="*/ 52 h 86"/>
                <a:gd name="T28" fmla="*/ 0 w 130"/>
                <a:gd name="T29" fmla="*/ 72 h 86"/>
                <a:gd name="T30" fmla="*/ 2 w 130"/>
                <a:gd name="T31" fmla="*/ 86 h 86"/>
                <a:gd name="T32" fmla="*/ 2 w 130"/>
                <a:gd name="T33" fmla="*/ 86 h 86"/>
                <a:gd name="T34" fmla="*/ 12 w 130"/>
                <a:gd name="T35" fmla="*/ 86 h 86"/>
                <a:gd name="T36" fmla="*/ 12 w 130"/>
                <a:gd name="T37" fmla="*/ 86 h 86"/>
                <a:gd name="T38" fmla="*/ 30 w 130"/>
                <a:gd name="T39" fmla="*/ 82 h 86"/>
                <a:gd name="T40" fmla="*/ 54 w 130"/>
                <a:gd name="T41" fmla="*/ 76 h 86"/>
                <a:gd name="T42" fmla="*/ 54 w 130"/>
                <a:gd name="T43" fmla="*/ 76 h 86"/>
                <a:gd name="T44" fmla="*/ 74 w 130"/>
                <a:gd name="T45" fmla="*/ 70 h 86"/>
                <a:gd name="T46" fmla="*/ 92 w 130"/>
                <a:gd name="T47" fmla="*/ 62 h 86"/>
                <a:gd name="T48" fmla="*/ 112 w 130"/>
                <a:gd name="T49" fmla="*/ 52 h 86"/>
                <a:gd name="T50" fmla="*/ 130 w 130"/>
                <a:gd name="T51" fmla="*/ 38 h 86"/>
                <a:gd name="T52" fmla="*/ 130 w 130"/>
                <a:gd name="T53" fmla="*/ 38 h 86"/>
                <a:gd name="T54" fmla="*/ 126 w 130"/>
                <a:gd name="T55" fmla="*/ 26 h 86"/>
                <a:gd name="T56" fmla="*/ 118 w 130"/>
                <a:gd name="T57" fmla="*/ 14 h 86"/>
                <a:gd name="T58" fmla="*/ 118 w 130"/>
                <a:gd name="T59" fmla="*/ 14 h 86"/>
                <a:gd name="T60" fmla="*/ 112 w 130"/>
                <a:gd name="T61" fmla="*/ 8 h 86"/>
                <a:gd name="T62" fmla="*/ 106 w 130"/>
                <a:gd name="T63" fmla="*/ 4 h 86"/>
                <a:gd name="T64" fmla="*/ 98 w 130"/>
                <a:gd name="T65" fmla="*/ 2 h 86"/>
                <a:gd name="T66" fmla="*/ 88 w 130"/>
                <a:gd name="T67" fmla="*/ 0 h 86"/>
                <a:gd name="T68" fmla="*/ 88 w 130"/>
                <a:gd name="T69" fmla="*/ 0 h 86"/>
                <a:gd name="T70" fmla="*/ 82 w 130"/>
                <a:gd name="T7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0" h="86">
                  <a:moveTo>
                    <a:pt x="82" y="0"/>
                  </a:moveTo>
                  <a:lnTo>
                    <a:pt x="82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62" y="0"/>
                  </a:lnTo>
                  <a:lnTo>
                    <a:pt x="42" y="4"/>
                  </a:lnTo>
                  <a:lnTo>
                    <a:pt x="22" y="8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34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72"/>
                  </a:lnTo>
                  <a:lnTo>
                    <a:pt x="2" y="86"/>
                  </a:lnTo>
                  <a:lnTo>
                    <a:pt x="2" y="86"/>
                  </a:lnTo>
                  <a:lnTo>
                    <a:pt x="12" y="86"/>
                  </a:lnTo>
                  <a:lnTo>
                    <a:pt x="12" y="86"/>
                  </a:lnTo>
                  <a:lnTo>
                    <a:pt x="30" y="82"/>
                  </a:lnTo>
                  <a:lnTo>
                    <a:pt x="54" y="76"/>
                  </a:lnTo>
                  <a:lnTo>
                    <a:pt x="54" y="76"/>
                  </a:lnTo>
                  <a:lnTo>
                    <a:pt x="74" y="70"/>
                  </a:lnTo>
                  <a:lnTo>
                    <a:pt x="92" y="62"/>
                  </a:lnTo>
                  <a:lnTo>
                    <a:pt x="112" y="52"/>
                  </a:lnTo>
                  <a:lnTo>
                    <a:pt x="130" y="38"/>
                  </a:lnTo>
                  <a:lnTo>
                    <a:pt x="130" y="38"/>
                  </a:lnTo>
                  <a:lnTo>
                    <a:pt x="126" y="26"/>
                  </a:lnTo>
                  <a:lnTo>
                    <a:pt x="118" y="14"/>
                  </a:lnTo>
                  <a:lnTo>
                    <a:pt x="118" y="14"/>
                  </a:lnTo>
                  <a:lnTo>
                    <a:pt x="112" y="8"/>
                  </a:lnTo>
                  <a:lnTo>
                    <a:pt x="106" y="4"/>
                  </a:lnTo>
                  <a:lnTo>
                    <a:pt x="98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8" name="Freeform 1981">
              <a:extLst>
                <a:ext uri="{FF2B5EF4-FFF2-40B4-BE49-F238E27FC236}">
                  <a16:creationId xmlns:a16="http://schemas.microsoft.com/office/drawing/2014/main" id="{8A8D8315-8832-4D67-B299-18A6E088B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4019158"/>
              <a:ext cx="264429" cy="160802"/>
            </a:xfrm>
            <a:custGeom>
              <a:avLst/>
              <a:gdLst>
                <a:gd name="T0" fmla="*/ 18 w 148"/>
                <a:gd name="T1" fmla="*/ 0 h 90"/>
                <a:gd name="T2" fmla="*/ 18 w 148"/>
                <a:gd name="T3" fmla="*/ 0 h 90"/>
                <a:gd name="T4" fmla="*/ 2 w 148"/>
                <a:gd name="T5" fmla="*/ 8 h 90"/>
                <a:gd name="T6" fmla="*/ 2 w 148"/>
                <a:gd name="T7" fmla="*/ 8 h 90"/>
                <a:gd name="T8" fmla="*/ 0 w 148"/>
                <a:gd name="T9" fmla="*/ 38 h 90"/>
                <a:gd name="T10" fmla="*/ 0 w 148"/>
                <a:gd name="T11" fmla="*/ 38 h 90"/>
                <a:gd name="T12" fmla="*/ 2 w 148"/>
                <a:gd name="T13" fmla="*/ 70 h 90"/>
                <a:gd name="T14" fmla="*/ 4 w 148"/>
                <a:gd name="T15" fmla="*/ 82 h 90"/>
                <a:gd name="T16" fmla="*/ 4 w 148"/>
                <a:gd name="T17" fmla="*/ 90 h 90"/>
                <a:gd name="T18" fmla="*/ 12 w 148"/>
                <a:gd name="T19" fmla="*/ 90 h 90"/>
                <a:gd name="T20" fmla="*/ 12 w 148"/>
                <a:gd name="T21" fmla="*/ 90 h 90"/>
                <a:gd name="T22" fmla="*/ 16 w 148"/>
                <a:gd name="T23" fmla="*/ 90 h 90"/>
                <a:gd name="T24" fmla="*/ 16 w 148"/>
                <a:gd name="T25" fmla="*/ 90 h 90"/>
                <a:gd name="T26" fmla="*/ 24 w 148"/>
                <a:gd name="T27" fmla="*/ 88 h 90"/>
                <a:gd name="T28" fmla="*/ 24 w 148"/>
                <a:gd name="T29" fmla="*/ 88 h 90"/>
                <a:gd name="T30" fmla="*/ 32 w 148"/>
                <a:gd name="T31" fmla="*/ 88 h 90"/>
                <a:gd name="T32" fmla="*/ 32 w 148"/>
                <a:gd name="T33" fmla="*/ 88 h 90"/>
                <a:gd name="T34" fmla="*/ 40 w 148"/>
                <a:gd name="T35" fmla="*/ 86 h 90"/>
                <a:gd name="T36" fmla="*/ 40 w 148"/>
                <a:gd name="T37" fmla="*/ 86 h 90"/>
                <a:gd name="T38" fmla="*/ 74 w 148"/>
                <a:gd name="T39" fmla="*/ 78 h 90"/>
                <a:gd name="T40" fmla="*/ 74 w 148"/>
                <a:gd name="T41" fmla="*/ 78 h 90"/>
                <a:gd name="T42" fmla="*/ 92 w 148"/>
                <a:gd name="T43" fmla="*/ 72 h 90"/>
                <a:gd name="T44" fmla="*/ 110 w 148"/>
                <a:gd name="T45" fmla="*/ 66 h 90"/>
                <a:gd name="T46" fmla="*/ 128 w 148"/>
                <a:gd name="T47" fmla="*/ 56 h 90"/>
                <a:gd name="T48" fmla="*/ 144 w 148"/>
                <a:gd name="T49" fmla="*/ 46 h 90"/>
                <a:gd name="T50" fmla="*/ 144 w 148"/>
                <a:gd name="T51" fmla="*/ 46 h 90"/>
                <a:gd name="T52" fmla="*/ 146 w 148"/>
                <a:gd name="T53" fmla="*/ 38 h 90"/>
                <a:gd name="T54" fmla="*/ 148 w 148"/>
                <a:gd name="T55" fmla="*/ 30 h 90"/>
                <a:gd name="T56" fmla="*/ 148 w 148"/>
                <a:gd name="T57" fmla="*/ 30 h 90"/>
                <a:gd name="T58" fmla="*/ 146 w 148"/>
                <a:gd name="T59" fmla="*/ 24 h 90"/>
                <a:gd name="T60" fmla="*/ 146 w 148"/>
                <a:gd name="T61" fmla="*/ 24 h 90"/>
                <a:gd name="T62" fmla="*/ 128 w 148"/>
                <a:gd name="T63" fmla="*/ 38 h 90"/>
                <a:gd name="T64" fmla="*/ 108 w 148"/>
                <a:gd name="T65" fmla="*/ 48 h 90"/>
                <a:gd name="T66" fmla="*/ 90 w 148"/>
                <a:gd name="T67" fmla="*/ 56 h 90"/>
                <a:gd name="T68" fmla="*/ 70 w 148"/>
                <a:gd name="T69" fmla="*/ 62 h 90"/>
                <a:gd name="T70" fmla="*/ 70 w 148"/>
                <a:gd name="T71" fmla="*/ 62 h 90"/>
                <a:gd name="T72" fmla="*/ 46 w 148"/>
                <a:gd name="T73" fmla="*/ 68 h 90"/>
                <a:gd name="T74" fmla="*/ 28 w 148"/>
                <a:gd name="T75" fmla="*/ 72 h 90"/>
                <a:gd name="T76" fmla="*/ 28 w 148"/>
                <a:gd name="T77" fmla="*/ 72 h 90"/>
                <a:gd name="T78" fmla="*/ 18 w 148"/>
                <a:gd name="T79" fmla="*/ 72 h 90"/>
                <a:gd name="T80" fmla="*/ 18 w 148"/>
                <a:gd name="T81" fmla="*/ 72 h 90"/>
                <a:gd name="T82" fmla="*/ 16 w 148"/>
                <a:gd name="T83" fmla="*/ 58 h 90"/>
                <a:gd name="T84" fmla="*/ 16 w 148"/>
                <a:gd name="T85" fmla="*/ 38 h 90"/>
                <a:gd name="T86" fmla="*/ 16 w 148"/>
                <a:gd name="T87" fmla="*/ 38 h 90"/>
                <a:gd name="T88" fmla="*/ 16 w 148"/>
                <a:gd name="T89" fmla="*/ 20 h 90"/>
                <a:gd name="T90" fmla="*/ 18 w 148"/>
                <a:gd name="T9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8" h="90">
                  <a:moveTo>
                    <a:pt x="18" y="0"/>
                  </a:moveTo>
                  <a:lnTo>
                    <a:pt x="18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70"/>
                  </a:lnTo>
                  <a:lnTo>
                    <a:pt x="4" y="82"/>
                  </a:lnTo>
                  <a:lnTo>
                    <a:pt x="4" y="90"/>
                  </a:lnTo>
                  <a:lnTo>
                    <a:pt x="12" y="90"/>
                  </a:lnTo>
                  <a:lnTo>
                    <a:pt x="12" y="90"/>
                  </a:lnTo>
                  <a:lnTo>
                    <a:pt x="16" y="90"/>
                  </a:lnTo>
                  <a:lnTo>
                    <a:pt x="16" y="90"/>
                  </a:lnTo>
                  <a:lnTo>
                    <a:pt x="24" y="88"/>
                  </a:lnTo>
                  <a:lnTo>
                    <a:pt x="24" y="88"/>
                  </a:lnTo>
                  <a:lnTo>
                    <a:pt x="32" y="88"/>
                  </a:lnTo>
                  <a:lnTo>
                    <a:pt x="32" y="88"/>
                  </a:lnTo>
                  <a:lnTo>
                    <a:pt x="40" y="86"/>
                  </a:lnTo>
                  <a:lnTo>
                    <a:pt x="40" y="86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92" y="72"/>
                  </a:lnTo>
                  <a:lnTo>
                    <a:pt x="110" y="66"/>
                  </a:lnTo>
                  <a:lnTo>
                    <a:pt x="128" y="56"/>
                  </a:lnTo>
                  <a:lnTo>
                    <a:pt x="144" y="46"/>
                  </a:lnTo>
                  <a:lnTo>
                    <a:pt x="144" y="46"/>
                  </a:lnTo>
                  <a:lnTo>
                    <a:pt x="146" y="38"/>
                  </a:lnTo>
                  <a:lnTo>
                    <a:pt x="148" y="30"/>
                  </a:lnTo>
                  <a:lnTo>
                    <a:pt x="148" y="30"/>
                  </a:lnTo>
                  <a:lnTo>
                    <a:pt x="146" y="24"/>
                  </a:lnTo>
                  <a:lnTo>
                    <a:pt x="146" y="24"/>
                  </a:lnTo>
                  <a:lnTo>
                    <a:pt x="128" y="38"/>
                  </a:lnTo>
                  <a:lnTo>
                    <a:pt x="108" y="48"/>
                  </a:lnTo>
                  <a:lnTo>
                    <a:pt x="90" y="56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46" y="68"/>
                  </a:lnTo>
                  <a:lnTo>
                    <a:pt x="28" y="72"/>
                  </a:lnTo>
                  <a:lnTo>
                    <a:pt x="28" y="72"/>
                  </a:lnTo>
                  <a:lnTo>
                    <a:pt x="18" y="72"/>
                  </a:lnTo>
                  <a:lnTo>
                    <a:pt x="18" y="72"/>
                  </a:lnTo>
                  <a:lnTo>
                    <a:pt x="16" y="5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20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9" name="Freeform 1983">
              <a:extLst>
                <a:ext uri="{FF2B5EF4-FFF2-40B4-BE49-F238E27FC236}">
                  <a16:creationId xmlns:a16="http://schemas.microsoft.com/office/drawing/2014/main" id="{57DEF5D7-EBDC-4D05-B606-8A1E6459B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9594" y="4001292"/>
              <a:ext cx="175095" cy="339470"/>
            </a:xfrm>
            <a:custGeom>
              <a:avLst/>
              <a:gdLst>
                <a:gd name="T0" fmla="*/ 96 w 98"/>
                <a:gd name="T1" fmla="*/ 0 h 190"/>
                <a:gd name="T2" fmla="*/ 82 w 98"/>
                <a:gd name="T3" fmla="*/ 10 h 190"/>
                <a:gd name="T4" fmla="*/ 68 w 98"/>
                <a:gd name="T5" fmla="*/ 20 h 190"/>
                <a:gd name="T6" fmla="*/ 44 w 98"/>
                <a:gd name="T7" fmla="*/ 42 h 190"/>
                <a:gd name="T8" fmla="*/ 18 w 98"/>
                <a:gd name="T9" fmla="*/ 80 h 190"/>
                <a:gd name="T10" fmla="*/ 6 w 98"/>
                <a:gd name="T11" fmla="*/ 106 h 190"/>
                <a:gd name="T12" fmla="*/ 0 w 98"/>
                <a:gd name="T13" fmla="*/ 130 h 190"/>
                <a:gd name="T14" fmla="*/ 0 w 98"/>
                <a:gd name="T15" fmla="*/ 136 h 190"/>
                <a:gd name="T16" fmla="*/ 16 w 98"/>
                <a:gd name="T17" fmla="*/ 156 h 190"/>
                <a:gd name="T18" fmla="*/ 32 w 98"/>
                <a:gd name="T19" fmla="*/ 174 h 190"/>
                <a:gd name="T20" fmla="*/ 50 w 98"/>
                <a:gd name="T21" fmla="*/ 188 h 190"/>
                <a:gd name="T22" fmla="*/ 60 w 98"/>
                <a:gd name="T23" fmla="*/ 190 h 190"/>
                <a:gd name="T24" fmla="*/ 60 w 98"/>
                <a:gd name="T25" fmla="*/ 190 h 190"/>
                <a:gd name="T26" fmla="*/ 68 w 98"/>
                <a:gd name="T27" fmla="*/ 184 h 190"/>
                <a:gd name="T28" fmla="*/ 88 w 98"/>
                <a:gd name="T29" fmla="*/ 174 h 190"/>
                <a:gd name="T30" fmla="*/ 88 w 98"/>
                <a:gd name="T31" fmla="*/ 172 h 190"/>
                <a:gd name="T32" fmla="*/ 68 w 98"/>
                <a:gd name="T33" fmla="*/ 174 h 190"/>
                <a:gd name="T34" fmla="*/ 68 w 98"/>
                <a:gd name="T35" fmla="*/ 174 h 190"/>
                <a:gd name="T36" fmla="*/ 66 w 98"/>
                <a:gd name="T37" fmla="*/ 174 h 190"/>
                <a:gd name="T38" fmla="*/ 60 w 98"/>
                <a:gd name="T39" fmla="*/ 174 h 190"/>
                <a:gd name="T40" fmla="*/ 42 w 98"/>
                <a:gd name="T41" fmla="*/ 170 h 190"/>
                <a:gd name="T42" fmla="*/ 28 w 98"/>
                <a:gd name="T43" fmla="*/ 160 h 190"/>
                <a:gd name="T44" fmla="*/ 24 w 98"/>
                <a:gd name="T45" fmla="*/ 154 h 190"/>
                <a:gd name="T46" fmla="*/ 18 w 98"/>
                <a:gd name="T47" fmla="*/ 138 h 190"/>
                <a:gd name="T48" fmla="*/ 16 w 98"/>
                <a:gd name="T49" fmla="*/ 130 h 190"/>
                <a:gd name="T50" fmla="*/ 20 w 98"/>
                <a:gd name="T51" fmla="*/ 112 h 190"/>
                <a:gd name="T52" fmla="*/ 32 w 98"/>
                <a:gd name="T53" fmla="*/ 88 h 190"/>
                <a:gd name="T54" fmla="*/ 56 w 98"/>
                <a:gd name="T55" fmla="*/ 52 h 190"/>
                <a:gd name="T56" fmla="*/ 78 w 98"/>
                <a:gd name="T57" fmla="*/ 32 h 190"/>
                <a:gd name="T58" fmla="*/ 90 w 98"/>
                <a:gd name="T59" fmla="*/ 22 h 190"/>
                <a:gd name="T60" fmla="*/ 98 w 98"/>
                <a:gd name="T61" fmla="*/ 18 h 190"/>
                <a:gd name="T62" fmla="*/ 98 w 98"/>
                <a:gd name="T63" fmla="*/ 6 h 190"/>
                <a:gd name="T64" fmla="*/ 96 w 98"/>
                <a:gd name="T6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90">
                  <a:moveTo>
                    <a:pt x="96" y="0"/>
                  </a:moveTo>
                  <a:lnTo>
                    <a:pt x="96" y="0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82" y="10"/>
                  </a:lnTo>
                  <a:lnTo>
                    <a:pt x="68" y="20"/>
                  </a:lnTo>
                  <a:lnTo>
                    <a:pt x="56" y="30"/>
                  </a:lnTo>
                  <a:lnTo>
                    <a:pt x="44" y="42"/>
                  </a:lnTo>
                  <a:lnTo>
                    <a:pt x="34" y="54"/>
                  </a:lnTo>
                  <a:lnTo>
                    <a:pt x="18" y="80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118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16" y="156"/>
                  </a:lnTo>
                  <a:lnTo>
                    <a:pt x="32" y="174"/>
                  </a:lnTo>
                  <a:lnTo>
                    <a:pt x="32" y="174"/>
                  </a:lnTo>
                  <a:lnTo>
                    <a:pt x="50" y="188"/>
                  </a:lnTo>
                  <a:lnTo>
                    <a:pt x="50" y="188"/>
                  </a:lnTo>
                  <a:lnTo>
                    <a:pt x="60" y="190"/>
                  </a:lnTo>
                  <a:lnTo>
                    <a:pt x="60" y="190"/>
                  </a:lnTo>
                  <a:lnTo>
                    <a:pt x="60" y="190"/>
                  </a:lnTo>
                  <a:lnTo>
                    <a:pt x="60" y="190"/>
                  </a:lnTo>
                  <a:lnTo>
                    <a:pt x="68" y="184"/>
                  </a:lnTo>
                  <a:lnTo>
                    <a:pt x="68" y="184"/>
                  </a:lnTo>
                  <a:lnTo>
                    <a:pt x="88" y="174"/>
                  </a:lnTo>
                  <a:lnTo>
                    <a:pt x="88" y="174"/>
                  </a:lnTo>
                  <a:lnTo>
                    <a:pt x="88" y="172"/>
                  </a:lnTo>
                  <a:lnTo>
                    <a:pt x="88" y="172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6" y="174"/>
                  </a:lnTo>
                  <a:lnTo>
                    <a:pt x="66" y="174"/>
                  </a:lnTo>
                  <a:lnTo>
                    <a:pt x="60" y="174"/>
                  </a:lnTo>
                  <a:lnTo>
                    <a:pt x="60" y="174"/>
                  </a:lnTo>
                  <a:lnTo>
                    <a:pt x="50" y="172"/>
                  </a:lnTo>
                  <a:lnTo>
                    <a:pt x="42" y="170"/>
                  </a:lnTo>
                  <a:lnTo>
                    <a:pt x="36" y="166"/>
                  </a:lnTo>
                  <a:lnTo>
                    <a:pt x="28" y="160"/>
                  </a:lnTo>
                  <a:lnTo>
                    <a:pt x="28" y="160"/>
                  </a:lnTo>
                  <a:lnTo>
                    <a:pt x="24" y="154"/>
                  </a:lnTo>
                  <a:lnTo>
                    <a:pt x="20" y="146"/>
                  </a:lnTo>
                  <a:lnTo>
                    <a:pt x="18" y="138"/>
                  </a:lnTo>
                  <a:lnTo>
                    <a:pt x="16" y="130"/>
                  </a:lnTo>
                  <a:lnTo>
                    <a:pt x="16" y="130"/>
                  </a:lnTo>
                  <a:lnTo>
                    <a:pt x="18" y="120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32" y="88"/>
                  </a:lnTo>
                  <a:lnTo>
                    <a:pt x="48" y="64"/>
                  </a:lnTo>
                  <a:lnTo>
                    <a:pt x="56" y="52"/>
                  </a:lnTo>
                  <a:lnTo>
                    <a:pt x="66" y="42"/>
                  </a:lnTo>
                  <a:lnTo>
                    <a:pt x="78" y="32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8" y="18"/>
                  </a:lnTo>
                  <a:lnTo>
                    <a:pt x="98" y="18"/>
                  </a:lnTo>
                  <a:lnTo>
                    <a:pt x="98" y="6"/>
                  </a:lnTo>
                  <a:lnTo>
                    <a:pt x="98" y="6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0" name="Freeform 1985">
              <a:extLst>
                <a:ext uri="{FF2B5EF4-FFF2-40B4-BE49-F238E27FC236}">
                  <a16:creationId xmlns:a16="http://schemas.microsoft.com/office/drawing/2014/main" id="{06649D0A-97DF-4E29-AD0F-7F250207B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9594" y="4244281"/>
              <a:ext cx="89334" cy="92908"/>
            </a:xfrm>
            <a:custGeom>
              <a:avLst/>
              <a:gdLst>
                <a:gd name="T0" fmla="*/ 0 w 50"/>
                <a:gd name="T1" fmla="*/ 0 h 52"/>
                <a:gd name="T2" fmla="*/ 0 w 50"/>
                <a:gd name="T3" fmla="*/ 0 h 52"/>
                <a:gd name="T4" fmla="*/ 2 w 50"/>
                <a:gd name="T5" fmla="*/ 8 h 52"/>
                <a:gd name="T6" fmla="*/ 2 w 50"/>
                <a:gd name="T7" fmla="*/ 8 h 52"/>
                <a:gd name="T8" fmla="*/ 14 w 50"/>
                <a:gd name="T9" fmla="*/ 22 h 52"/>
                <a:gd name="T10" fmla="*/ 26 w 50"/>
                <a:gd name="T11" fmla="*/ 34 h 52"/>
                <a:gd name="T12" fmla="*/ 26 w 50"/>
                <a:gd name="T13" fmla="*/ 34 h 52"/>
                <a:gd name="T14" fmla="*/ 48 w 50"/>
                <a:gd name="T15" fmla="*/ 52 h 52"/>
                <a:gd name="T16" fmla="*/ 48 w 50"/>
                <a:gd name="T17" fmla="*/ 52 h 52"/>
                <a:gd name="T18" fmla="*/ 50 w 50"/>
                <a:gd name="T19" fmla="*/ 52 h 52"/>
                <a:gd name="T20" fmla="*/ 50 w 50"/>
                <a:gd name="T21" fmla="*/ 52 h 52"/>
                <a:gd name="T22" fmla="*/ 32 w 50"/>
                <a:gd name="T23" fmla="*/ 38 h 52"/>
                <a:gd name="T24" fmla="*/ 32 w 50"/>
                <a:gd name="T25" fmla="*/ 38 h 52"/>
                <a:gd name="T26" fmla="*/ 16 w 50"/>
                <a:gd name="T27" fmla="*/ 20 h 52"/>
                <a:gd name="T28" fmla="*/ 0 w 50"/>
                <a:gd name="T2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" h="52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14" y="22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50" y="52"/>
                  </a:lnTo>
                  <a:lnTo>
                    <a:pt x="50" y="52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16" y="2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1" name="Freeform 1986">
              <a:extLst>
                <a:ext uri="{FF2B5EF4-FFF2-40B4-BE49-F238E27FC236}">
                  <a16:creationId xmlns:a16="http://schemas.microsoft.com/office/drawing/2014/main" id="{A0790511-D61B-4324-BC66-7F8DFC8B7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3997718"/>
              <a:ext cx="7147" cy="14293"/>
            </a:xfrm>
            <a:custGeom>
              <a:avLst/>
              <a:gdLst>
                <a:gd name="T0" fmla="*/ 4 w 4"/>
                <a:gd name="T1" fmla="*/ 0 h 8"/>
                <a:gd name="T2" fmla="*/ 4 w 4"/>
                <a:gd name="T3" fmla="*/ 0 h 8"/>
                <a:gd name="T4" fmla="*/ 0 w 4"/>
                <a:gd name="T5" fmla="*/ 2 h 8"/>
                <a:gd name="T6" fmla="*/ 0 w 4"/>
                <a:gd name="T7" fmla="*/ 2 h 8"/>
                <a:gd name="T8" fmla="*/ 2 w 4"/>
                <a:gd name="T9" fmla="*/ 8 h 8"/>
                <a:gd name="T10" fmla="*/ 2 w 4"/>
                <a:gd name="T11" fmla="*/ 8 h 8"/>
                <a:gd name="T12" fmla="*/ 4 w 4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08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2" name="Freeform 1987">
              <a:extLst>
                <a:ext uri="{FF2B5EF4-FFF2-40B4-BE49-F238E27FC236}">
                  <a16:creationId xmlns:a16="http://schemas.microsoft.com/office/drawing/2014/main" id="{A5C5C661-10D2-4D65-90E0-0AF7E6640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3997718"/>
              <a:ext cx="7147" cy="14293"/>
            </a:xfrm>
            <a:custGeom>
              <a:avLst/>
              <a:gdLst>
                <a:gd name="T0" fmla="*/ 4 w 4"/>
                <a:gd name="T1" fmla="*/ 0 h 8"/>
                <a:gd name="T2" fmla="*/ 4 w 4"/>
                <a:gd name="T3" fmla="*/ 0 h 8"/>
                <a:gd name="T4" fmla="*/ 0 w 4"/>
                <a:gd name="T5" fmla="*/ 2 h 8"/>
                <a:gd name="T6" fmla="*/ 0 w 4"/>
                <a:gd name="T7" fmla="*/ 2 h 8"/>
                <a:gd name="T8" fmla="*/ 2 w 4"/>
                <a:gd name="T9" fmla="*/ 8 h 8"/>
                <a:gd name="T10" fmla="*/ 2 w 4"/>
                <a:gd name="T11" fmla="*/ 8 h 8"/>
                <a:gd name="T12" fmla="*/ 4 w 4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3" name="Freeform 1989">
              <a:extLst>
                <a:ext uri="{FF2B5EF4-FFF2-40B4-BE49-F238E27FC236}">
                  <a16:creationId xmlns:a16="http://schemas.microsoft.com/office/drawing/2014/main" id="{0EADC952-54A2-4093-B0EC-BA62485ED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33167" y="4258574"/>
              <a:ext cx="82187" cy="78614"/>
            </a:xfrm>
            <a:custGeom>
              <a:avLst/>
              <a:gdLst>
                <a:gd name="T0" fmla="*/ 0 w 46"/>
                <a:gd name="T1" fmla="*/ 0 h 44"/>
                <a:gd name="T2" fmla="*/ 0 w 46"/>
                <a:gd name="T3" fmla="*/ 0 h 44"/>
                <a:gd name="T4" fmla="*/ 6 w 46"/>
                <a:gd name="T5" fmla="*/ 14 h 44"/>
                <a:gd name="T6" fmla="*/ 16 w 46"/>
                <a:gd name="T7" fmla="*/ 26 h 44"/>
                <a:gd name="T8" fmla="*/ 16 w 46"/>
                <a:gd name="T9" fmla="*/ 26 h 44"/>
                <a:gd name="T10" fmla="*/ 22 w 46"/>
                <a:gd name="T11" fmla="*/ 32 h 44"/>
                <a:gd name="T12" fmla="*/ 28 w 46"/>
                <a:gd name="T13" fmla="*/ 38 h 44"/>
                <a:gd name="T14" fmla="*/ 36 w 46"/>
                <a:gd name="T15" fmla="*/ 42 h 44"/>
                <a:gd name="T16" fmla="*/ 46 w 46"/>
                <a:gd name="T17" fmla="*/ 44 h 44"/>
                <a:gd name="T18" fmla="*/ 46 w 46"/>
                <a:gd name="T19" fmla="*/ 44 h 44"/>
                <a:gd name="T20" fmla="*/ 24 w 46"/>
                <a:gd name="T21" fmla="*/ 26 h 44"/>
                <a:gd name="T22" fmla="*/ 24 w 46"/>
                <a:gd name="T23" fmla="*/ 26 h 44"/>
                <a:gd name="T24" fmla="*/ 12 w 46"/>
                <a:gd name="T25" fmla="*/ 14 h 44"/>
                <a:gd name="T26" fmla="*/ 0 w 46"/>
                <a:gd name="T2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44">
                  <a:moveTo>
                    <a:pt x="0" y="0"/>
                  </a:moveTo>
                  <a:lnTo>
                    <a:pt x="0" y="0"/>
                  </a:lnTo>
                  <a:lnTo>
                    <a:pt x="6" y="1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2" y="32"/>
                  </a:lnTo>
                  <a:lnTo>
                    <a:pt x="28" y="38"/>
                  </a:lnTo>
                  <a:lnTo>
                    <a:pt x="36" y="42"/>
                  </a:lnTo>
                  <a:lnTo>
                    <a:pt x="46" y="44"/>
                  </a:lnTo>
                  <a:lnTo>
                    <a:pt x="46" y="44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12" y="1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4" name="Freeform 1990">
              <a:extLst>
                <a:ext uri="{FF2B5EF4-FFF2-40B4-BE49-F238E27FC236}">
                  <a16:creationId xmlns:a16="http://schemas.microsoft.com/office/drawing/2014/main" id="{8C4E67DE-405D-4BB8-9A7C-CE3D78DA8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308601"/>
              <a:ext cx="7147" cy="3573"/>
            </a:xfrm>
            <a:custGeom>
              <a:avLst/>
              <a:gdLst>
                <a:gd name="T0" fmla="*/ 4 w 4"/>
                <a:gd name="T1" fmla="*/ 0 h 2"/>
                <a:gd name="T2" fmla="*/ 4 w 4"/>
                <a:gd name="T3" fmla="*/ 0 h 2"/>
                <a:gd name="T4" fmla="*/ 0 w 4"/>
                <a:gd name="T5" fmla="*/ 0 h 2"/>
                <a:gd name="T6" fmla="*/ 0 w 4"/>
                <a:gd name="T7" fmla="*/ 0 h 2"/>
                <a:gd name="T8" fmla="*/ 0 w 4"/>
                <a:gd name="T9" fmla="*/ 2 h 2"/>
                <a:gd name="T10" fmla="*/ 0 w 4"/>
                <a:gd name="T11" fmla="*/ 2 h 2"/>
                <a:gd name="T12" fmla="*/ 4 w 4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08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5" name="Freeform 1991">
              <a:extLst>
                <a:ext uri="{FF2B5EF4-FFF2-40B4-BE49-F238E27FC236}">
                  <a16:creationId xmlns:a16="http://schemas.microsoft.com/office/drawing/2014/main" id="{2F151731-5912-47F1-8DF5-628D2ECC7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822" y="4308601"/>
              <a:ext cx="7147" cy="3573"/>
            </a:xfrm>
            <a:custGeom>
              <a:avLst/>
              <a:gdLst>
                <a:gd name="T0" fmla="*/ 4 w 4"/>
                <a:gd name="T1" fmla="*/ 0 h 2"/>
                <a:gd name="T2" fmla="*/ 4 w 4"/>
                <a:gd name="T3" fmla="*/ 0 h 2"/>
                <a:gd name="T4" fmla="*/ 0 w 4"/>
                <a:gd name="T5" fmla="*/ 0 h 2"/>
                <a:gd name="T6" fmla="*/ 0 w 4"/>
                <a:gd name="T7" fmla="*/ 0 h 2"/>
                <a:gd name="T8" fmla="*/ 0 w 4"/>
                <a:gd name="T9" fmla="*/ 2 h 2"/>
                <a:gd name="T10" fmla="*/ 0 w 4"/>
                <a:gd name="T11" fmla="*/ 2 h 2"/>
                <a:gd name="T12" fmla="*/ 4 w 4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6" name="Freeform 1992">
              <a:extLst>
                <a:ext uri="{FF2B5EF4-FFF2-40B4-BE49-F238E27FC236}">
                  <a16:creationId xmlns:a16="http://schemas.microsoft.com/office/drawing/2014/main" id="{8F289968-1241-4D87-962B-4EEEEB54E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1890" y="4076332"/>
              <a:ext cx="182242" cy="200109"/>
            </a:xfrm>
            <a:custGeom>
              <a:avLst/>
              <a:gdLst>
                <a:gd name="T0" fmla="*/ 102 w 102"/>
                <a:gd name="T1" fmla="*/ 0 h 112"/>
                <a:gd name="T2" fmla="*/ 102 w 102"/>
                <a:gd name="T3" fmla="*/ 0 h 112"/>
                <a:gd name="T4" fmla="*/ 82 w 102"/>
                <a:gd name="T5" fmla="*/ 14 h 112"/>
                <a:gd name="T6" fmla="*/ 82 w 102"/>
                <a:gd name="T7" fmla="*/ 14 h 112"/>
                <a:gd name="T8" fmla="*/ 82 w 102"/>
                <a:gd name="T9" fmla="*/ 16 h 112"/>
                <a:gd name="T10" fmla="*/ 82 w 102"/>
                <a:gd name="T11" fmla="*/ 16 h 112"/>
                <a:gd name="T12" fmla="*/ 70 w 102"/>
                <a:gd name="T13" fmla="*/ 40 h 112"/>
                <a:gd name="T14" fmla="*/ 54 w 102"/>
                <a:gd name="T15" fmla="*/ 64 h 112"/>
                <a:gd name="T16" fmla="*/ 46 w 102"/>
                <a:gd name="T17" fmla="*/ 76 h 112"/>
                <a:gd name="T18" fmla="*/ 36 w 102"/>
                <a:gd name="T19" fmla="*/ 86 h 112"/>
                <a:gd name="T20" fmla="*/ 24 w 102"/>
                <a:gd name="T21" fmla="*/ 96 h 112"/>
                <a:gd name="T22" fmla="*/ 12 w 102"/>
                <a:gd name="T23" fmla="*/ 106 h 112"/>
                <a:gd name="T24" fmla="*/ 12 w 102"/>
                <a:gd name="T25" fmla="*/ 106 h 112"/>
                <a:gd name="T26" fmla="*/ 0 w 102"/>
                <a:gd name="T27" fmla="*/ 112 h 112"/>
                <a:gd name="T28" fmla="*/ 0 w 102"/>
                <a:gd name="T29" fmla="*/ 112 h 112"/>
                <a:gd name="T30" fmla="*/ 20 w 102"/>
                <a:gd name="T31" fmla="*/ 110 h 112"/>
                <a:gd name="T32" fmla="*/ 20 w 102"/>
                <a:gd name="T33" fmla="*/ 110 h 112"/>
                <a:gd name="T34" fmla="*/ 32 w 102"/>
                <a:gd name="T35" fmla="*/ 112 h 112"/>
                <a:gd name="T36" fmla="*/ 32 w 102"/>
                <a:gd name="T37" fmla="*/ 112 h 112"/>
                <a:gd name="T38" fmla="*/ 42 w 102"/>
                <a:gd name="T39" fmla="*/ 102 h 112"/>
                <a:gd name="T40" fmla="*/ 54 w 102"/>
                <a:gd name="T41" fmla="*/ 92 h 112"/>
                <a:gd name="T42" fmla="*/ 72 w 102"/>
                <a:gd name="T43" fmla="*/ 68 h 112"/>
                <a:gd name="T44" fmla="*/ 86 w 102"/>
                <a:gd name="T45" fmla="*/ 46 h 112"/>
                <a:gd name="T46" fmla="*/ 96 w 102"/>
                <a:gd name="T47" fmla="*/ 22 h 112"/>
                <a:gd name="T48" fmla="*/ 96 w 102"/>
                <a:gd name="T49" fmla="*/ 22 h 112"/>
                <a:gd name="T50" fmla="*/ 100 w 102"/>
                <a:gd name="T51" fmla="*/ 10 h 112"/>
                <a:gd name="T52" fmla="*/ 102 w 102"/>
                <a:gd name="T5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2" h="112">
                  <a:moveTo>
                    <a:pt x="102" y="0"/>
                  </a:moveTo>
                  <a:lnTo>
                    <a:pt x="102" y="0"/>
                  </a:lnTo>
                  <a:lnTo>
                    <a:pt x="82" y="14"/>
                  </a:lnTo>
                  <a:lnTo>
                    <a:pt x="82" y="14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70" y="40"/>
                  </a:lnTo>
                  <a:lnTo>
                    <a:pt x="54" y="64"/>
                  </a:lnTo>
                  <a:lnTo>
                    <a:pt x="46" y="76"/>
                  </a:lnTo>
                  <a:lnTo>
                    <a:pt x="36" y="86"/>
                  </a:lnTo>
                  <a:lnTo>
                    <a:pt x="24" y="9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32" y="112"/>
                  </a:lnTo>
                  <a:lnTo>
                    <a:pt x="32" y="112"/>
                  </a:lnTo>
                  <a:lnTo>
                    <a:pt x="42" y="102"/>
                  </a:lnTo>
                  <a:lnTo>
                    <a:pt x="54" y="92"/>
                  </a:lnTo>
                  <a:lnTo>
                    <a:pt x="72" y="68"/>
                  </a:lnTo>
                  <a:lnTo>
                    <a:pt x="86" y="46"/>
                  </a:lnTo>
                  <a:lnTo>
                    <a:pt x="96" y="22"/>
                  </a:lnTo>
                  <a:lnTo>
                    <a:pt x="96" y="22"/>
                  </a:lnTo>
                  <a:lnTo>
                    <a:pt x="100" y="1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7" name="Freeform 1993">
              <a:extLst>
                <a:ext uri="{FF2B5EF4-FFF2-40B4-BE49-F238E27FC236}">
                  <a16:creationId xmlns:a16="http://schemas.microsoft.com/office/drawing/2014/main" id="{90847C3A-26DB-4F29-8AFB-BC492D516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1890" y="4076332"/>
              <a:ext cx="182242" cy="200109"/>
            </a:xfrm>
            <a:custGeom>
              <a:avLst/>
              <a:gdLst>
                <a:gd name="T0" fmla="*/ 102 w 102"/>
                <a:gd name="T1" fmla="*/ 0 h 112"/>
                <a:gd name="T2" fmla="*/ 102 w 102"/>
                <a:gd name="T3" fmla="*/ 0 h 112"/>
                <a:gd name="T4" fmla="*/ 82 w 102"/>
                <a:gd name="T5" fmla="*/ 14 h 112"/>
                <a:gd name="T6" fmla="*/ 82 w 102"/>
                <a:gd name="T7" fmla="*/ 14 h 112"/>
                <a:gd name="T8" fmla="*/ 82 w 102"/>
                <a:gd name="T9" fmla="*/ 16 h 112"/>
                <a:gd name="T10" fmla="*/ 82 w 102"/>
                <a:gd name="T11" fmla="*/ 16 h 112"/>
                <a:gd name="T12" fmla="*/ 70 w 102"/>
                <a:gd name="T13" fmla="*/ 40 h 112"/>
                <a:gd name="T14" fmla="*/ 54 w 102"/>
                <a:gd name="T15" fmla="*/ 64 h 112"/>
                <a:gd name="T16" fmla="*/ 46 w 102"/>
                <a:gd name="T17" fmla="*/ 76 h 112"/>
                <a:gd name="T18" fmla="*/ 36 w 102"/>
                <a:gd name="T19" fmla="*/ 86 h 112"/>
                <a:gd name="T20" fmla="*/ 24 w 102"/>
                <a:gd name="T21" fmla="*/ 96 h 112"/>
                <a:gd name="T22" fmla="*/ 12 w 102"/>
                <a:gd name="T23" fmla="*/ 106 h 112"/>
                <a:gd name="T24" fmla="*/ 12 w 102"/>
                <a:gd name="T25" fmla="*/ 106 h 112"/>
                <a:gd name="T26" fmla="*/ 0 w 102"/>
                <a:gd name="T27" fmla="*/ 112 h 112"/>
                <a:gd name="T28" fmla="*/ 0 w 102"/>
                <a:gd name="T29" fmla="*/ 112 h 112"/>
                <a:gd name="T30" fmla="*/ 20 w 102"/>
                <a:gd name="T31" fmla="*/ 110 h 112"/>
                <a:gd name="T32" fmla="*/ 20 w 102"/>
                <a:gd name="T33" fmla="*/ 110 h 112"/>
                <a:gd name="T34" fmla="*/ 32 w 102"/>
                <a:gd name="T35" fmla="*/ 112 h 112"/>
                <a:gd name="T36" fmla="*/ 32 w 102"/>
                <a:gd name="T37" fmla="*/ 112 h 112"/>
                <a:gd name="T38" fmla="*/ 42 w 102"/>
                <a:gd name="T39" fmla="*/ 102 h 112"/>
                <a:gd name="T40" fmla="*/ 54 w 102"/>
                <a:gd name="T41" fmla="*/ 92 h 112"/>
                <a:gd name="T42" fmla="*/ 72 w 102"/>
                <a:gd name="T43" fmla="*/ 68 h 112"/>
                <a:gd name="T44" fmla="*/ 86 w 102"/>
                <a:gd name="T45" fmla="*/ 46 h 112"/>
                <a:gd name="T46" fmla="*/ 96 w 102"/>
                <a:gd name="T47" fmla="*/ 22 h 112"/>
                <a:gd name="T48" fmla="*/ 96 w 102"/>
                <a:gd name="T49" fmla="*/ 22 h 112"/>
                <a:gd name="T50" fmla="*/ 100 w 102"/>
                <a:gd name="T51" fmla="*/ 10 h 112"/>
                <a:gd name="T52" fmla="*/ 102 w 102"/>
                <a:gd name="T5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2" h="112">
                  <a:moveTo>
                    <a:pt x="102" y="0"/>
                  </a:moveTo>
                  <a:lnTo>
                    <a:pt x="102" y="0"/>
                  </a:lnTo>
                  <a:lnTo>
                    <a:pt x="82" y="14"/>
                  </a:lnTo>
                  <a:lnTo>
                    <a:pt x="82" y="14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70" y="40"/>
                  </a:lnTo>
                  <a:lnTo>
                    <a:pt x="54" y="64"/>
                  </a:lnTo>
                  <a:lnTo>
                    <a:pt x="46" y="76"/>
                  </a:lnTo>
                  <a:lnTo>
                    <a:pt x="36" y="86"/>
                  </a:lnTo>
                  <a:lnTo>
                    <a:pt x="24" y="9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32" y="112"/>
                  </a:lnTo>
                  <a:lnTo>
                    <a:pt x="32" y="112"/>
                  </a:lnTo>
                  <a:lnTo>
                    <a:pt x="42" y="102"/>
                  </a:lnTo>
                  <a:lnTo>
                    <a:pt x="54" y="92"/>
                  </a:lnTo>
                  <a:lnTo>
                    <a:pt x="72" y="68"/>
                  </a:lnTo>
                  <a:lnTo>
                    <a:pt x="86" y="46"/>
                  </a:lnTo>
                  <a:lnTo>
                    <a:pt x="96" y="22"/>
                  </a:lnTo>
                  <a:lnTo>
                    <a:pt x="96" y="22"/>
                  </a:lnTo>
                  <a:lnTo>
                    <a:pt x="100" y="10"/>
                  </a:lnTo>
                  <a:lnTo>
                    <a:pt x="1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8" name="Freeform 1994">
              <a:extLst>
                <a:ext uri="{FF2B5EF4-FFF2-40B4-BE49-F238E27FC236}">
                  <a16:creationId xmlns:a16="http://schemas.microsoft.com/office/drawing/2014/main" id="{02B189C9-6A2E-43B3-90F4-488A566ED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4305028"/>
              <a:ext cx="121495" cy="32160"/>
            </a:xfrm>
            <a:custGeom>
              <a:avLst/>
              <a:gdLst>
                <a:gd name="T0" fmla="*/ 68 w 68"/>
                <a:gd name="T1" fmla="*/ 0 h 18"/>
                <a:gd name="T2" fmla="*/ 68 w 68"/>
                <a:gd name="T3" fmla="*/ 0 h 18"/>
                <a:gd name="T4" fmla="*/ 50 w 68"/>
                <a:gd name="T5" fmla="*/ 2 h 18"/>
                <a:gd name="T6" fmla="*/ 32 w 68"/>
                <a:gd name="T7" fmla="*/ 6 h 18"/>
                <a:gd name="T8" fmla="*/ 16 w 68"/>
                <a:gd name="T9" fmla="*/ 12 h 18"/>
                <a:gd name="T10" fmla="*/ 0 w 68"/>
                <a:gd name="T11" fmla="*/ 18 h 18"/>
                <a:gd name="T12" fmla="*/ 0 w 68"/>
                <a:gd name="T13" fmla="*/ 18 h 18"/>
                <a:gd name="T14" fmla="*/ 18 w 68"/>
                <a:gd name="T15" fmla="*/ 16 h 18"/>
                <a:gd name="T16" fmla="*/ 34 w 68"/>
                <a:gd name="T17" fmla="*/ 12 h 18"/>
                <a:gd name="T18" fmla="*/ 50 w 68"/>
                <a:gd name="T19" fmla="*/ 6 h 18"/>
                <a:gd name="T20" fmla="*/ 68 w 68"/>
                <a:gd name="T2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18">
                  <a:moveTo>
                    <a:pt x="68" y="0"/>
                  </a:moveTo>
                  <a:lnTo>
                    <a:pt x="68" y="0"/>
                  </a:lnTo>
                  <a:lnTo>
                    <a:pt x="50" y="2"/>
                  </a:lnTo>
                  <a:lnTo>
                    <a:pt x="32" y="6"/>
                  </a:lnTo>
                  <a:lnTo>
                    <a:pt x="16" y="1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9" name="Freeform 1995">
              <a:extLst>
                <a:ext uri="{FF2B5EF4-FFF2-40B4-BE49-F238E27FC236}">
                  <a16:creationId xmlns:a16="http://schemas.microsoft.com/office/drawing/2014/main" id="{6E402B94-F004-4743-87A6-9ED3B588A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1115" y="4305028"/>
              <a:ext cx="121495" cy="32160"/>
            </a:xfrm>
            <a:custGeom>
              <a:avLst/>
              <a:gdLst>
                <a:gd name="T0" fmla="*/ 68 w 68"/>
                <a:gd name="T1" fmla="*/ 0 h 18"/>
                <a:gd name="T2" fmla="*/ 68 w 68"/>
                <a:gd name="T3" fmla="*/ 0 h 18"/>
                <a:gd name="T4" fmla="*/ 50 w 68"/>
                <a:gd name="T5" fmla="*/ 2 h 18"/>
                <a:gd name="T6" fmla="*/ 32 w 68"/>
                <a:gd name="T7" fmla="*/ 6 h 18"/>
                <a:gd name="T8" fmla="*/ 16 w 68"/>
                <a:gd name="T9" fmla="*/ 12 h 18"/>
                <a:gd name="T10" fmla="*/ 0 w 68"/>
                <a:gd name="T11" fmla="*/ 18 h 18"/>
                <a:gd name="T12" fmla="*/ 0 w 68"/>
                <a:gd name="T13" fmla="*/ 18 h 18"/>
                <a:gd name="T14" fmla="*/ 18 w 68"/>
                <a:gd name="T15" fmla="*/ 16 h 18"/>
                <a:gd name="T16" fmla="*/ 34 w 68"/>
                <a:gd name="T17" fmla="*/ 12 h 18"/>
                <a:gd name="T18" fmla="*/ 50 w 68"/>
                <a:gd name="T19" fmla="*/ 6 h 18"/>
                <a:gd name="T20" fmla="*/ 68 w 68"/>
                <a:gd name="T2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18">
                  <a:moveTo>
                    <a:pt x="68" y="0"/>
                  </a:moveTo>
                  <a:lnTo>
                    <a:pt x="68" y="0"/>
                  </a:lnTo>
                  <a:lnTo>
                    <a:pt x="50" y="2"/>
                  </a:lnTo>
                  <a:lnTo>
                    <a:pt x="32" y="6"/>
                  </a:lnTo>
                  <a:lnTo>
                    <a:pt x="16" y="1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8" y="16"/>
                  </a:lnTo>
                  <a:lnTo>
                    <a:pt x="34" y="12"/>
                  </a:lnTo>
                  <a:lnTo>
                    <a:pt x="50" y="6"/>
                  </a:lnTo>
                  <a:lnTo>
                    <a:pt x="6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0" name="Freeform 1996">
              <a:extLst>
                <a:ext uri="{FF2B5EF4-FFF2-40B4-BE49-F238E27FC236}">
                  <a16:creationId xmlns:a16="http://schemas.microsoft.com/office/drawing/2014/main" id="{2270C1C1-E7C2-4E0C-B1E4-6C915F740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795" y="4272868"/>
              <a:ext cx="232269" cy="67894"/>
            </a:xfrm>
            <a:custGeom>
              <a:avLst/>
              <a:gdLst>
                <a:gd name="T0" fmla="*/ 118 w 130"/>
                <a:gd name="T1" fmla="*/ 0 h 38"/>
                <a:gd name="T2" fmla="*/ 118 w 130"/>
                <a:gd name="T3" fmla="*/ 0 h 38"/>
                <a:gd name="T4" fmla="*/ 98 w 130"/>
                <a:gd name="T5" fmla="*/ 2 h 38"/>
                <a:gd name="T6" fmla="*/ 98 w 130"/>
                <a:gd name="T7" fmla="*/ 2 h 38"/>
                <a:gd name="T8" fmla="*/ 82 w 130"/>
                <a:gd name="T9" fmla="*/ 10 h 38"/>
                <a:gd name="T10" fmla="*/ 66 w 130"/>
                <a:gd name="T11" fmla="*/ 14 h 38"/>
                <a:gd name="T12" fmla="*/ 50 w 130"/>
                <a:gd name="T13" fmla="*/ 18 h 38"/>
                <a:gd name="T14" fmla="*/ 32 w 130"/>
                <a:gd name="T15" fmla="*/ 20 h 38"/>
                <a:gd name="T16" fmla="*/ 32 w 130"/>
                <a:gd name="T17" fmla="*/ 20 h 38"/>
                <a:gd name="T18" fmla="*/ 28 w 130"/>
                <a:gd name="T19" fmla="*/ 22 h 38"/>
                <a:gd name="T20" fmla="*/ 28 w 130"/>
                <a:gd name="T21" fmla="*/ 22 h 38"/>
                <a:gd name="T22" fmla="*/ 8 w 130"/>
                <a:gd name="T23" fmla="*/ 32 h 38"/>
                <a:gd name="T24" fmla="*/ 8 w 130"/>
                <a:gd name="T25" fmla="*/ 32 h 38"/>
                <a:gd name="T26" fmla="*/ 0 w 130"/>
                <a:gd name="T27" fmla="*/ 38 h 38"/>
                <a:gd name="T28" fmla="*/ 0 w 130"/>
                <a:gd name="T29" fmla="*/ 38 h 38"/>
                <a:gd name="T30" fmla="*/ 8 w 130"/>
                <a:gd name="T31" fmla="*/ 38 h 38"/>
                <a:gd name="T32" fmla="*/ 8 w 130"/>
                <a:gd name="T33" fmla="*/ 38 h 38"/>
                <a:gd name="T34" fmla="*/ 36 w 130"/>
                <a:gd name="T35" fmla="*/ 36 h 38"/>
                <a:gd name="T36" fmla="*/ 36 w 130"/>
                <a:gd name="T37" fmla="*/ 36 h 38"/>
                <a:gd name="T38" fmla="*/ 52 w 130"/>
                <a:gd name="T39" fmla="*/ 30 h 38"/>
                <a:gd name="T40" fmla="*/ 68 w 130"/>
                <a:gd name="T41" fmla="*/ 24 h 38"/>
                <a:gd name="T42" fmla="*/ 86 w 130"/>
                <a:gd name="T43" fmla="*/ 20 h 38"/>
                <a:gd name="T44" fmla="*/ 104 w 130"/>
                <a:gd name="T45" fmla="*/ 18 h 38"/>
                <a:gd name="T46" fmla="*/ 104 w 130"/>
                <a:gd name="T47" fmla="*/ 18 h 38"/>
                <a:gd name="T48" fmla="*/ 118 w 130"/>
                <a:gd name="T49" fmla="*/ 8 h 38"/>
                <a:gd name="T50" fmla="*/ 118 w 130"/>
                <a:gd name="T51" fmla="*/ 8 h 38"/>
                <a:gd name="T52" fmla="*/ 130 w 130"/>
                <a:gd name="T53" fmla="*/ 2 h 38"/>
                <a:gd name="T54" fmla="*/ 130 w 130"/>
                <a:gd name="T55" fmla="*/ 2 h 38"/>
                <a:gd name="T56" fmla="*/ 118 w 130"/>
                <a:gd name="T5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0" h="38">
                  <a:moveTo>
                    <a:pt x="118" y="0"/>
                  </a:moveTo>
                  <a:lnTo>
                    <a:pt x="118" y="0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82" y="10"/>
                  </a:lnTo>
                  <a:lnTo>
                    <a:pt x="66" y="14"/>
                  </a:lnTo>
                  <a:lnTo>
                    <a:pt x="50" y="18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52" y="30"/>
                  </a:lnTo>
                  <a:lnTo>
                    <a:pt x="68" y="24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18" y="8"/>
                  </a:lnTo>
                  <a:lnTo>
                    <a:pt x="118" y="8"/>
                  </a:lnTo>
                  <a:lnTo>
                    <a:pt x="130" y="2"/>
                  </a:lnTo>
                  <a:lnTo>
                    <a:pt x="130" y="2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1" name="Freeform 1997">
              <a:extLst>
                <a:ext uri="{FF2B5EF4-FFF2-40B4-BE49-F238E27FC236}">
                  <a16:creationId xmlns:a16="http://schemas.microsoft.com/office/drawing/2014/main" id="{9511DEC0-09DD-441D-B89E-921102A1D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795" y="4272868"/>
              <a:ext cx="232269" cy="67894"/>
            </a:xfrm>
            <a:custGeom>
              <a:avLst/>
              <a:gdLst>
                <a:gd name="T0" fmla="*/ 118 w 130"/>
                <a:gd name="T1" fmla="*/ 0 h 38"/>
                <a:gd name="T2" fmla="*/ 118 w 130"/>
                <a:gd name="T3" fmla="*/ 0 h 38"/>
                <a:gd name="T4" fmla="*/ 98 w 130"/>
                <a:gd name="T5" fmla="*/ 2 h 38"/>
                <a:gd name="T6" fmla="*/ 98 w 130"/>
                <a:gd name="T7" fmla="*/ 2 h 38"/>
                <a:gd name="T8" fmla="*/ 82 w 130"/>
                <a:gd name="T9" fmla="*/ 10 h 38"/>
                <a:gd name="T10" fmla="*/ 66 w 130"/>
                <a:gd name="T11" fmla="*/ 14 h 38"/>
                <a:gd name="T12" fmla="*/ 50 w 130"/>
                <a:gd name="T13" fmla="*/ 18 h 38"/>
                <a:gd name="T14" fmla="*/ 32 w 130"/>
                <a:gd name="T15" fmla="*/ 20 h 38"/>
                <a:gd name="T16" fmla="*/ 32 w 130"/>
                <a:gd name="T17" fmla="*/ 20 h 38"/>
                <a:gd name="T18" fmla="*/ 28 w 130"/>
                <a:gd name="T19" fmla="*/ 22 h 38"/>
                <a:gd name="T20" fmla="*/ 28 w 130"/>
                <a:gd name="T21" fmla="*/ 22 h 38"/>
                <a:gd name="T22" fmla="*/ 8 w 130"/>
                <a:gd name="T23" fmla="*/ 32 h 38"/>
                <a:gd name="T24" fmla="*/ 8 w 130"/>
                <a:gd name="T25" fmla="*/ 32 h 38"/>
                <a:gd name="T26" fmla="*/ 0 w 130"/>
                <a:gd name="T27" fmla="*/ 38 h 38"/>
                <a:gd name="T28" fmla="*/ 0 w 130"/>
                <a:gd name="T29" fmla="*/ 38 h 38"/>
                <a:gd name="T30" fmla="*/ 8 w 130"/>
                <a:gd name="T31" fmla="*/ 38 h 38"/>
                <a:gd name="T32" fmla="*/ 8 w 130"/>
                <a:gd name="T33" fmla="*/ 38 h 38"/>
                <a:gd name="T34" fmla="*/ 36 w 130"/>
                <a:gd name="T35" fmla="*/ 36 h 38"/>
                <a:gd name="T36" fmla="*/ 36 w 130"/>
                <a:gd name="T37" fmla="*/ 36 h 38"/>
                <a:gd name="T38" fmla="*/ 52 w 130"/>
                <a:gd name="T39" fmla="*/ 30 h 38"/>
                <a:gd name="T40" fmla="*/ 68 w 130"/>
                <a:gd name="T41" fmla="*/ 24 h 38"/>
                <a:gd name="T42" fmla="*/ 86 w 130"/>
                <a:gd name="T43" fmla="*/ 20 h 38"/>
                <a:gd name="T44" fmla="*/ 104 w 130"/>
                <a:gd name="T45" fmla="*/ 18 h 38"/>
                <a:gd name="T46" fmla="*/ 104 w 130"/>
                <a:gd name="T47" fmla="*/ 18 h 38"/>
                <a:gd name="T48" fmla="*/ 118 w 130"/>
                <a:gd name="T49" fmla="*/ 8 h 38"/>
                <a:gd name="T50" fmla="*/ 118 w 130"/>
                <a:gd name="T51" fmla="*/ 8 h 38"/>
                <a:gd name="T52" fmla="*/ 130 w 130"/>
                <a:gd name="T53" fmla="*/ 2 h 38"/>
                <a:gd name="T54" fmla="*/ 130 w 130"/>
                <a:gd name="T55" fmla="*/ 2 h 38"/>
                <a:gd name="T56" fmla="*/ 118 w 130"/>
                <a:gd name="T5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0" h="38">
                  <a:moveTo>
                    <a:pt x="118" y="0"/>
                  </a:moveTo>
                  <a:lnTo>
                    <a:pt x="118" y="0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82" y="10"/>
                  </a:lnTo>
                  <a:lnTo>
                    <a:pt x="66" y="14"/>
                  </a:lnTo>
                  <a:lnTo>
                    <a:pt x="50" y="18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52" y="30"/>
                  </a:lnTo>
                  <a:lnTo>
                    <a:pt x="68" y="24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18" y="8"/>
                  </a:lnTo>
                  <a:lnTo>
                    <a:pt x="118" y="8"/>
                  </a:lnTo>
                  <a:lnTo>
                    <a:pt x="130" y="2"/>
                  </a:lnTo>
                  <a:lnTo>
                    <a:pt x="130" y="2"/>
                  </a:lnTo>
                  <a:lnTo>
                    <a:pt x="1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2" name="Freeform 1999">
              <a:extLst>
                <a:ext uri="{FF2B5EF4-FFF2-40B4-BE49-F238E27FC236}">
                  <a16:creationId xmlns:a16="http://schemas.microsoft.com/office/drawing/2014/main" id="{C48F6924-EAC0-41D3-ADBD-683C9C323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33276" y="3965558"/>
              <a:ext cx="253709" cy="96481"/>
            </a:xfrm>
            <a:custGeom>
              <a:avLst/>
              <a:gdLst>
                <a:gd name="T0" fmla="*/ 78 w 142"/>
                <a:gd name="T1" fmla="*/ 0 h 54"/>
                <a:gd name="T2" fmla="*/ 78 w 142"/>
                <a:gd name="T3" fmla="*/ 0 h 54"/>
                <a:gd name="T4" fmla="*/ 60 w 142"/>
                <a:gd name="T5" fmla="*/ 0 h 54"/>
                <a:gd name="T6" fmla="*/ 42 w 142"/>
                <a:gd name="T7" fmla="*/ 2 h 54"/>
                <a:gd name="T8" fmla="*/ 22 w 142"/>
                <a:gd name="T9" fmla="*/ 6 h 54"/>
                <a:gd name="T10" fmla="*/ 4 w 142"/>
                <a:gd name="T11" fmla="*/ 12 h 54"/>
                <a:gd name="T12" fmla="*/ 4 w 142"/>
                <a:gd name="T13" fmla="*/ 12 h 54"/>
                <a:gd name="T14" fmla="*/ 0 w 142"/>
                <a:gd name="T15" fmla="*/ 30 h 54"/>
                <a:gd name="T16" fmla="*/ 0 w 142"/>
                <a:gd name="T17" fmla="*/ 30 h 54"/>
                <a:gd name="T18" fmla="*/ 20 w 142"/>
                <a:gd name="T19" fmla="*/ 24 h 54"/>
                <a:gd name="T20" fmla="*/ 40 w 142"/>
                <a:gd name="T21" fmla="*/ 20 h 54"/>
                <a:gd name="T22" fmla="*/ 60 w 142"/>
                <a:gd name="T23" fmla="*/ 16 h 54"/>
                <a:gd name="T24" fmla="*/ 78 w 142"/>
                <a:gd name="T25" fmla="*/ 16 h 54"/>
                <a:gd name="T26" fmla="*/ 78 w 142"/>
                <a:gd name="T27" fmla="*/ 16 h 54"/>
                <a:gd name="T28" fmla="*/ 78 w 142"/>
                <a:gd name="T29" fmla="*/ 16 h 54"/>
                <a:gd name="T30" fmla="*/ 78 w 142"/>
                <a:gd name="T31" fmla="*/ 16 h 54"/>
                <a:gd name="T32" fmla="*/ 80 w 142"/>
                <a:gd name="T33" fmla="*/ 16 h 54"/>
                <a:gd name="T34" fmla="*/ 80 w 142"/>
                <a:gd name="T35" fmla="*/ 16 h 54"/>
                <a:gd name="T36" fmla="*/ 86 w 142"/>
                <a:gd name="T37" fmla="*/ 16 h 54"/>
                <a:gd name="T38" fmla="*/ 86 w 142"/>
                <a:gd name="T39" fmla="*/ 16 h 54"/>
                <a:gd name="T40" fmla="*/ 96 w 142"/>
                <a:gd name="T41" fmla="*/ 18 h 54"/>
                <a:gd name="T42" fmla="*/ 104 w 142"/>
                <a:gd name="T43" fmla="*/ 20 h 54"/>
                <a:gd name="T44" fmla="*/ 110 w 142"/>
                <a:gd name="T45" fmla="*/ 24 h 54"/>
                <a:gd name="T46" fmla="*/ 116 w 142"/>
                <a:gd name="T47" fmla="*/ 30 h 54"/>
                <a:gd name="T48" fmla="*/ 116 w 142"/>
                <a:gd name="T49" fmla="*/ 30 h 54"/>
                <a:gd name="T50" fmla="*/ 124 w 142"/>
                <a:gd name="T51" fmla="*/ 42 h 54"/>
                <a:gd name="T52" fmla="*/ 128 w 142"/>
                <a:gd name="T53" fmla="*/ 54 h 54"/>
                <a:gd name="T54" fmla="*/ 128 w 142"/>
                <a:gd name="T55" fmla="*/ 54 h 54"/>
                <a:gd name="T56" fmla="*/ 142 w 142"/>
                <a:gd name="T57" fmla="*/ 42 h 54"/>
                <a:gd name="T58" fmla="*/ 142 w 142"/>
                <a:gd name="T59" fmla="*/ 42 h 54"/>
                <a:gd name="T60" fmla="*/ 136 w 142"/>
                <a:gd name="T61" fmla="*/ 30 h 54"/>
                <a:gd name="T62" fmla="*/ 128 w 142"/>
                <a:gd name="T63" fmla="*/ 20 h 54"/>
                <a:gd name="T64" fmla="*/ 128 w 142"/>
                <a:gd name="T65" fmla="*/ 20 h 54"/>
                <a:gd name="T66" fmla="*/ 120 w 142"/>
                <a:gd name="T67" fmla="*/ 12 h 54"/>
                <a:gd name="T68" fmla="*/ 110 w 142"/>
                <a:gd name="T69" fmla="*/ 6 h 54"/>
                <a:gd name="T70" fmla="*/ 98 w 142"/>
                <a:gd name="T71" fmla="*/ 2 h 54"/>
                <a:gd name="T72" fmla="*/ 86 w 142"/>
                <a:gd name="T73" fmla="*/ 0 h 54"/>
                <a:gd name="T74" fmla="*/ 86 w 142"/>
                <a:gd name="T75" fmla="*/ 0 h 54"/>
                <a:gd name="T76" fmla="*/ 78 w 142"/>
                <a:gd name="T7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2" h="54">
                  <a:moveTo>
                    <a:pt x="78" y="0"/>
                  </a:moveTo>
                  <a:lnTo>
                    <a:pt x="78" y="0"/>
                  </a:lnTo>
                  <a:lnTo>
                    <a:pt x="60" y="0"/>
                  </a:lnTo>
                  <a:lnTo>
                    <a:pt x="42" y="2"/>
                  </a:lnTo>
                  <a:lnTo>
                    <a:pt x="22" y="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0" y="24"/>
                  </a:lnTo>
                  <a:lnTo>
                    <a:pt x="40" y="20"/>
                  </a:lnTo>
                  <a:lnTo>
                    <a:pt x="60" y="16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86" y="16"/>
                  </a:lnTo>
                  <a:lnTo>
                    <a:pt x="86" y="16"/>
                  </a:lnTo>
                  <a:lnTo>
                    <a:pt x="96" y="18"/>
                  </a:lnTo>
                  <a:lnTo>
                    <a:pt x="104" y="20"/>
                  </a:lnTo>
                  <a:lnTo>
                    <a:pt x="110" y="24"/>
                  </a:lnTo>
                  <a:lnTo>
                    <a:pt x="116" y="30"/>
                  </a:lnTo>
                  <a:lnTo>
                    <a:pt x="116" y="30"/>
                  </a:lnTo>
                  <a:lnTo>
                    <a:pt x="124" y="42"/>
                  </a:lnTo>
                  <a:lnTo>
                    <a:pt x="128" y="54"/>
                  </a:lnTo>
                  <a:lnTo>
                    <a:pt x="128" y="54"/>
                  </a:lnTo>
                  <a:lnTo>
                    <a:pt x="142" y="42"/>
                  </a:lnTo>
                  <a:lnTo>
                    <a:pt x="142" y="42"/>
                  </a:lnTo>
                  <a:lnTo>
                    <a:pt x="136" y="30"/>
                  </a:lnTo>
                  <a:lnTo>
                    <a:pt x="128" y="20"/>
                  </a:lnTo>
                  <a:lnTo>
                    <a:pt x="128" y="20"/>
                  </a:lnTo>
                  <a:lnTo>
                    <a:pt x="120" y="12"/>
                  </a:lnTo>
                  <a:lnTo>
                    <a:pt x="110" y="6"/>
                  </a:lnTo>
                  <a:lnTo>
                    <a:pt x="98" y="2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3" name="Freeform 2000">
              <a:extLst>
                <a:ext uri="{FF2B5EF4-FFF2-40B4-BE49-F238E27FC236}">
                  <a16:creationId xmlns:a16="http://schemas.microsoft.com/office/drawing/2014/main" id="{F90AD192-8906-466C-AA3C-C48084661C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04689" y="3986998"/>
              <a:ext cx="289443" cy="114348"/>
            </a:xfrm>
            <a:custGeom>
              <a:avLst/>
              <a:gdLst>
                <a:gd name="T0" fmla="*/ 158 w 162"/>
                <a:gd name="T1" fmla="*/ 30 h 64"/>
                <a:gd name="T2" fmla="*/ 158 w 162"/>
                <a:gd name="T3" fmla="*/ 30 h 64"/>
                <a:gd name="T4" fmla="*/ 144 w 162"/>
                <a:gd name="T5" fmla="*/ 42 h 64"/>
                <a:gd name="T6" fmla="*/ 144 w 162"/>
                <a:gd name="T7" fmla="*/ 42 h 64"/>
                <a:gd name="T8" fmla="*/ 146 w 162"/>
                <a:gd name="T9" fmla="*/ 48 h 64"/>
                <a:gd name="T10" fmla="*/ 146 w 162"/>
                <a:gd name="T11" fmla="*/ 48 h 64"/>
                <a:gd name="T12" fmla="*/ 144 w 162"/>
                <a:gd name="T13" fmla="*/ 56 h 64"/>
                <a:gd name="T14" fmla="*/ 142 w 162"/>
                <a:gd name="T15" fmla="*/ 64 h 64"/>
                <a:gd name="T16" fmla="*/ 142 w 162"/>
                <a:gd name="T17" fmla="*/ 64 h 64"/>
                <a:gd name="T18" fmla="*/ 162 w 162"/>
                <a:gd name="T19" fmla="*/ 50 h 64"/>
                <a:gd name="T20" fmla="*/ 162 w 162"/>
                <a:gd name="T21" fmla="*/ 50 h 64"/>
                <a:gd name="T22" fmla="*/ 162 w 162"/>
                <a:gd name="T23" fmla="*/ 48 h 64"/>
                <a:gd name="T24" fmla="*/ 162 w 162"/>
                <a:gd name="T25" fmla="*/ 48 h 64"/>
                <a:gd name="T26" fmla="*/ 160 w 162"/>
                <a:gd name="T27" fmla="*/ 40 h 64"/>
                <a:gd name="T28" fmla="*/ 158 w 162"/>
                <a:gd name="T29" fmla="*/ 30 h 64"/>
                <a:gd name="T30" fmla="*/ 20 w 162"/>
                <a:gd name="T31" fmla="*/ 0 h 64"/>
                <a:gd name="T32" fmla="*/ 20 w 162"/>
                <a:gd name="T33" fmla="*/ 0 h 64"/>
                <a:gd name="T34" fmla="*/ 2 w 162"/>
                <a:gd name="T35" fmla="*/ 6 h 64"/>
                <a:gd name="T36" fmla="*/ 2 w 162"/>
                <a:gd name="T37" fmla="*/ 6 h 64"/>
                <a:gd name="T38" fmla="*/ 0 w 162"/>
                <a:gd name="T39" fmla="*/ 14 h 64"/>
                <a:gd name="T40" fmla="*/ 0 w 162"/>
                <a:gd name="T41" fmla="*/ 14 h 64"/>
                <a:gd name="T42" fmla="*/ 0 w 162"/>
                <a:gd name="T43" fmla="*/ 26 h 64"/>
                <a:gd name="T44" fmla="*/ 0 w 162"/>
                <a:gd name="T45" fmla="*/ 26 h 64"/>
                <a:gd name="T46" fmla="*/ 16 w 162"/>
                <a:gd name="T47" fmla="*/ 18 h 64"/>
                <a:gd name="T48" fmla="*/ 16 w 162"/>
                <a:gd name="T49" fmla="*/ 18 h 64"/>
                <a:gd name="T50" fmla="*/ 20 w 162"/>
                <a:gd name="T5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64">
                  <a:moveTo>
                    <a:pt x="158" y="30"/>
                  </a:moveTo>
                  <a:lnTo>
                    <a:pt x="158" y="30"/>
                  </a:lnTo>
                  <a:lnTo>
                    <a:pt x="144" y="42"/>
                  </a:lnTo>
                  <a:lnTo>
                    <a:pt x="144" y="42"/>
                  </a:lnTo>
                  <a:lnTo>
                    <a:pt x="146" y="48"/>
                  </a:lnTo>
                  <a:lnTo>
                    <a:pt x="146" y="48"/>
                  </a:lnTo>
                  <a:lnTo>
                    <a:pt x="144" y="56"/>
                  </a:lnTo>
                  <a:lnTo>
                    <a:pt x="142" y="64"/>
                  </a:lnTo>
                  <a:lnTo>
                    <a:pt x="142" y="64"/>
                  </a:lnTo>
                  <a:lnTo>
                    <a:pt x="162" y="50"/>
                  </a:lnTo>
                  <a:lnTo>
                    <a:pt x="162" y="50"/>
                  </a:lnTo>
                  <a:lnTo>
                    <a:pt x="162" y="48"/>
                  </a:lnTo>
                  <a:lnTo>
                    <a:pt x="162" y="48"/>
                  </a:lnTo>
                  <a:lnTo>
                    <a:pt x="160" y="40"/>
                  </a:lnTo>
                  <a:lnTo>
                    <a:pt x="158" y="30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4" name="Freeform 2001">
              <a:extLst>
                <a:ext uri="{FF2B5EF4-FFF2-40B4-BE49-F238E27FC236}">
                  <a16:creationId xmlns:a16="http://schemas.microsoft.com/office/drawing/2014/main" id="{ACE68D0D-526E-4A44-9C23-7DAA4648E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58398" y="4040599"/>
              <a:ext cx="35734" cy="60747"/>
            </a:xfrm>
            <a:custGeom>
              <a:avLst/>
              <a:gdLst>
                <a:gd name="T0" fmla="*/ 16 w 20"/>
                <a:gd name="T1" fmla="*/ 0 h 34"/>
                <a:gd name="T2" fmla="*/ 16 w 20"/>
                <a:gd name="T3" fmla="*/ 0 h 34"/>
                <a:gd name="T4" fmla="*/ 2 w 20"/>
                <a:gd name="T5" fmla="*/ 12 h 34"/>
                <a:gd name="T6" fmla="*/ 2 w 20"/>
                <a:gd name="T7" fmla="*/ 12 h 34"/>
                <a:gd name="T8" fmla="*/ 4 w 20"/>
                <a:gd name="T9" fmla="*/ 18 h 34"/>
                <a:gd name="T10" fmla="*/ 4 w 20"/>
                <a:gd name="T11" fmla="*/ 18 h 34"/>
                <a:gd name="T12" fmla="*/ 2 w 20"/>
                <a:gd name="T13" fmla="*/ 26 h 34"/>
                <a:gd name="T14" fmla="*/ 0 w 20"/>
                <a:gd name="T15" fmla="*/ 34 h 34"/>
                <a:gd name="T16" fmla="*/ 0 w 20"/>
                <a:gd name="T17" fmla="*/ 34 h 34"/>
                <a:gd name="T18" fmla="*/ 20 w 20"/>
                <a:gd name="T19" fmla="*/ 20 h 34"/>
                <a:gd name="T20" fmla="*/ 20 w 20"/>
                <a:gd name="T21" fmla="*/ 20 h 34"/>
                <a:gd name="T22" fmla="*/ 20 w 20"/>
                <a:gd name="T23" fmla="*/ 18 h 34"/>
                <a:gd name="T24" fmla="*/ 20 w 20"/>
                <a:gd name="T25" fmla="*/ 18 h 34"/>
                <a:gd name="T26" fmla="*/ 18 w 20"/>
                <a:gd name="T27" fmla="*/ 10 h 34"/>
                <a:gd name="T28" fmla="*/ 16 w 20"/>
                <a:gd name="T2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34">
                  <a:moveTo>
                    <a:pt x="16" y="0"/>
                  </a:moveTo>
                  <a:lnTo>
                    <a:pt x="16" y="0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18" y="10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5" name="Freeform 2002">
              <a:extLst>
                <a:ext uri="{FF2B5EF4-FFF2-40B4-BE49-F238E27FC236}">
                  <a16:creationId xmlns:a16="http://schemas.microsoft.com/office/drawing/2014/main" id="{45CAE7C8-E7F6-4022-8D00-D2DE7C929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4689" y="3986998"/>
              <a:ext cx="35734" cy="46454"/>
            </a:xfrm>
            <a:custGeom>
              <a:avLst/>
              <a:gdLst>
                <a:gd name="T0" fmla="*/ 20 w 20"/>
                <a:gd name="T1" fmla="*/ 0 h 26"/>
                <a:gd name="T2" fmla="*/ 20 w 20"/>
                <a:gd name="T3" fmla="*/ 0 h 26"/>
                <a:gd name="T4" fmla="*/ 2 w 20"/>
                <a:gd name="T5" fmla="*/ 6 h 26"/>
                <a:gd name="T6" fmla="*/ 2 w 20"/>
                <a:gd name="T7" fmla="*/ 6 h 26"/>
                <a:gd name="T8" fmla="*/ 0 w 20"/>
                <a:gd name="T9" fmla="*/ 14 h 26"/>
                <a:gd name="T10" fmla="*/ 0 w 20"/>
                <a:gd name="T11" fmla="*/ 14 h 26"/>
                <a:gd name="T12" fmla="*/ 0 w 20"/>
                <a:gd name="T13" fmla="*/ 26 h 26"/>
                <a:gd name="T14" fmla="*/ 0 w 20"/>
                <a:gd name="T15" fmla="*/ 26 h 26"/>
                <a:gd name="T16" fmla="*/ 16 w 20"/>
                <a:gd name="T17" fmla="*/ 18 h 26"/>
                <a:gd name="T18" fmla="*/ 16 w 20"/>
                <a:gd name="T19" fmla="*/ 18 h 26"/>
                <a:gd name="T20" fmla="*/ 20 w 20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6">
                  <a:moveTo>
                    <a:pt x="20" y="0"/>
                  </a:moveTo>
                  <a:lnTo>
                    <a:pt x="20" y="0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6" name="Freeform 2003">
              <a:extLst>
                <a:ext uri="{FF2B5EF4-FFF2-40B4-BE49-F238E27FC236}">
                  <a16:creationId xmlns:a16="http://schemas.microsoft.com/office/drawing/2014/main" id="{59DE04C2-24E7-4653-A82B-953AAC130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11781" y="4040599"/>
              <a:ext cx="521712" cy="318030"/>
            </a:xfrm>
            <a:custGeom>
              <a:avLst/>
              <a:gdLst>
                <a:gd name="T0" fmla="*/ 112 w 292"/>
                <a:gd name="T1" fmla="*/ 16 h 178"/>
                <a:gd name="T2" fmla="*/ 112 w 292"/>
                <a:gd name="T3" fmla="*/ 16 h 178"/>
                <a:gd name="T4" fmla="*/ 96 w 292"/>
                <a:gd name="T5" fmla="*/ 24 h 178"/>
                <a:gd name="T6" fmla="*/ 84 w 292"/>
                <a:gd name="T7" fmla="*/ 32 h 178"/>
                <a:gd name="T8" fmla="*/ 70 w 292"/>
                <a:gd name="T9" fmla="*/ 42 h 178"/>
                <a:gd name="T10" fmla="*/ 60 w 292"/>
                <a:gd name="T11" fmla="*/ 54 h 178"/>
                <a:gd name="T12" fmla="*/ 40 w 292"/>
                <a:gd name="T13" fmla="*/ 78 h 178"/>
                <a:gd name="T14" fmla="*/ 26 w 292"/>
                <a:gd name="T15" fmla="*/ 102 h 178"/>
                <a:gd name="T16" fmla="*/ 14 w 292"/>
                <a:gd name="T17" fmla="*/ 124 h 178"/>
                <a:gd name="T18" fmla="*/ 6 w 292"/>
                <a:gd name="T19" fmla="*/ 142 h 178"/>
                <a:gd name="T20" fmla="*/ 0 w 292"/>
                <a:gd name="T21" fmla="*/ 160 h 178"/>
                <a:gd name="T22" fmla="*/ 0 w 292"/>
                <a:gd name="T23" fmla="*/ 160 h 178"/>
                <a:gd name="T24" fmla="*/ 18 w 292"/>
                <a:gd name="T25" fmla="*/ 166 h 178"/>
                <a:gd name="T26" fmla="*/ 36 w 292"/>
                <a:gd name="T27" fmla="*/ 170 h 178"/>
                <a:gd name="T28" fmla="*/ 62 w 292"/>
                <a:gd name="T29" fmla="*/ 176 h 178"/>
                <a:gd name="T30" fmla="*/ 90 w 292"/>
                <a:gd name="T31" fmla="*/ 178 h 178"/>
                <a:gd name="T32" fmla="*/ 120 w 292"/>
                <a:gd name="T33" fmla="*/ 178 h 178"/>
                <a:gd name="T34" fmla="*/ 136 w 292"/>
                <a:gd name="T35" fmla="*/ 178 h 178"/>
                <a:gd name="T36" fmla="*/ 152 w 292"/>
                <a:gd name="T37" fmla="*/ 174 h 178"/>
                <a:gd name="T38" fmla="*/ 166 w 292"/>
                <a:gd name="T39" fmla="*/ 170 h 178"/>
                <a:gd name="T40" fmla="*/ 182 w 292"/>
                <a:gd name="T41" fmla="*/ 162 h 178"/>
                <a:gd name="T42" fmla="*/ 182 w 292"/>
                <a:gd name="T43" fmla="*/ 162 h 178"/>
                <a:gd name="T44" fmla="*/ 196 w 292"/>
                <a:gd name="T45" fmla="*/ 154 h 178"/>
                <a:gd name="T46" fmla="*/ 210 w 292"/>
                <a:gd name="T47" fmla="*/ 146 h 178"/>
                <a:gd name="T48" fmla="*/ 222 w 292"/>
                <a:gd name="T49" fmla="*/ 136 h 178"/>
                <a:gd name="T50" fmla="*/ 234 w 292"/>
                <a:gd name="T51" fmla="*/ 124 h 178"/>
                <a:gd name="T52" fmla="*/ 252 w 292"/>
                <a:gd name="T53" fmla="*/ 100 h 178"/>
                <a:gd name="T54" fmla="*/ 268 w 292"/>
                <a:gd name="T55" fmla="*/ 76 h 178"/>
                <a:gd name="T56" fmla="*/ 280 w 292"/>
                <a:gd name="T57" fmla="*/ 54 h 178"/>
                <a:gd name="T58" fmla="*/ 286 w 292"/>
                <a:gd name="T59" fmla="*/ 36 h 178"/>
                <a:gd name="T60" fmla="*/ 292 w 292"/>
                <a:gd name="T61" fmla="*/ 18 h 178"/>
                <a:gd name="T62" fmla="*/ 292 w 292"/>
                <a:gd name="T63" fmla="*/ 18 h 178"/>
                <a:gd name="T64" fmla="*/ 276 w 292"/>
                <a:gd name="T65" fmla="*/ 12 h 178"/>
                <a:gd name="T66" fmla="*/ 256 w 292"/>
                <a:gd name="T67" fmla="*/ 8 h 178"/>
                <a:gd name="T68" fmla="*/ 232 w 292"/>
                <a:gd name="T69" fmla="*/ 2 h 178"/>
                <a:gd name="T70" fmla="*/ 204 w 292"/>
                <a:gd name="T71" fmla="*/ 0 h 178"/>
                <a:gd name="T72" fmla="*/ 174 w 292"/>
                <a:gd name="T73" fmla="*/ 0 h 178"/>
                <a:gd name="T74" fmla="*/ 158 w 292"/>
                <a:gd name="T75" fmla="*/ 0 h 178"/>
                <a:gd name="T76" fmla="*/ 142 w 292"/>
                <a:gd name="T77" fmla="*/ 4 h 178"/>
                <a:gd name="T78" fmla="*/ 126 w 292"/>
                <a:gd name="T79" fmla="*/ 8 h 178"/>
                <a:gd name="T80" fmla="*/ 112 w 292"/>
                <a:gd name="T81" fmla="*/ 16 h 178"/>
                <a:gd name="T82" fmla="*/ 112 w 292"/>
                <a:gd name="T83" fmla="*/ 1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2" h="178">
                  <a:moveTo>
                    <a:pt x="112" y="16"/>
                  </a:moveTo>
                  <a:lnTo>
                    <a:pt x="112" y="16"/>
                  </a:lnTo>
                  <a:lnTo>
                    <a:pt x="96" y="24"/>
                  </a:lnTo>
                  <a:lnTo>
                    <a:pt x="84" y="32"/>
                  </a:lnTo>
                  <a:lnTo>
                    <a:pt x="70" y="42"/>
                  </a:lnTo>
                  <a:lnTo>
                    <a:pt x="60" y="54"/>
                  </a:lnTo>
                  <a:lnTo>
                    <a:pt x="40" y="78"/>
                  </a:lnTo>
                  <a:lnTo>
                    <a:pt x="26" y="102"/>
                  </a:lnTo>
                  <a:lnTo>
                    <a:pt x="14" y="124"/>
                  </a:lnTo>
                  <a:lnTo>
                    <a:pt x="6" y="142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18" y="166"/>
                  </a:lnTo>
                  <a:lnTo>
                    <a:pt x="36" y="170"/>
                  </a:lnTo>
                  <a:lnTo>
                    <a:pt x="62" y="176"/>
                  </a:lnTo>
                  <a:lnTo>
                    <a:pt x="90" y="178"/>
                  </a:lnTo>
                  <a:lnTo>
                    <a:pt x="120" y="178"/>
                  </a:lnTo>
                  <a:lnTo>
                    <a:pt x="136" y="178"/>
                  </a:lnTo>
                  <a:lnTo>
                    <a:pt x="152" y="174"/>
                  </a:lnTo>
                  <a:lnTo>
                    <a:pt x="166" y="170"/>
                  </a:lnTo>
                  <a:lnTo>
                    <a:pt x="182" y="162"/>
                  </a:lnTo>
                  <a:lnTo>
                    <a:pt x="182" y="162"/>
                  </a:lnTo>
                  <a:lnTo>
                    <a:pt x="196" y="154"/>
                  </a:lnTo>
                  <a:lnTo>
                    <a:pt x="210" y="146"/>
                  </a:lnTo>
                  <a:lnTo>
                    <a:pt x="222" y="136"/>
                  </a:lnTo>
                  <a:lnTo>
                    <a:pt x="234" y="124"/>
                  </a:lnTo>
                  <a:lnTo>
                    <a:pt x="252" y="100"/>
                  </a:lnTo>
                  <a:lnTo>
                    <a:pt x="268" y="76"/>
                  </a:lnTo>
                  <a:lnTo>
                    <a:pt x="280" y="54"/>
                  </a:lnTo>
                  <a:lnTo>
                    <a:pt x="286" y="36"/>
                  </a:lnTo>
                  <a:lnTo>
                    <a:pt x="292" y="18"/>
                  </a:lnTo>
                  <a:lnTo>
                    <a:pt x="292" y="18"/>
                  </a:lnTo>
                  <a:lnTo>
                    <a:pt x="276" y="12"/>
                  </a:lnTo>
                  <a:lnTo>
                    <a:pt x="256" y="8"/>
                  </a:lnTo>
                  <a:lnTo>
                    <a:pt x="232" y="2"/>
                  </a:lnTo>
                  <a:lnTo>
                    <a:pt x="204" y="0"/>
                  </a:lnTo>
                  <a:lnTo>
                    <a:pt x="174" y="0"/>
                  </a:lnTo>
                  <a:lnTo>
                    <a:pt x="158" y="0"/>
                  </a:lnTo>
                  <a:lnTo>
                    <a:pt x="142" y="4"/>
                  </a:lnTo>
                  <a:lnTo>
                    <a:pt x="126" y="8"/>
                  </a:lnTo>
                  <a:lnTo>
                    <a:pt x="112" y="16"/>
                  </a:lnTo>
                  <a:lnTo>
                    <a:pt x="112" y="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7" name="Freeform 2005">
              <a:extLst>
                <a:ext uri="{FF2B5EF4-FFF2-40B4-BE49-F238E27FC236}">
                  <a16:creationId xmlns:a16="http://schemas.microsoft.com/office/drawing/2014/main" id="{0C631E2F-52EE-42B5-8CAA-EE5DAAE5A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76102" y="3350938"/>
              <a:ext cx="335897" cy="507418"/>
            </a:xfrm>
            <a:custGeom>
              <a:avLst/>
              <a:gdLst>
                <a:gd name="T0" fmla="*/ 22 w 188"/>
                <a:gd name="T1" fmla="*/ 102 h 284"/>
                <a:gd name="T2" fmla="*/ 22 w 188"/>
                <a:gd name="T3" fmla="*/ 102 h 284"/>
                <a:gd name="T4" fmla="*/ 16 w 188"/>
                <a:gd name="T5" fmla="*/ 116 h 284"/>
                <a:gd name="T6" fmla="*/ 10 w 188"/>
                <a:gd name="T7" fmla="*/ 132 h 284"/>
                <a:gd name="T8" fmla="*/ 6 w 188"/>
                <a:gd name="T9" fmla="*/ 148 h 284"/>
                <a:gd name="T10" fmla="*/ 2 w 188"/>
                <a:gd name="T11" fmla="*/ 162 h 284"/>
                <a:gd name="T12" fmla="*/ 0 w 188"/>
                <a:gd name="T13" fmla="*/ 194 h 284"/>
                <a:gd name="T14" fmla="*/ 2 w 188"/>
                <a:gd name="T15" fmla="*/ 222 h 284"/>
                <a:gd name="T16" fmla="*/ 6 w 188"/>
                <a:gd name="T17" fmla="*/ 246 h 284"/>
                <a:gd name="T18" fmla="*/ 10 w 188"/>
                <a:gd name="T19" fmla="*/ 266 h 284"/>
                <a:gd name="T20" fmla="*/ 14 w 188"/>
                <a:gd name="T21" fmla="*/ 284 h 284"/>
                <a:gd name="T22" fmla="*/ 14 w 188"/>
                <a:gd name="T23" fmla="*/ 284 h 284"/>
                <a:gd name="T24" fmla="*/ 32 w 188"/>
                <a:gd name="T25" fmla="*/ 278 h 284"/>
                <a:gd name="T26" fmla="*/ 50 w 188"/>
                <a:gd name="T27" fmla="*/ 272 h 284"/>
                <a:gd name="T28" fmla="*/ 74 w 188"/>
                <a:gd name="T29" fmla="*/ 262 h 284"/>
                <a:gd name="T30" fmla="*/ 98 w 188"/>
                <a:gd name="T31" fmla="*/ 248 h 284"/>
                <a:gd name="T32" fmla="*/ 124 w 188"/>
                <a:gd name="T33" fmla="*/ 232 h 284"/>
                <a:gd name="T34" fmla="*/ 136 w 188"/>
                <a:gd name="T35" fmla="*/ 220 h 284"/>
                <a:gd name="T36" fmla="*/ 146 w 188"/>
                <a:gd name="T37" fmla="*/ 210 h 284"/>
                <a:gd name="T38" fmla="*/ 156 w 188"/>
                <a:gd name="T39" fmla="*/ 196 h 284"/>
                <a:gd name="T40" fmla="*/ 166 w 188"/>
                <a:gd name="T41" fmla="*/ 182 h 284"/>
                <a:gd name="T42" fmla="*/ 166 w 188"/>
                <a:gd name="T43" fmla="*/ 182 h 284"/>
                <a:gd name="T44" fmla="*/ 174 w 188"/>
                <a:gd name="T45" fmla="*/ 168 h 284"/>
                <a:gd name="T46" fmla="*/ 178 w 188"/>
                <a:gd name="T47" fmla="*/ 152 h 284"/>
                <a:gd name="T48" fmla="*/ 182 w 188"/>
                <a:gd name="T49" fmla="*/ 136 h 284"/>
                <a:gd name="T50" fmla="*/ 186 w 188"/>
                <a:gd name="T51" fmla="*/ 122 h 284"/>
                <a:gd name="T52" fmla="*/ 188 w 188"/>
                <a:gd name="T53" fmla="*/ 90 h 284"/>
                <a:gd name="T54" fmla="*/ 186 w 188"/>
                <a:gd name="T55" fmla="*/ 62 h 284"/>
                <a:gd name="T56" fmla="*/ 182 w 188"/>
                <a:gd name="T57" fmla="*/ 38 h 284"/>
                <a:gd name="T58" fmla="*/ 178 w 188"/>
                <a:gd name="T59" fmla="*/ 18 h 284"/>
                <a:gd name="T60" fmla="*/ 174 w 188"/>
                <a:gd name="T61" fmla="*/ 0 h 284"/>
                <a:gd name="T62" fmla="*/ 174 w 188"/>
                <a:gd name="T63" fmla="*/ 0 h 284"/>
                <a:gd name="T64" fmla="*/ 156 w 188"/>
                <a:gd name="T65" fmla="*/ 6 h 284"/>
                <a:gd name="T66" fmla="*/ 138 w 188"/>
                <a:gd name="T67" fmla="*/ 12 h 284"/>
                <a:gd name="T68" fmla="*/ 114 w 188"/>
                <a:gd name="T69" fmla="*/ 22 h 284"/>
                <a:gd name="T70" fmla="*/ 90 w 188"/>
                <a:gd name="T71" fmla="*/ 36 h 284"/>
                <a:gd name="T72" fmla="*/ 64 w 188"/>
                <a:gd name="T73" fmla="*/ 54 h 284"/>
                <a:gd name="T74" fmla="*/ 54 w 188"/>
                <a:gd name="T75" fmla="*/ 64 h 284"/>
                <a:gd name="T76" fmla="*/ 42 w 188"/>
                <a:gd name="T77" fmla="*/ 74 h 284"/>
                <a:gd name="T78" fmla="*/ 32 w 188"/>
                <a:gd name="T79" fmla="*/ 88 h 284"/>
                <a:gd name="T80" fmla="*/ 22 w 188"/>
                <a:gd name="T81" fmla="*/ 102 h 284"/>
                <a:gd name="T82" fmla="*/ 22 w 188"/>
                <a:gd name="T83" fmla="*/ 10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8" h="284">
                  <a:moveTo>
                    <a:pt x="22" y="102"/>
                  </a:moveTo>
                  <a:lnTo>
                    <a:pt x="22" y="102"/>
                  </a:lnTo>
                  <a:lnTo>
                    <a:pt x="16" y="116"/>
                  </a:lnTo>
                  <a:lnTo>
                    <a:pt x="10" y="132"/>
                  </a:lnTo>
                  <a:lnTo>
                    <a:pt x="6" y="148"/>
                  </a:lnTo>
                  <a:lnTo>
                    <a:pt x="2" y="162"/>
                  </a:lnTo>
                  <a:lnTo>
                    <a:pt x="0" y="194"/>
                  </a:lnTo>
                  <a:lnTo>
                    <a:pt x="2" y="222"/>
                  </a:lnTo>
                  <a:lnTo>
                    <a:pt x="6" y="246"/>
                  </a:lnTo>
                  <a:lnTo>
                    <a:pt x="10" y="266"/>
                  </a:lnTo>
                  <a:lnTo>
                    <a:pt x="14" y="284"/>
                  </a:lnTo>
                  <a:lnTo>
                    <a:pt x="14" y="284"/>
                  </a:lnTo>
                  <a:lnTo>
                    <a:pt x="32" y="278"/>
                  </a:lnTo>
                  <a:lnTo>
                    <a:pt x="50" y="272"/>
                  </a:lnTo>
                  <a:lnTo>
                    <a:pt x="74" y="262"/>
                  </a:lnTo>
                  <a:lnTo>
                    <a:pt x="98" y="248"/>
                  </a:lnTo>
                  <a:lnTo>
                    <a:pt x="124" y="232"/>
                  </a:lnTo>
                  <a:lnTo>
                    <a:pt x="136" y="220"/>
                  </a:lnTo>
                  <a:lnTo>
                    <a:pt x="146" y="210"/>
                  </a:lnTo>
                  <a:lnTo>
                    <a:pt x="156" y="196"/>
                  </a:lnTo>
                  <a:lnTo>
                    <a:pt x="166" y="182"/>
                  </a:lnTo>
                  <a:lnTo>
                    <a:pt x="166" y="182"/>
                  </a:lnTo>
                  <a:lnTo>
                    <a:pt x="174" y="168"/>
                  </a:lnTo>
                  <a:lnTo>
                    <a:pt x="178" y="152"/>
                  </a:lnTo>
                  <a:lnTo>
                    <a:pt x="182" y="136"/>
                  </a:lnTo>
                  <a:lnTo>
                    <a:pt x="186" y="122"/>
                  </a:lnTo>
                  <a:lnTo>
                    <a:pt x="188" y="90"/>
                  </a:lnTo>
                  <a:lnTo>
                    <a:pt x="186" y="62"/>
                  </a:lnTo>
                  <a:lnTo>
                    <a:pt x="182" y="38"/>
                  </a:lnTo>
                  <a:lnTo>
                    <a:pt x="178" y="18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56" y="6"/>
                  </a:lnTo>
                  <a:lnTo>
                    <a:pt x="138" y="12"/>
                  </a:lnTo>
                  <a:lnTo>
                    <a:pt x="114" y="22"/>
                  </a:lnTo>
                  <a:lnTo>
                    <a:pt x="90" y="36"/>
                  </a:lnTo>
                  <a:lnTo>
                    <a:pt x="64" y="54"/>
                  </a:lnTo>
                  <a:lnTo>
                    <a:pt x="54" y="64"/>
                  </a:lnTo>
                  <a:lnTo>
                    <a:pt x="42" y="74"/>
                  </a:lnTo>
                  <a:lnTo>
                    <a:pt x="32" y="88"/>
                  </a:lnTo>
                  <a:lnTo>
                    <a:pt x="22" y="102"/>
                  </a:lnTo>
                  <a:lnTo>
                    <a:pt x="22" y="1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8" name="Freeform 2007">
              <a:extLst>
                <a:ext uri="{FF2B5EF4-FFF2-40B4-BE49-F238E27FC236}">
                  <a16:creationId xmlns:a16="http://schemas.microsoft.com/office/drawing/2014/main" id="{9D132015-9A5B-4F01-8A9C-CD98170A8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6089" y="3004322"/>
              <a:ext cx="618193" cy="1775965"/>
            </a:xfrm>
            <a:custGeom>
              <a:avLst/>
              <a:gdLst>
                <a:gd name="T0" fmla="*/ 260 w 346"/>
                <a:gd name="T1" fmla="*/ 994 h 994"/>
                <a:gd name="T2" fmla="*/ 290 w 346"/>
                <a:gd name="T3" fmla="*/ 730 h 994"/>
                <a:gd name="T4" fmla="*/ 340 w 346"/>
                <a:gd name="T5" fmla="*/ 548 h 994"/>
                <a:gd name="T6" fmla="*/ 340 w 346"/>
                <a:gd name="T7" fmla="*/ 548 h 994"/>
                <a:gd name="T8" fmla="*/ 344 w 346"/>
                <a:gd name="T9" fmla="*/ 534 h 994"/>
                <a:gd name="T10" fmla="*/ 346 w 346"/>
                <a:gd name="T11" fmla="*/ 518 h 994"/>
                <a:gd name="T12" fmla="*/ 346 w 346"/>
                <a:gd name="T13" fmla="*/ 504 h 994"/>
                <a:gd name="T14" fmla="*/ 346 w 346"/>
                <a:gd name="T15" fmla="*/ 490 h 994"/>
                <a:gd name="T16" fmla="*/ 344 w 346"/>
                <a:gd name="T17" fmla="*/ 476 h 994"/>
                <a:gd name="T18" fmla="*/ 340 w 346"/>
                <a:gd name="T19" fmla="*/ 462 h 994"/>
                <a:gd name="T20" fmla="*/ 334 w 346"/>
                <a:gd name="T21" fmla="*/ 448 h 994"/>
                <a:gd name="T22" fmla="*/ 328 w 346"/>
                <a:gd name="T23" fmla="*/ 434 h 994"/>
                <a:gd name="T24" fmla="*/ 238 w 346"/>
                <a:gd name="T25" fmla="*/ 264 h 994"/>
                <a:gd name="T26" fmla="*/ 118 w 346"/>
                <a:gd name="T27" fmla="*/ 110 h 994"/>
                <a:gd name="T28" fmla="*/ 48 w 346"/>
                <a:gd name="T29" fmla="*/ 0 h 994"/>
                <a:gd name="T30" fmla="*/ 0 w 346"/>
                <a:gd name="T31" fmla="*/ 30 h 994"/>
                <a:gd name="T32" fmla="*/ 72 w 346"/>
                <a:gd name="T33" fmla="*/ 146 h 994"/>
                <a:gd name="T34" fmla="*/ 192 w 346"/>
                <a:gd name="T35" fmla="*/ 296 h 994"/>
                <a:gd name="T36" fmla="*/ 268 w 346"/>
                <a:gd name="T37" fmla="*/ 440 h 994"/>
                <a:gd name="T38" fmla="*/ 268 w 346"/>
                <a:gd name="T39" fmla="*/ 440 h 994"/>
                <a:gd name="T40" fmla="*/ 274 w 346"/>
                <a:gd name="T41" fmla="*/ 454 h 994"/>
                <a:gd name="T42" fmla="*/ 278 w 346"/>
                <a:gd name="T43" fmla="*/ 468 h 994"/>
                <a:gd name="T44" fmla="*/ 282 w 346"/>
                <a:gd name="T45" fmla="*/ 482 h 994"/>
                <a:gd name="T46" fmla="*/ 284 w 346"/>
                <a:gd name="T47" fmla="*/ 496 h 994"/>
                <a:gd name="T48" fmla="*/ 286 w 346"/>
                <a:gd name="T49" fmla="*/ 510 h 994"/>
                <a:gd name="T50" fmla="*/ 284 w 346"/>
                <a:gd name="T51" fmla="*/ 526 h 994"/>
                <a:gd name="T52" fmla="*/ 284 w 346"/>
                <a:gd name="T53" fmla="*/ 540 h 994"/>
                <a:gd name="T54" fmla="*/ 280 w 346"/>
                <a:gd name="T55" fmla="*/ 554 h 994"/>
                <a:gd name="T56" fmla="*/ 234 w 346"/>
                <a:gd name="T57" fmla="*/ 724 h 994"/>
                <a:gd name="T58" fmla="*/ 198 w 346"/>
                <a:gd name="T59" fmla="*/ 966 h 994"/>
                <a:gd name="T60" fmla="*/ 260 w 346"/>
                <a:gd name="T61" fmla="*/ 994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6" h="994">
                  <a:moveTo>
                    <a:pt x="260" y="994"/>
                  </a:moveTo>
                  <a:lnTo>
                    <a:pt x="290" y="730"/>
                  </a:lnTo>
                  <a:lnTo>
                    <a:pt x="340" y="548"/>
                  </a:lnTo>
                  <a:lnTo>
                    <a:pt x="340" y="548"/>
                  </a:lnTo>
                  <a:lnTo>
                    <a:pt x="344" y="534"/>
                  </a:lnTo>
                  <a:lnTo>
                    <a:pt x="346" y="518"/>
                  </a:lnTo>
                  <a:lnTo>
                    <a:pt x="346" y="504"/>
                  </a:lnTo>
                  <a:lnTo>
                    <a:pt x="346" y="490"/>
                  </a:lnTo>
                  <a:lnTo>
                    <a:pt x="344" y="476"/>
                  </a:lnTo>
                  <a:lnTo>
                    <a:pt x="340" y="462"/>
                  </a:lnTo>
                  <a:lnTo>
                    <a:pt x="334" y="448"/>
                  </a:lnTo>
                  <a:lnTo>
                    <a:pt x="328" y="434"/>
                  </a:lnTo>
                  <a:lnTo>
                    <a:pt x="238" y="264"/>
                  </a:lnTo>
                  <a:lnTo>
                    <a:pt x="118" y="110"/>
                  </a:lnTo>
                  <a:lnTo>
                    <a:pt x="48" y="0"/>
                  </a:lnTo>
                  <a:lnTo>
                    <a:pt x="0" y="30"/>
                  </a:lnTo>
                  <a:lnTo>
                    <a:pt x="72" y="146"/>
                  </a:lnTo>
                  <a:lnTo>
                    <a:pt x="192" y="296"/>
                  </a:lnTo>
                  <a:lnTo>
                    <a:pt x="268" y="440"/>
                  </a:lnTo>
                  <a:lnTo>
                    <a:pt x="268" y="440"/>
                  </a:lnTo>
                  <a:lnTo>
                    <a:pt x="274" y="454"/>
                  </a:lnTo>
                  <a:lnTo>
                    <a:pt x="278" y="468"/>
                  </a:lnTo>
                  <a:lnTo>
                    <a:pt x="282" y="482"/>
                  </a:lnTo>
                  <a:lnTo>
                    <a:pt x="284" y="496"/>
                  </a:lnTo>
                  <a:lnTo>
                    <a:pt x="286" y="510"/>
                  </a:lnTo>
                  <a:lnTo>
                    <a:pt x="284" y="526"/>
                  </a:lnTo>
                  <a:lnTo>
                    <a:pt x="284" y="540"/>
                  </a:lnTo>
                  <a:lnTo>
                    <a:pt x="280" y="554"/>
                  </a:lnTo>
                  <a:lnTo>
                    <a:pt x="234" y="724"/>
                  </a:lnTo>
                  <a:lnTo>
                    <a:pt x="198" y="966"/>
                  </a:lnTo>
                  <a:lnTo>
                    <a:pt x="260" y="994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9" name="Freeform 2008">
              <a:extLst>
                <a:ext uri="{FF2B5EF4-FFF2-40B4-BE49-F238E27FC236}">
                  <a16:creationId xmlns:a16="http://schemas.microsoft.com/office/drawing/2014/main" id="{BC3371F6-74E8-445B-9223-DF83E448D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6089" y="3004322"/>
              <a:ext cx="618193" cy="1775965"/>
            </a:xfrm>
            <a:custGeom>
              <a:avLst/>
              <a:gdLst>
                <a:gd name="T0" fmla="*/ 260 w 346"/>
                <a:gd name="T1" fmla="*/ 994 h 994"/>
                <a:gd name="T2" fmla="*/ 290 w 346"/>
                <a:gd name="T3" fmla="*/ 730 h 994"/>
                <a:gd name="T4" fmla="*/ 340 w 346"/>
                <a:gd name="T5" fmla="*/ 548 h 994"/>
                <a:gd name="T6" fmla="*/ 340 w 346"/>
                <a:gd name="T7" fmla="*/ 548 h 994"/>
                <a:gd name="T8" fmla="*/ 344 w 346"/>
                <a:gd name="T9" fmla="*/ 534 h 994"/>
                <a:gd name="T10" fmla="*/ 346 w 346"/>
                <a:gd name="T11" fmla="*/ 518 h 994"/>
                <a:gd name="T12" fmla="*/ 346 w 346"/>
                <a:gd name="T13" fmla="*/ 504 h 994"/>
                <a:gd name="T14" fmla="*/ 346 w 346"/>
                <a:gd name="T15" fmla="*/ 490 h 994"/>
                <a:gd name="T16" fmla="*/ 344 w 346"/>
                <a:gd name="T17" fmla="*/ 476 h 994"/>
                <a:gd name="T18" fmla="*/ 340 w 346"/>
                <a:gd name="T19" fmla="*/ 462 h 994"/>
                <a:gd name="T20" fmla="*/ 334 w 346"/>
                <a:gd name="T21" fmla="*/ 448 h 994"/>
                <a:gd name="T22" fmla="*/ 328 w 346"/>
                <a:gd name="T23" fmla="*/ 434 h 994"/>
                <a:gd name="T24" fmla="*/ 238 w 346"/>
                <a:gd name="T25" fmla="*/ 264 h 994"/>
                <a:gd name="T26" fmla="*/ 118 w 346"/>
                <a:gd name="T27" fmla="*/ 110 h 994"/>
                <a:gd name="T28" fmla="*/ 48 w 346"/>
                <a:gd name="T29" fmla="*/ 0 h 994"/>
                <a:gd name="T30" fmla="*/ 0 w 346"/>
                <a:gd name="T31" fmla="*/ 30 h 994"/>
                <a:gd name="T32" fmla="*/ 72 w 346"/>
                <a:gd name="T33" fmla="*/ 146 h 994"/>
                <a:gd name="T34" fmla="*/ 192 w 346"/>
                <a:gd name="T35" fmla="*/ 296 h 994"/>
                <a:gd name="T36" fmla="*/ 268 w 346"/>
                <a:gd name="T37" fmla="*/ 440 h 994"/>
                <a:gd name="T38" fmla="*/ 268 w 346"/>
                <a:gd name="T39" fmla="*/ 440 h 994"/>
                <a:gd name="T40" fmla="*/ 274 w 346"/>
                <a:gd name="T41" fmla="*/ 454 h 994"/>
                <a:gd name="T42" fmla="*/ 278 w 346"/>
                <a:gd name="T43" fmla="*/ 468 h 994"/>
                <a:gd name="T44" fmla="*/ 282 w 346"/>
                <a:gd name="T45" fmla="*/ 482 h 994"/>
                <a:gd name="T46" fmla="*/ 284 w 346"/>
                <a:gd name="T47" fmla="*/ 496 h 994"/>
                <a:gd name="T48" fmla="*/ 286 w 346"/>
                <a:gd name="T49" fmla="*/ 510 h 994"/>
                <a:gd name="T50" fmla="*/ 284 w 346"/>
                <a:gd name="T51" fmla="*/ 526 h 994"/>
                <a:gd name="T52" fmla="*/ 284 w 346"/>
                <a:gd name="T53" fmla="*/ 540 h 994"/>
                <a:gd name="T54" fmla="*/ 280 w 346"/>
                <a:gd name="T55" fmla="*/ 554 h 994"/>
                <a:gd name="T56" fmla="*/ 234 w 346"/>
                <a:gd name="T57" fmla="*/ 724 h 994"/>
                <a:gd name="T58" fmla="*/ 198 w 346"/>
                <a:gd name="T59" fmla="*/ 966 h 994"/>
                <a:gd name="T60" fmla="*/ 260 w 346"/>
                <a:gd name="T61" fmla="*/ 994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6" h="994">
                  <a:moveTo>
                    <a:pt x="260" y="994"/>
                  </a:moveTo>
                  <a:lnTo>
                    <a:pt x="290" y="730"/>
                  </a:lnTo>
                  <a:lnTo>
                    <a:pt x="340" y="548"/>
                  </a:lnTo>
                  <a:lnTo>
                    <a:pt x="340" y="548"/>
                  </a:lnTo>
                  <a:lnTo>
                    <a:pt x="344" y="534"/>
                  </a:lnTo>
                  <a:lnTo>
                    <a:pt x="346" y="518"/>
                  </a:lnTo>
                  <a:lnTo>
                    <a:pt x="346" y="504"/>
                  </a:lnTo>
                  <a:lnTo>
                    <a:pt x="346" y="490"/>
                  </a:lnTo>
                  <a:lnTo>
                    <a:pt x="344" y="476"/>
                  </a:lnTo>
                  <a:lnTo>
                    <a:pt x="340" y="462"/>
                  </a:lnTo>
                  <a:lnTo>
                    <a:pt x="334" y="448"/>
                  </a:lnTo>
                  <a:lnTo>
                    <a:pt x="328" y="434"/>
                  </a:lnTo>
                  <a:lnTo>
                    <a:pt x="238" y="264"/>
                  </a:lnTo>
                  <a:lnTo>
                    <a:pt x="118" y="110"/>
                  </a:lnTo>
                  <a:lnTo>
                    <a:pt x="48" y="0"/>
                  </a:lnTo>
                  <a:lnTo>
                    <a:pt x="0" y="30"/>
                  </a:lnTo>
                  <a:lnTo>
                    <a:pt x="72" y="146"/>
                  </a:lnTo>
                  <a:lnTo>
                    <a:pt x="192" y="296"/>
                  </a:lnTo>
                  <a:lnTo>
                    <a:pt x="268" y="440"/>
                  </a:lnTo>
                  <a:lnTo>
                    <a:pt x="268" y="440"/>
                  </a:lnTo>
                  <a:lnTo>
                    <a:pt x="274" y="454"/>
                  </a:lnTo>
                  <a:lnTo>
                    <a:pt x="278" y="468"/>
                  </a:lnTo>
                  <a:lnTo>
                    <a:pt x="282" y="482"/>
                  </a:lnTo>
                  <a:lnTo>
                    <a:pt x="284" y="496"/>
                  </a:lnTo>
                  <a:lnTo>
                    <a:pt x="286" y="510"/>
                  </a:lnTo>
                  <a:lnTo>
                    <a:pt x="284" y="526"/>
                  </a:lnTo>
                  <a:lnTo>
                    <a:pt x="284" y="540"/>
                  </a:lnTo>
                  <a:lnTo>
                    <a:pt x="280" y="554"/>
                  </a:lnTo>
                  <a:lnTo>
                    <a:pt x="234" y="724"/>
                  </a:lnTo>
                  <a:lnTo>
                    <a:pt x="198" y="966"/>
                  </a:lnTo>
                  <a:lnTo>
                    <a:pt x="260" y="9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0" name="Freeform 2015">
              <a:extLst>
                <a:ext uri="{FF2B5EF4-FFF2-40B4-BE49-F238E27FC236}">
                  <a16:creationId xmlns:a16="http://schemas.microsoft.com/office/drawing/2014/main" id="{6427A46C-DA38-4F4E-90DA-62328AD415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8276" y="4001292"/>
              <a:ext cx="382350" cy="439524"/>
            </a:xfrm>
            <a:custGeom>
              <a:avLst/>
              <a:gdLst>
                <a:gd name="T0" fmla="*/ 44 w 214"/>
                <a:gd name="T1" fmla="*/ 176 h 246"/>
                <a:gd name="T2" fmla="*/ 44 w 214"/>
                <a:gd name="T3" fmla="*/ 176 h 246"/>
                <a:gd name="T4" fmla="*/ 56 w 214"/>
                <a:gd name="T5" fmla="*/ 188 h 246"/>
                <a:gd name="T6" fmla="*/ 68 w 214"/>
                <a:gd name="T7" fmla="*/ 198 h 246"/>
                <a:gd name="T8" fmla="*/ 80 w 214"/>
                <a:gd name="T9" fmla="*/ 208 h 246"/>
                <a:gd name="T10" fmla="*/ 94 w 214"/>
                <a:gd name="T11" fmla="*/ 216 h 246"/>
                <a:gd name="T12" fmla="*/ 122 w 214"/>
                <a:gd name="T13" fmla="*/ 228 h 246"/>
                <a:gd name="T14" fmla="*/ 150 w 214"/>
                <a:gd name="T15" fmla="*/ 238 h 246"/>
                <a:gd name="T16" fmla="*/ 174 w 214"/>
                <a:gd name="T17" fmla="*/ 242 h 246"/>
                <a:gd name="T18" fmla="*/ 194 w 214"/>
                <a:gd name="T19" fmla="*/ 246 h 246"/>
                <a:gd name="T20" fmla="*/ 212 w 214"/>
                <a:gd name="T21" fmla="*/ 246 h 246"/>
                <a:gd name="T22" fmla="*/ 212 w 214"/>
                <a:gd name="T23" fmla="*/ 246 h 246"/>
                <a:gd name="T24" fmla="*/ 212 w 214"/>
                <a:gd name="T25" fmla="*/ 228 h 246"/>
                <a:gd name="T26" fmla="*/ 214 w 214"/>
                <a:gd name="T27" fmla="*/ 210 h 246"/>
                <a:gd name="T28" fmla="*/ 212 w 214"/>
                <a:gd name="T29" fmla="*/ 184 h 246"/>
                <a:gd name="T30" fmla="*/ 208 w 214"/>
                <a:gd name="T31" fmla="*/ 156 h 246"/>
                <a:gd name="T32" fmla="*/ 200 w 214"/>
                <a:gd name="T33" fmla="*/ 126 h 246"/>
                <a:gd name="T34" fmla="*/ 194 w 214"/>
                <a:gd name="T35" fmla="*/ 112 h 246"/>
                <a:gd name="T36" fmla="*/ 188 w 214"/>
                <a:gd name="T37" fmla="*/ 98 h 246"/>
                <a:gd name="T38" fmla="*/ 180 w 214"/>
                <a:gd name="T39" fmla="*/ 84 h 246"/>
                <a:gd name="T40" fmla="*/ 170 w 214"/>
                <a:gd name="T41" fmla="*/ 70 h 246"/>
                <a:gd name="T42" fmla="*/ 170 w 214"/>
                <a:gd name="T43" fmla="*/ 70 h 246"/>
                <a:gd name="T44" fmla="*/ 158 w 214"/>
                <a:gd name="T45" fmla="*/ 58 h 246"/>
                <a:gd name="T46" fmla="*/ 146 w 214"/>
                <a:gd name="T47" fmla="*/ 48 h 246"/>
                <a:gd name="T48" fmla="*/ 132 w 214"/>
                <a:gd name="T49" fmla="*/ 38 h 246"/>
                <a:gd name="T50" fmla="*/ 118 w 214"/>
                <a:gd name="T51" fmla="*/ 30 h 246"/>
                <a:gd name="T52" fmla="*/ 92 w 214"/>
                <a:gd name="T53" fmla="*/ 18 h 246"/>
                <a:gd name="T54" fmla="*/ 64 w 214"/>
                <a:gd name="T55" fmla="*/ 8 h 246"/>
                <a:gd name="T56" fmla="*/ 40 w 214"/>
                <a:gd name="T57" fmla="*/ 4 h 246"/>
                <a:gd name="T58" fmla="*/ 20 w 214"/>
                <a:gd name="T59" fmla="*/ 0 h 246"/>
                <a:gd name="T60" fmla="*/ 2 w 214"/>
                <a:gd name="T61" fmla="*/ 0 h 246"/>
                <a:gd name="T62" fmla="*/ 2 w 214"/>
                <a:gd name="T63" fmla="*/ 0 h 246"/>
                <a:gd name="T64" fmla="*/ 0 w 214"/>
                <a:gd name="T65" fmla="*/ 18 h 246"/>
                <a:gd name="T66" fmla="*/ 0 w 214"/>
                <a:gd name="T67" fmla="*/ 36 h 246"/>
                <a:gd name="T68" fmla="*/ 2 w 214"/>
                <a:gd name="T69" fmla="*/ 62 h 246"/>
                <a:gd name="T70" fmla="*/ 6 w 214"/>
                <a:gd name="T71" fmla="*/ 90 h 246"/>
                <a:gd name="T72" fmla="*/ 14 w 214"/>
                <a:gd name="T73" fmla="*/ 120 h 246"/>
                <a:gd name="T74" fmla="*/ 18 w 214"/>
                <a:gd name="T75" fmla="*/ 134 h 246"/>
                <a:gd name="T76" fmla="*/ 26 w 214"/>
                <a:gd name="T77" fmla="*/ 148 h 246"/>
                <a:gd name="T78" fmla="*/ 34 w 214"/>
                <a:gd name="T79" fmla="*/ 162 h 246"/>
                <a:gd name="T80" fmla="*/ 44 w 214"/>
                <a:gd name="T81" fmla="*/ 17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" h="246">
                  <a:moveTo>
                    <a:pt x="44" y="176"/>
                  </a:moveTo>
                  <a:lnTo>
                    <a:pt x="44" y="176"/>
                  </a:lnTo>
                  <a:lnTo>
                    <a:pt x="56" y="188"/>
                  </a:lnTo>
                  <a:lnTo>
                    <a:pt x="68" y="198"/>
                  </a:lnTo>
                  <a:lnTo>
                    <a:pt x="80" y="208"/>
                  </a:lnTo>
                  <a:lnTo>
                    <a:pt x="94" y="216"/>
                  </a:lnTo>
                  <a:lnTo>
                    <a:pt x="122" y="228"/>
                  </a:lnTo>
                  <a:lnTo>
                    <a:pt x="150" y="238"/>
                  </a:lnTo>
                  <a:lnTo>
                    <a:pt x="174" y="242"/>
                  </a:lnTo>
                  <a:lnTo>
                    <a:pt x="194" y="246"/>
                  </a:lnTo>
                  <a:lnTo>
                    <a:pt x="212" y="246"/>
                  </a:lnTo>
                  <a:lnTo>
                    <a:pt x="212" y="246"/>
                  </a:lnTo>
                  <a:lnTo>
                    <a:pt x="212" y="228"/>
                  </a:lnTo>
                  <a:lnTo>
                    <a:pt x="214" y="210"/>
                  </a:lnTo>
                  <a:lnTo>
                    <a:pt x="212" y="184"/>
                  </a:lnTo>
                  <a:lnTo>
                    <a:pt x="208" y="156"/>
                  </a:lnTo>
                  <a:lnTo>
                    <a:pt x="200" y="126"/>
                  </a:lnTo>
                  <a:lnTo>
                    <a:pt x="194" y="112"/>
                  </a:lnTo>
                  <a:lnTo>
                    <a:pt x="188" y="98"/>
                  </a:lnTo>
                  <a:lnTo>
                    <a:pt x="180" y="84"/>
                  </a:lnTo>
                  <a:lnTo>
                    <a:pt x="170" y="70"/>
                  </a:lnTo>
                  <a:lnTo>
                    <a:pt x="170" y="70"/>
                  </a:lnTo>
                  <a:lnTo>
                    <a:pt x="158" y="58"/>
                  </a:lnTo>
                  <a:lnTo>
                    <a:pt x="146" y="48"/>
                  </a:lnTo>
                  <a:lnTo>
                    <a:pt x="132" y="38"/>
                  </a:lnTo>
                  <a:lnTo>
                    <a:pt x="118" y="30"/>
                  </a:lnTo>
                  <a:lnTo>
                    <a:pt x="92" y="18"/>
                  </a:lnTo>
                  <a:lnTo>
                    <a:pt x="64" y="8"/>
                  </a:lnTo>
                  <a:lnTo>
                    <a:pt x="40" y="4"/>
                  </a:lnTo>
                  <a:lnTo>
                    <a:pt x="2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8"/>
                  </a:lnTo>
                  <a:lnTo>
                    <a:pt x="0" y="36"/>
                  </a:lnTo>
                  <a:lnTo>
                    <a:pt x="2" y="62"/>
                  </a:lnTo>
                  <a:lnTo>
                    <a:pt x="6" y="90"/>
                  </a:lnTo>
                  <a:lnTo>
                    <a:pt x="14" y="120"/>
                  </a:lnTo>
                  <a:lnTo>
                    <a:pt x="18" y="134"/>
                  </a:lnTo>
                  <a:lnTo>
                    <a:pt x="26" y="148"/>
                  </a:lnTo>
                  <a:lnTo>
                    <a:pt x="34" y="162"/>
                  </a:lnTo>
                  <a:lnTo>
                    <a:pt x="44" y="176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1" name="Freeform 2016">
              <a:extLst>
                <a:ext uri="{FF2B5EF4-FFF2-40B4-BE49-F238E27FC236}">
                  <a16:creationId xmlns:a16="http://schemas.microsoft.com/office/drawing/2014/main" id="{27530C50-465B-44B5-A5A5-632BB3E1B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8276" y="4001292"/>
              <a:ext cx="382350" cy="439524"/>
            </a:xfrm>
            <a:custGeom>
              <a:avLst/>
              <a:gdLst>
                <a:gd name="T0" fmla="*/ 44 w 214"/>
                <a:gd name="T1" fmla="*/ 176 h 246"/>
                <a:gd name="T2" fmla="*/ 44 w 214"/>
                <a:gd name="T3" fmla="*/ 176 h 246"/>
                <a:gd name="T4" fmla="*/ 56 w 214"/>
                <a:gd name="T5" fmla="*/ 188 h 246"/>
                <a:gd name="T6" fmla="*/ 68 w 214"/>
                <a:gd name="T7" fmla="*/ 198 h 246"/>
                <a:gd name="T8" fmla="*/ 80 w 214"/>
                <a:gd name="T9" fmla="*/ 208 h 246"/>
                <a:gd name="T10" fmla="*/ 94 w 214"/>
                <a:gd name="T11" fmla="*/ 216 h 246"/>
                <a:gd name="T12" fmla="*/ 122 w 214"/>
                <a:gd name="T13" fmla="*/ 228 h 246"/>
                <a:gd name="T14" fmla="*/ 150 w 214"/>
                <a:gd name="T15" fmla="*/ 238 h 246"/>
                <a:gd name="T16" fmla="*/ 174 w 214"/>
                <a:gd name="T17" fmla="*/ 242 h 246"/>
                <a:gd name="T18" fmla="*/ 194 w 214"/>
                <a:gd name="T19" fmla="*/ 246 h 246"/>
                <a:gd name="T20" fmla="*/ 212 w 214"/>
                <a:gd name="T21" fmla="*/ 246 h 246"/>
                <a:gd name="T22" fmla="*/ 212 w 214"/>
                <a:gd name="T23" fmla="*/ 246 h 246"/>
                <a:gd name="T24" fmla="*/ 212 w 214"/>
                <a:gd name="T25" fmla="*/ 228 h 246"/>
                <a:gd name="T26" fmla="*/ 214 w 214"/>
                <a:gd name="T27" fmla="*/ 210 h 246"/>
                <a:gd name="T28" fmla="*/ 212 w 214"/>
                <a:gd name="T29" fmla="*/ 184 h 246"/>
                <a:gd name="T30" fmla="*/ 208 w 214"/>
                <a:gd name="T31" fmla="*/ 156 h 246"/>
                <a:gd name="T32" fmla="*/ 200 w 214"/>
                <a:gd name="T33" fmla="*/ 126 h 246"/>
                <a:gd name="T34" fmla="*/ 194 w 214"/>
                <a:gd name="T35" fmla="*/ 112 h 246"/>
                <a:gd name="T36" fmla="*/ 188 w 214"/>
                <a:gd name="T37" fmla="*/ 98 h 246"/>
                <a:gd name="T38" fmla="*/ 180 w 214"/>
                <a:gd name="T39" fmla="*/ 84 h 246"/>
                <a:gd name="T40" fmla="*/ 170 w 214"/>
                <a:gd name="T41" fmla="*/ 70 h 246"/>
                <a:gd name="T42" fmla="*/ 170 w 214"/>
                <a:gd name="T43" fmla="*/ 70 h 246"/>
                <a:gd name="T44" fmla="*/ 158 w 214"/>
                <a:gd name="T45" fmla="*/ 58 h 246"/>
                <a:gd name="T46" fmla="*/ 146 w 214"/>
                <a:gd name="T47" fmla="*/ 48 h 246"/>
                <a:gd name="T48" fmla="*/ 132 w 214"/>
                <a:gd name="T49" fmla="*/ 38 h 246"/>
                <a:gd name="T50" fmla="*/ 118 w 214"/>
                <a:gd name="T51" fmla="*/ 30 h 246"/>
                <a:gd name="T52" fmla="*/ 92 w 214"/>
                <a:gd name="T53" fmla="*/ 18 h 246"/>
                <a:gd name="T54" fmla="*/ 64 w 214"/>
                <a:gd name="T55" fmla="*/ 8 h 246"/>
                <a:gd name="T56" fmla="*/ 40 w 214"/>
                <a:gd name="T57" fmla="*/ 4 h 246"/>
                <a:gd name="T58" fmla="*/ 20 w 214"/>
                <a:gd name="T59" fmla="*/ 0 h 246"/>
                <a:gd name="T60" fmla="*/ 2 w 214"/>
                <a:gd name="T61" fmla="*/ 0 h 246"/>
                <a:gd name="T62" fmla="*/ 2 w 214"/>
                <a:gd name="T63" fmla="*/ 0 h 246"/>
                <a:gd name="T64" fmla="*/ 0 w 214"/>
                <a:gd name="T65" fmla="*/ 18 h 246"/>
                <a:gd name="T66" fmla="*/ 0 w 214"/>
                <a:gd name="T67" fmla="*/ 36 h 246"/>
                <a:gd name="T68" fmla="*/ 2 w 214"/>
                <a:gd name="T69" fmla="*/ 62 h 246"/>
                <a:gd name="T70" fmla="*/ 6 w 214"/>
                <a:gd name="T71" fmla="*/ 90 h 246"/>
                <a:gd name="T72" fmla="*/ 14 w 214"/>
                <a:gd name="T73" fmla="*/ 120 h 246"/>
                <a:gd name="T74" fmla="*/ 18 w 214"/>
                <a:gd name="T75" fmla="*/ 134 h 246"/>
                <a:gd name="T76" fmla="*/ 26 w 214"/>
                <a:gd name="T77" fmla="*/ 148 h 246"/>
                <a:gd name="T78" fmla="*/ 34 w 214"/>
                <a:gd name="T79" fmla="*/ 162 h 246"/>
                <a:gd name="T80" fmla="*/ 44 w 214"/>
                <a:gd name="T81" fmla="*/ 17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" h="246">
                  <a:moveTo>
                    <a:pt x="44" y="176"/>
                  </a:moveTo>
                  <a:lnTo>
                    <a:pt x="44" y="176"/>
                  </a:lnTo>
                  <a:lnTo>
                    <a:pt x="56" y="188"/>
                  </a:lnTo>
                  <a:lnTo>
                    <a:pt x="68" y="198"/>
                  </a:lnTo>
                  <a:lnTo>
                    <a:pt x="80" y="208"/>
                  </a:lnTo>
                  <a:lnTo>
                    <a:pt x="94" y="216"/>
                  </a:lnTo>
                  <a:lnTo>
                    <a:pt x="122" y="228"/>
                  </a:lnTo>
                  <a:lnTo>
                    <a:pt x="150" y="238"/>
                  </a:lnTo>
                  <a:lnTo>
                    <a:pt x="174" y="242"/>
                  </a:lnTo>
                  <a:lnTo>
                    <a:pt x="194" y="246"/>
                  </a:lnTo>
                  <a:lnTo>
                    <a:pt x="212" y="246"/>
                  </a:lnTo>
                  <a:lnTo>
                    <a:pt x="212" y="246"/>
                  </a:lnTo>
                  <a:lnTo>
                    <a:pt x="212" y="228"/>
                  </a:lnTo>
                  <a:lnTo>
                    <a:pt x="214" y="210"/>
                  </a:lnTo>
                  <a:lnTo>
                    <a:pt x="212" y="184"/>
                  </a:lnTo>
                  <a:lnTo>
                    <a:pt x="208" y="156"/>
                  </a:lnTo>
                  <a:lnTo>
                    <a:pt x="200" y="126"/>
                  </a:lnTo>
                  <a:lnTo>
                    <a:pt x="194" y="112"/>
                  </a:lnTo>
                  <a:lnTo>
                    <a:pt x="188" y="98"/>
                  </a:lnTo>
                  <a:lnTo>
                    <a:pt x="180" y="84"/>
                  </a:lnTo>
                  <a:lnTo>
                    <a:pt x="170" y="70"/>
                  </a:lnTo>
                  <a:lnTo>
                    <a:pt x="170" y="70"/>
                  </a:lnTo>
                  <a:lnTo>
                    <a:pt x="158" y="58"/>
                  </a:lnTo>
                  <a:lnTo>
                    <a:pt x="146" y="48"/>
                  </a:lnTo>
                  <a:lnTo>
                    <a:pt x="132" y="38"/>
                  </a:lnTo>
                  <a:lnTo>
                    <a:pt x="118" y="30"/>
                  </a:lnTo>
                  <a:lnTo>
                    <a:pt x="92" y="18"/>
                  </a:lnTo>
                  <a:lnTo>
                    <a:pt x="64" y="8"/>
                  </a:lnTo>
                  <a:lnTo>
                    <a:pt x="40" y="4"/>
                  </a:lnTo>
                  <a:lnTo>
                    <a:pt x="2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8"/>
                  </a:lnTo>
                  <a:lnTo>
                    <a:pt x="0" y="36"/>
                  </a:lnTo>
                  <a:lnTo>
                    <a:pt x="2" y="62"/>
                  </a:lnTo>
                  <a:lnTo>
                    <a:pt x="6" y="90"/>
                  </a:lnTo>
                  <a:lnTo>
                    <a:pt x="14" y="120"/>
                  </a:lnTo>
                  <a:lnTo>
                    <a:pt x="18" y="134"/>
                  </a:lnTo>
                  <a:lnTo>
                    <a:pt x="26" y="148"/>
                  </a:lnTo>
                  <a:lnTo>
                    <a:pt x="34" y="162"/>
                  </a:lnTo>
                  <a:lnTo>
                    <a:pt x="44" y="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2" name="Freeform 2018">
              <a:extLst>
                <a:ext uri="{FF2B5EF4-FFF2-40B4-BE49-F238E27FC236}">
                  <a16:creationId xmlns:a16="http://schemas.microsoft.com/office/drawing/2014/main" id="{87E694C0-A732-44B3-8C8D-8B1816040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983" y="3983425"/>
              <a:ext cx="410937" cy="475258"/>
            </a:xfrm>
            <a:custGeom>
              <a:avLst/>
              <a:gdLst>
                <a:gd name="T0" fmla="*/ 46 w 230"/>
                <a:gd name="T1" fmla="*/ 192 h 266"/>
                <a:gd name="T2" fmla="*/ 58 w 230"/>
                <a:gd name="T3" fmla="*/ 204 h 266"/>
                <a:gd name="T4" fmla="*/ 84 w 230"/>
                <a:gd name="T5" fmla="*/ 224 h 266"/>
                <a:gd name="T6" fmla="*/ 128 w 230"/>
                <a:gd name="T7" fmla="*/ 246 h 266"/>
                <a:gd name="T8" fmla="*/ 156 w 230"/>
                <a:gd name="T9" fmla="*/ 254 h 266"/>
                <a:gd name="T10" fmla="*/ 200 w 230"/>
                <a:gd name="T11" fmla="*/ 264 h 266"/>
                <a:gd name="T12" fmla="*/ 226 w 230"/>
                <a:gd name="T13" fmla="*/ 266 h 266"/>
                <a:gd name="T14" fmla="*/ 228 w 230"/>
                <a:gd name="T15" fmla="*/ 258 h 266"/>
                <a:gd name="T16" fmla="*/ 230 w 230"/>
                <a:gd name="T17" fmla="*/ 222 h 266"/>
                <a:gd name="T18" fmla="*/ 228 w 230"/>
                <a:gd name="T19" fmla="*/ 190 h 266"/>
                <a:gd name="T20" fmla="*/ 222 w 230"/>
                <a:gd name="T21" fmla="*/ 152 h 266"/>
                <a:gd name="T22" fmla="*/ 216 w 230"/>
                <a:gd name="T23" fmla="*/ 132 h 266"/>
                <a:gd name="T24" fmla="*/ 196 w 230"/>
                <a:gd name="T25" fmla="*/ 94 h 266"/>
                <a:gd name="T26" fmla="*/ 184 w 230"/>
                <a:gd name="T27" fmla="*/ 74 h 266"/>
                <a:gd name="T28" fmla="*/ 158 w 230"/>
                <a:gd name="T29" fmla="*/ 52 h 266"/>
                <a:gd name="T30" fmla="*/ 130 w 230"/>
                <a:gd name="T31" fmla="*/ 34 h 266"/>
                <a:gd name="T32" fmla="*/ 74 w 230"/>
                <a:gd name="T33" fmla="*/ 12 h 266"/>
                <a:gd name="T34" fmla="*/ 50 w 230"/>
                <a:gd name="T35" fmla="*/ 6 h 266"/>
                <a:gd name="T36" fmla="*/ 10 w 230"/>
                <a:gd name="T37" fmla="*/ 2 h 266"/>
                <a:gd name="T38" fmla="*/ 2 w 230"/>
                <a:gd name="T39" fmla="*/ 8 h 266"/>
                <a:gd name="T40" fmla="*/ 2 w 230"/>
                <a:gd name="T41" fmla="*/ 18 h 266"/>
                <a:gd name="T42" fmla="*/ 0 w 230"/>
                <a:gd name="T43" fmla="*/ 44 h 266"/>
                <a:gd name="T44" fmla="*/ 4 w 230"/>
                <a:gd name="T45" fmla="*/ 94 h 266"/>
                <a:gd name="T46" fmla="*/ 8 w 230"/>
                <a:gd name="T47" fmla="*/ 114 h 266"/>
                <a:gd name="T48" fmla="*/ 22 w 230"/>
                <a:gd name="T49" fmla="*/ 154 h 266"/>
                <a:gd name="T50" fmla="*/ 46 w 230"/>
                <a:gd name="T51" fmla="*/ 192 h 266"/>
                <a:gd name="T52" fmla="*/ 58 w 230"/>
                <a:gd name="T53" fmla="*/ 180 h 266"/>
                <a:gd name="T54" fmla="*/ 46 w 230"/>
                <a:gd name="T55" fmla="*/ 164 h 266"/>
                <a:gd name="T56" fmla="*/ 30 w 230"/>
                <a:gd name="T57" fmla="*/ 128 h 266"/>
                <a:gd name="T58" fmla="*/ 24 w 230"/>
                <a:gd name="T59" fmla="*/ 110 h 266"/>
                <a:gd name="T60" fmla="*/ 18 w 230"/>
                <a:gd name="T61" fmla="*/ 74 h 266"/>
                <a:gd name="T62" fmla="*/ 16 w 230"/>
                <a:gd name="T63" fmla="*/ 44 h 266"/>
                <a:gd name="T64" fmla="*/ 18 w 230"/>
                <a:gd name="T65" fmla="*/ 20 h 266"/>
                <a:gd name="T66" fmla="*/ 18 w 230"/>
                <a:gd name="T67" fmla="*/ 12 h 266"/>
                <a:gd name="T68" fmla="*/ 18 w 230"/>
                <a:gd name="T69" fmla="*/ 10 h 266"/>
                <a:gd name="T70" fmla="*/ 10 w 230"/>
                <a:gd name="T71" fmla="*/ 18 h 266"/>
                <a:gd name="T72" fmla="*/ 10 w 230"/>
                <a:gd name="T73" fmla="*/ 18 h 266"/>
                <a:gd name="T74" fmla="*/ 50 w 230"/>
                <a:gd name="T75" fmla="*/ 22 h 266"/>
                <a:gd name="T76" fmla="*/ 74 w 230"/>
                <a:gd name="T77" fmla="*/ 28 h 266"/>
                <a:gd name="T78" fmla="*/ 124 w 230"/>
                <a:gd name="T79" fmla="*/ 48 h 266"/>
                <a:gd name="T80" fmla="*/ 150 w 230"/>
                <a:gd name="T81" fmla="*/ 64 h 266"/>
                <a:gd name="T82" fmla="*/ 172 w 230"/>
                <a:gd name="T83" fmla="*/ 86 h 266"/>
                <a:gd name="T84" fmla="*/ 184 w 230"/>
                <a:gd name="T85" fmla="*/ 102 h 266"/>
                <a:gd name="T86" fmla="*/ 200 w 230"/>
                <a:gd name="T87" fmla="*/ 138 h 266"/>
                <a:gd name="T88" fmla="*/ 206 w 230"/>
                <a:gd name="T89" fmla="*/ 156 h 266"/>
                <a:gd name="T90" fmla="*/ 212 w 230"/>
                <a:gd name="T91" fmla="*/ 192 h 266"/>
                <a:gd name="T92" fmla="*/ 214 w 230"/>
                <a:gd name="T93" fmla="*/ 222 h 266"/>
                <a:gd name="T94" fmla="*/ 212 w 230"/>
                <a:gd name="T95" fmla="*/ 246 h 266"/>
                <a:gd name="T96" fmla="*/ 212 w 230"/>
                <a:gd name="T97" fmla="*/ 254 h 266"/>
                <a:gd name="T98" fmla="*/ 212 w 230"/>
                <a:gd name="T99" fmla="*/ 256 h 266"/>
                <a:gd name="T100" fmla="*/ 220 w 230"/>
                <a:gd name="T101" fmla="*/ 248 h 266"/>
                <a:gd name="T102" fmla="*/ 220 w 230"/>
                <a:gd name="T103" fmla="*/ 248 h 266"/>
                <a:gd name="T104" fmla="*/ 180 w 230"/>
                <a:gd name="T105" fmla="*/ 244 h 266"/>
                <a:gd name="T106" fmla="*/ 156 w 230"/>
                <a:gd name="T107" fmla="*/ 238 h 266"/>
                <a:gd name="T108" fmla="*/ 104 w 230"/>
                <a:gd name="T109" fmla="*/ 218 h 266"/>
                <a:gd name="T110" fmla="*/ 80 w 230"/>
                <a:gd name="T111" fmla="*/ 202 h 266"/>
                <a:gd name="T112" fmla="*/ 58 w 230"/>
                <a:gd name="T113" fmla="*/ 18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0" h="266">
                  <a:moveTo>
                    <a:pt x="52" y="186"/>
                  </a:moveTo>
                  <a:lnTo>
                    <a:pt x="46" y="192"/>
                  </a:lnTo>
                  <a:lnTo>
                    <a:pt x="46" y="192"/>
                  </a:lnTo>
                  <a:lnTo>
                    <a:pt x="58" y="204"/>
                  </a:lnTo>
                  <a:lnTo>
                    <a:pt x="70" y="214"/>
                  </a:lnTo>
                  <a:lnTo>
                    <a:pt x="84" y="224"/>
                  </a:lnTo>
                  <a:lnTo>
                    <a:pt x="98" y="232"/>
                  </a:lnTo>
                  <a:lnTo>
                    <a:pt x="128" y="246"/>
                  </a:lnTo>
                  <a:lnTo>
                    <a:pt x="156" y="254"/>
                  </a:lnTo>
                  <a:lnTo>
                    <a:pt x="156" y="254"/>
                  </a:lnTo>
                  <a:lnTo>
                    <a:pt x="180" y="260"/>
                  </a:lnTo>
                  <a:lnTo>
                    <a:pt x="200" y="264"/>
                  </a:lnTo>
                  <a:lnTo>
                    <a:pt x="220" y="264"/>
                  </a:lnTo>
                  <a:lnTo>
                    <a:pt x="226" y="266"/>
                  </a:lnTo>
                  <a:lnTo>
                    <a:pt x="228" y="258"/>
                  </a:lnTo>
                  <a:lnTo>
                    <a:pt x="228" y="258"/>
                  </a:lnTo>
                  <a:lnTo>
                    <a:pt x="228" y="248"/>
                  </a:lnTo>
                  <a:lnTo>
                    <a:pt x="230" y="222"/>
                  </a:lnTo>
                  <a:lnTo>
                    <a:pt x="230" y="222"/>
                  </a:lnTo>
                  <a:lnTo>
                    <a:pt x="228" y="190"/>
                  </a:lnTo>
                  <a:lnTo>
                    <a:pt x="226" y="172"/>
                  </a:lnTo>
                  <a:lnTo>
                    <a:pt x="222" y="152"/>
                  </a:lnTo>
                  <a:lnTo>
                    <a:pt x="222" y="152"/>
                  </a:lnTo>
                  <a:lnTo>
                    <a:pt x="216" y="132"/>
                  </a:lnTo>
                  <a:lnTo>
                    <a:pt x="208" y="112"/>
                  </a:lnTo>
                  <a:lnTo>
                    <a:pt x="196" y="94"/>
                  </a:lnTo>
                  <a:lnTo>
                    <a:pt x="184" y="74"/>
                  </a:lnTo>
                  <a:lnTo>
                    <a:pt x="184" y="74"/>
                  </a:lnTo>
                  <a:lnTo>
                    <a:pt x="172" y="62"/>
                  </a:lnTo>
                  <a:lnTo>
                    <a:pt x="158" y="52"/>
                  </a:lnTo>
                  <a:lnTo>
                    <a:pt x="144" y="42"/>
                  </a:lnTo>
                  <a:lnTo>
                    <a:pt x="130" y="34"/>
                  </a:lnTo>
                  <a:lnTo>
                    <a:pt x="102" y="20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50" y="6"/>
                  </a:lnTo>
                  <a:lnTo>
                    <a:pt x="30" y="2"/>
                  </a:lnTo>
                  <a:lnTo>
                    <a:pt x="10" y="2"/>
                  </a:lnTo>
                  <a:lnTo>
                    <a:pt x="4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18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2" y="76"/>
                  </a:lnTo>
                  <a:lnTo>
                    <a:pt x="4" y="94"/>
                  </a:lnTo>
                  <a:lnTo>
                    <a:pt x="8" y="114"/>
                  </a:lnTo>
                  <a:lnTo>
                    <a:pt x="8" y="114"/>
                  </a:lnTo>
                  <a:lnTo>
                    <a:pt x="14" y="134"/>
                  </a:lnTo>
                  <a:lnTo>
                    <a:pt x="22" y="154"/>
                  </a:lnTo>
                  <a:lnTo>
                    <a:pt x="32" y="172"/>
                  </a:lnTo>
                  <a:lnTo>
                    <a:pt x="46" y="192"/>
                  </a:lnTo>
                  <a:lnTo>
                    <a:pt x="52" y="186"/>
                  </a:lnTo>
                  <a:lnTo>
                    <a:pt x="58" y="180"/>
                  </a:lnTo>
                  <a:lnTo>
                    <a:pt x="58" y="180"/>
                  </a:lnTo>
                  <a:lnTo>
                    <a:pt x="46" y="164"/>
                  </a:lnTo>
                  <a:lnTo>
                    <a:pt x="36" y="146"/>
                  </a:lnTo>
                  <a:lnTo>
                    <a:pt x="30" y="128"/>
                  </a:lnTo>
                  <a:lnTo>
                    <a:pt x="24" y="110"/>
                  </a:lnTo>
                  <a:lnTo>
                    <a:pt x="24" y="110"/>
                  </a:lnTo>
                  <a:lnTo>
                    <a:pt x="20" y="92"/>
                  </a:lnTo>
                  <a:lnTo>
                    <a:pt x="18" y="74"/>
                  </a:lnTo>
                  <a:lnTo>
                    <a:pt x="16" y="44"/>
                  </a:lnTo>
                  <a:lnTo>
                    <a:pt x="16" y="44"/>
                  </a:lnTo>
                  <a:lnTo>
                    <a:pt x="18" y="20"/>
                  </a:lnTo>
                  <a:lnTo>
                    <a:pt x="18" y="2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0" y="10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30" y="18"/>
                  </a:lnTo>
                  <a:lnTo>
                    <a:pt x="50" y="22"/>
                  </a:lnTo>
                  <a:lnTo>
                    <a:pt x="74" y="28"/>
                  </a:lnTo>
                  <a:lnTo>
                    <a:pt x="74" y="28"/>
                  </a:lnTo>
                  <a:lnTo>
                    <a:pt x="98" y="36"/>
                  </a:lnTo>
                  <a:lnTo>
                    <a:pt x="124" y="48"/>
                  </a:lnTo>
                  <a:lnTo>
                    <a:pt x="138" y="56"/>
                  </a:lnTo>
                  <a:lnTo>
                    <a:pt x="150" y="64"/>
                  </a:lnTo>
                  <a:lnTo>
                    <a:pt x="160" y="74"/>
                  </a:lnTo>
                  <a:lnTo>
                    <a:pt x="172" y="86"/>
                  </a:lnTo>
                  <a:lnTo>
                    <a:pt x="172" y="86"/>
                  </a:lnTo>
                  <a:lnTo>
                    <a:pt x="184" y="102"/>
                  </a:lnTo>
                  <a:lnTo>
                    <a:pt x="192" y="120"/>
                  </a:lnTo>
                  <a:lnTo>
                    <a:pt x="200" y="138"/>
                  </a:lnTo>
                  <a:lnTo>
                    <a:pt x="206" y="156"/>
                  </a:lnTo>
                  <a:lnTo>
                    <a:pt x="206" y="156"/>
                  </a:lnTo>
                  <a:lnTo>
                    <a:pt x="210" y="174"/>
                  </a:lnTo>
                  <a:lnTo>
                    <a:pt x="212" y="192"/>
                  </a:lnTo>
                  <a:lnTo>
                    <a:pt x="214" y="222"/>
                  </a:lnTo>
                  <a:lnTo>
                    <a:pt x="214" y="222"/>
                  </a:lnTo>
                  <a:lnTo>
                    <a:pt x="212" y="246"/>
                  </a:lnTo>
                  <a:lnTo>
                    <a:pt x="212" y="246"/>
                  </a:lnTo>
                  <a:lnTo>
                    <a:pt x="212" y="254"/>
                  </a:lnTo>
                  <a:lnTo>
                    <a:pt x="212" y="254"/>
                  </a:lnTo>
                  <a:lnTo>
                    <a:pt x="212" y="256"/>
                  </a:lnTo>
                  <a:lnTo>
                    <a:pt x="212" y="256"/>
                  </a:lnTo>
                  <a:lnTo>
                    <a:pt x="220" y="256"/>
                  </a:lnTo>
                  <a:lnTo>
                    <a:pt x="220" y="248"/>
                  </a:lnTo>
                  <a:lnTo>
                    <a:pt x="220" y="248"/>
                  </a:lnTo>
                  <a:lnTo>
                    <a:pt x="220" y="248"/>
                  </a:lnTo>
                  <a:lnTo>
                    <a:pt x="200" y="248"/>
                  </a:lnTo>
                  <a:lnTo>
                    <a:pt x="180" y="244"/>
                  </a:lnTo>
                  <a:lnTo>
                    <a:pt x="156" y="238"/>
                  </a:lnTo>
                  <a:lnTo>
                    <a:pt x="156" y="238"/>
                  </a:lnTo>
                  <a:lnTo>
                    <a:pt x="130" y="230"/>
                  </a:lnTo>
                  <a:lnTo>
                    <a:pt x="104" y="218"/>
                  </a:lnTo>
                  <a:lnTo>
                    <a:pt x="92" y="210"/>
                  </a:lnTo>
                  <a:lnTo>
                    <a:pt x="80" y="202"/>
                  </a:lnTo>
                  <a:lnTo>
                    <a:pt x="68" y="192"/>
                  </a:lnTo>
                  <a:lnTo>
                    <a:pt x="58" y="180"/>
                  </a:lnTo>
                  <a:lnTo>
                    <a:pt x="52" y="1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3" name="Freeform 2019">
              <a:extLst>
                <a:ext uri="{FF2B5EF4-FFF2-40B4-BE49-F238E27FC236}">
                  <a16:creationId xmlns:a16="http://schemas.microsoft.com/office/drawing/2014/main" id="{CE9BAAA8-3EFA-452B-98DE-659AA62BD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0002" y="3858357"/>
              <a:ext cx="578886" cy="293016"/>
            </a:xfrm>
            <a:custGeom>
              <a:avLst/>
              <a:gdLst>
                <a:gd name="T0" fmla="*/ 160 w 324"/>
                <a:gd name="T1" fmla="*/ 164 h 164"/>
                <a:gd name="T2" fmla="*/ 160 w 324"/>
                <a:gd name="T3" fmla="*/ 164 h 164"/>
                <a:gd name="T4" fmla="*/ 176 w 324"/>
                <a:gd name="T5" fmla="*/ 164 h 164"/>
                <a:gd name="T6" fmla="*/ 194 w 324"/>
                <a:gd name="T7" fmla="*/ 162 h 164"/>
                <a:gd name="T8" fmla="*/ 208 w 324"/>
                <a:gd name="T9" fmla="*/ 158 h 164"/>
                <a:gd name="T10" fmla="*/ 224 w 324"/>
                <a:gd name="T11" fmla="*/ 154 h 164"/>
                <a:gd name="T12" fmla="*/ 252 w 324"/>
                <a:gd name="T13" fmla="*/ 142 h 164"/>
                <a:gd name="T14" fmla="*/ 276 w 324"/>
                <a:gd name="T15" fmla="*/ 128 h 164"/>
                <a:gd name="T16" fmla="*/ 296 w 324"/>
                <a:gd name="T17" fmla="*/ 112 h 164"/>
                <a:gd name="T18" fmla="*/ 312 w 324"/>
                <a:gd name="T19" fmla="*/ 100 h 164"/>
                <a:gd name="T20" fmla="*/ 324 w 324"/>
                <a:gd name="T21" fmla="*/ 88 h 164"/>
                <a:gd name="T22" fmla="*/ 324 w 324"/>
                <a:gd name="T23" fmla="*/ 88 h 164"/>
                <a:gd name="T24" fmla="*/ 312 w 324"/>
                <a:gd name="T25" fmla="*/ 74 h 164"/>
                <a:gd name="T26" fmla="*/ 298 w 324"/>
                <a:gd name="T27" fmla="*/ 60 h 164"/>
                <a:gd name="T28" fmla="*/ 278 w 324"/>
                <a:gd name="T29" fmla="*/ 46 h 164"/>
                <a:gd name="T30" fmla="*/ 256 w 324"/>
                <a:gd name="T31" fmla="*/ 30 h 164"/>
                <a:gd name="T32" fmla="*/ 228 w 324"/>
                <a:gd name="T33" fmla="*/ 16 h 164"/>
                <a:gd name="T34" fmla="*/ 214 w 324"/>
                <a:gd name="T35" fmla="*/ 10 h 164"/>
                <a:gd name="T36" fmla="*/ 198 w 324"/>
                <a:gd name="T37" fmla="*/ 6 h 164"/>
                <a:gd name="T38" fmla="*/ 182 w 324"/>
                <a:gd name="T39" fmla="*/ 2 h 164"/>
                <a:gd name="T40" fmla="*/ 166 w 324"/>
                <a:gd name="T41" fmla="*/ 0 h 164"/>
                <a:gd name="T42" fmla="*/ 166 w 324"/>
                <a:gd name="T43" fmla="*/ 0 h 164"/>
                <a:gd name="T44" fmla="*/ 148 w 324"/>
                <a:gd name="T45" fmla="*/ 2 h 164"/>
                <a:gd name="T46" fmla="*/ 132 w 324"/>
                <a:gd name="T47" fmla="*/ 4 h 164"/>
                <a:gd name="T48" fmla="*/ 116 w 324"/>
                <a:gd name="T49" fmla="*/ 6 h 164"/>
                <a:gd name="T50" fmla="*/ 102 w 324"/>
                <a:gd name="T51" fmla="*/ 12 h 164"/>
                <a:gd name="T52" fmla="*/ 74 w 324"/>
                <a:gd name="T53" fmla="*/ 24 h 164"/>
                <a:gd name="T54" fmla="*/ 50 w 324"/>
                <a:gd name="T55" fmla="*/ 38 h 164"/>
                <a:gd name="T56" fmla="*/ 30 w 324"/>
                <a:gd name="T57" fmla="*/ 52 h 164"/>
                <a:gd name="T58" fmla="*/ 14 w 324"/>
                <a:gd name="T59" fmla="*/ 66 h 164"/>
                <a:gd name="T60" fmla="*/ 0 w 324"/>
                <a:gd name="T61" fmla="*/ 78 h 164"/>
                <a:gd name="T62" fmla="*/ 0 w 324"/>
                <a:gd name="T63" fmla="*/ 78 h 164"/>
                <a:gd name="T64" fmla="*/ 14 w 324"/>
                <a:gd name="T65" fmla="*/ 92 h 164"/>
                <a:gd name="T66" fmla="*/ 28 w 324"/>
                <a:gd name="T67" fmla="*/ 104 h 164"/>
                <a:gd name="T68" fmla="*/ 46 w 324"/>
                <a:gd name="T69" fmla="*/ 120 h 164"/>
                <a:gd name="T70" fmla="*/ 70 w 324"/>
                <a:gd name="T71" fmla="*/ 136 h 164"/>
                <a:gd name="T72" fmla="*/ 98 w 324"/>
                <a:gd name="T73" fmla="*/ 150 h 164"/>
                <a:gd name="T74" fmla="*/ 112 w 324"/>
                <a:gd name="T75" fmla="*/ 156 h 164"/>
                <a:gd name="T76" fmla="*/ 128 w 324"/>
                <a:gd name="T77" fmla="*/ 160 h 164"/>
                <a:gd name="T78" fmla="*/ 144 w 324"/>
                <a:gd name="T79" fmla="*/ 164 h 164"/>
                <a:gd name="T80" fmla="*/ 160 w 324"/>
                <a:gd name="T8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0" y="164"/>
                  </a:moveTo>
                  <a:lnTo>
                    <a:pt x="160" y="164"/>
                  </a:lnTo>
                  <a:lnTo>
                    <a:pt x="176" y="164"/>
                  </a:lnTo>
                  <a:lnTo>
                    <a:pt x="194" y="162"/>
                  </a:lnTo>
                  <a:lnTo>
                    <a:pt x="208" y="158"/>
                  </a:lnTo>
                  <a:lnTo>
                    <a:pt x="224" y="154"/>
                  </a:lnTo>
                  <a:lnTo>
                    <a:pt x="252" y="142"/>
                  </a:lnTo>
                  <a:lnTo>
                    <a:pt x="276" y="128"/>
                  </a:lnTo>
                  <a:lnTo>
                    <a:pt x="296" y="112"/>
                  </a:lnTo>
                  <a:lnTo>
                    <a:pt x="312" y="100"/>
                  </a:lnTo>
                  <a:lnTo>
                    <a:pt x="324" y="88"/>
                  </a:lnTo>
                  <a:lnTo>
                    <a:pt x="324" y="88"/>
                  </a:lnTo>
                  <a:lnTo>
                    <a:pt x="312" y="74"/>
                  </a:lnTo>
                  <a:lnTo>
                    <a:pt x="298" y="60"/>
                  </a:lnTo>
                  <a:lnTo>
                    <a:pt x="278" y="46"/>
                  </a:lnTo>
                  <a:lnTo>
                    <a:pt x="256" y="30"/>
                  </a:lnTo>
                  <a:lnTo>
                    <a:pt x="228" y="16"/>
                  </a:lnTo>
                  <a:lnTo>
                    <a:pt x="214" y="10"/>
                  </a:lnTo>
                  <a:lnTo>
                    <a:pt x="198" y="6"/>
                  </a:lnTo>
                  <a:lnTo>
                    <a:pt x="182" y="2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48" y="2"/>
                  </a:lnTo>
                  <a:lnTo>
                    <a:pt x="132" y="4"/>
                  </a:lnTo>
                  <a:lnTo>
                    <a:pt x="116" y="6"/>
                  </a:lnTo>
                  <a:lnTo>
                    <a:pt x="102" y="12"/>
                  </a:lnTo>
                  <a:lnTo>
                    <a:pt x="74" y="24"/>
                  </a:lnTo>
                  <a:lnTo>
                    <a:pt x="50" y="38"/>
                  </a:lnTo>
                  <a:lnTo>
                    <a:pt x="30" y="52"/>
                  </a:lnTo>
                  <a:lnTo>
                    <a:pt x="14" y="66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4" y="92"/>
                  </a:lnTo>
                  <a:lnTo>
                    <a:pt x="28" y="104"/>
                  </a:lnTo>
                  <a:lnTo>
                    <a:pt x="46" y="120"/>
                  </a:lnTo>
                  <a:lnTo>
                    <a:pt x="70" y="136"/>
                  </a:lnTo>
                  <a:lnTo>
                    <a:pt x="98" y="150"/>
                  </a:lnTo>
                  <a:lnTo>
                    <a:pt x="112" y="156"/>
                  </a:lnTo>
                  <a:lnTo>
                    <a:pt x="128" y="160"/>
                  </a:lnTo>
                  <a:lnTo>
                    <a:pt x="144" y="164"/>
                  </a:lnTo>
                  <a:lnTo>
                    <a:pt x="160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4" name="Freeform 2020">
              <a:extLst>
                <a:ext uri="{FF2B5EF4-FFF2-40B4-BE49-F238E27FC236}">
                  <a16:creationId xmlns:a16="http://schemas.microsoft.com/office/drawing/2014/main" id="{14BEA195-7486-40B6-8C5F-5D747AB07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0002" y="3858357"/>
              <a:ext cx="578886" cy="293016"/>
            </a:xfrm>
            <a:custGeom>
              <a:avLst/>
              <a:gdLst>
                <a:gd name="T0" fmla="*/ 160 w 324"/>
                <a:gd name="T1" fmla="*/ 164 h 164"/>
                <a:gd name="T2" fmla="*/ 160 w 324"/>
                <a:gd name="T3" fmla="*/ 164 h 164"/>
                <a:gd name="T4" fmla="*/ 176 w 324"/>
                <a:gd name="T5" fmla="*/ 164 h 164"/>
                <a:gd name="T6" fmla="*/ 194 w 324"/>
                <a:gd name="T7" fmla="*/ 162 h 164"/>
                <a:gd name="T8" fmla="*/ 208 w 324"/>
                <a:gd name="T9" fmla="*/ 158 h 164"/>
                <a:gd name="T10" fmla="*/ 224 w 324"/>
                <a:gd name="T11" fmla="*/ 154 h 164"/>
                <a:gd name="T12" fmla="*/ 252 w 324"/>
                <a:gd name="T13" fmla="*/ 142 h 164"/>
                <a:gd name="T14" fmla="*/ 276 w 324"/>
                <a:gd name="T15" fmla="*/ 128 h 164"/>
                <a:gd name="T16" fmla="*/ 296 w 324"/>
                <a:gd name="T17" fmla="*/ 112 h 164"/>
                <a:gd name="T18" fmla="*/ 312 w 324"/>
                <a:gd name="T19" fmla="*/ 100 h 164"/>
                <a:gd name="T20" fmla="*/ 324 w 324"/>
                <a:gd name="T21" fmla="*/ 88 h 164"/>
                <a:gd name="T22" fmla="*/ 324 w 324"/>
                <a:gd name="T23" fmla="*/ 88 h 164"/>
                <a:gd name="T24" fmla="*/ 312 w 324"/>
                <a:gd name="T25" fmla="*/ 74 h 164"/>
                <a:gd name="T26" fmla="*/ 298 w 324"/>
                <a:gd name="T27" fmla="*/ 60 h 164"/>
                <a:gd name="T28" fmla="*/ 278 w 324"/>
                <a:gd name="T29" fmla="*/ 46 h 164"/>
                <a:gd name="T30" fmla="*/ 256 w 324"/>
                <a:gd name="T31" fmla="*/ 30 h 164"/>
                <a:gd name="T32" fmla="*/ 228 w 324"/>
                <a:gd name="T33" fmla="*/ 16 h 164"/>
                <a:gd name="T34" fmla="*/ 214 w 324"/>
                <a:gd name="T35" fmla="*/ 10 h 164"/>
                <a:gd name="T36" fmla="*/ 198 w 324"/>
                <a:gd name="T37" fmla="*/ 6 h 164"/>
                <a:gd name="T38" fmla="*/ 182 w 324"/>
                <a:gd name="T39" fmla="*/ 2 h 164"/>
                <a:gd name="T40" fmla="*/ 166 w 324"/>
                <a:gd name="T41" fmla="*/ 0 h 164"/>
                <a:gd name="T42" fmla="*/ 166 w 324"/>
                <a:gd name="T43" fmla="*/ 0 h 164"/>
                <a:gd name="T44" fmla="*/ 148 w 324"/>
                <a:gd name="T45" fmla="*/ 2 h 164"/>
                <a:gd name="T46" fmla="*/ 132 w 324"/>
                <a:gd name="T47" fmla="*/ 4 h 164"/>
                <a:gd name="T48" fmla="*/ 116 w 324"/>
                <a:gd name="T49" fmla="*/ 6 h 164"/>
                <a:gd name="T50" fmla="*/ 102 w 324"/>
                <a:gd name="T51" fmla="*/ 12 h 164"/>
                <a:gd name="T52" fmla="*/ 74 w 324"/>
                <a:gd name="T53" fmla="*/ 24 h 164"/>
                <a:gd name="T54" fmla="*/ 50 w 324"/>
                <a:gd name="T55" fmla="*/ 38 h 164"/>
                <a:gd name="T56" fmla="*/ 30 w 324"/>
                <a:gd name="T57" fmla="*/ 52 h 164"/>
                <a:gd name="T58" fmla="*/ 14 w 324"/>
                <a:gd name="T59" fmla="*/ 66 h 164"/>
                <a:gd name="T60" fmla="*/ 0 w 324"/>
                <a:gd name="T61" fmla="*/ 78 h 164"/>
                <a:gd name="T62" fmla="*/ 0 w 324"/>
                <a:gd name="T63" fmla="*/ 78 h 164"/>
                <a:gd name="T64" fmla="*/ 14 w 324"/>
                <a:gd name="T65" fmla="*/ 92 h 164"/>
                <a:gd name="T66" fmla="*/ 28 w 324"/>
                <a:gd name="T67" fmla="*/ 104 h 164"/>
                <a:gd name="T68" fmla="*/ 46 w 324"/>
                <a:gd name="T69" fmla="*/ 120 h 164"/>
                <a:gd name="T70" fmla="*/ 70 w 324"/>
                <a:gd name="T71" fmla="*/ 136 h 164"/>
                <a:gd name="T72" fmla="*/ 98 w 324"/>
                <a:gd name="T73" fmla="*/ 150 h 164"/>
                <a:gd name="T74" fmla="*/ 112 w 324"/>
                <a:gd name="T75" fmla="*/ 156 h 164"/>
                <a:gd name="T76" fmla="*/ 128 w 324"/>
                <a:gd name="T77" fmla="*/ 160 h 164"/>
                <a:gd name="T78" fmla="*/ 144 w 324"/>
                <a:gd name="T79" fmla="*/ 164 h 164"/>
                <a:gd name="T80" fmla="*/ 160 w 324"/>
                <a:gd name="T8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0" y="164"/>
                  </a:moveTo>
                  <a:lnTo>
                    <a:pt x="160" y="164"/>
                  </a:lnTo>
                  <a:lnTo>
                    <a:pt x="176" y="164"/>
                  </a:lnTo>
                  <a:lnTo>
                    <a:pt x="194" y="162"/>
                  </a:lnTo>
                  <a:lnTo>
                    <a:pt x="208" y="158"/>
                  </a:lnTo>
                  <a:lnTo>
                    <a:pt x="224" y="154"/>
                  </a:lnTo>
                  <a:lnTo>
                    <a:pt x="252" y="142"/>
                  </a:lnTo>
                  <a:lnTo>
                    <a:pt x="276" y="128"/>
                  </a:lnTo>
                  <a:lnTo>
                    <a:pt x="296" y="112"/>
                  </a:lnTo>
                  <a:lnTo>
                    <a:pt x="312" y="100"/>
                  </a:lnTo>
                  <a:lnTo>
                    <a:pt x="324" y="88"/>
                  </a:lnTo>
                  <a:lnTo>
                    <a:pt x="324" y="88"/>
                  </a:lnTo>
                  <a:lnTo>
                    <a:pt x="312" y="74"/>
                  </a:lnTo>
                  <a:lnTo>
                    <a:pt x="298" y="60"/>
                  </a:lnTo>
                  <a:lnTo>
                    <a:pt x="278" y="46"/>
                  </a:lnTo>
                  <a:lnTo>
                    <a:pt x="256" y="30"/>
                  </a:lnTo>
                  <a:lnTo>
                    <a:pt x="228" y="16"/>
                  </a:lnTo>
                  <a:lnTo>
                    <a:pt x="214" y="10"/>
                  </a:lnTo>
                  <a:lnTo>
                    <a:pt x="198" y="6"/>
                  </a:lnTo>
                  <a:lnTo>
                    <a:pt x="182" y="2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48" y="2"/>
                  </a:lnTo>
                  <a:lnTo>
                    <a:pt x="132" y="4"/>
                  </a:lnTo>
                  <a:lnTo>
                    <a:pt x="116" y="6"/>
                  </a:lnTo>
                  <a:lnTo>
                    <a:pt x="102" y="12"/>
                  </a:lnTo>
                  <a:lnTo>
                    <a:pt x="74" y="24"/>
                  </a:lnTo>
                  <a:lnTo>
                    <a:pt x="50" y="38"/>
                  </a:lnTo>
                  <a:lnTo>
                    <a:pt x="30" y="52"/>
                  </a:lnTo>
                  <a:lnTo>
                    <a:pt x="14" y="66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4" y="92"/>
                  </a:lnTo>
                  <a:lnTo>
                    <a:pt x="28" y="104"/>
                  </a:lnTo>
                  <a:lnTo>
                    <a:pt x="46" y="120"/>
                  </a:lnTo>
                  <a:lnTo>
                    <a:pt x="70" y="136"/>
                  </a:lnTo>
                  <a:lnTo>
                    <a:pt x="98" y="150"/>
                  </a:lnTo>
                  <a:lnTo>
                    <a:pt x="112" y="156"/>
                  </a:lnTo>
                  <a:lnTo>
                    <a:pt x="128" y="160"/>
                  </a:lnTo>
                  <a:lnTo>
                    <a:pt x="144" y="164"/>
                  </a:lnTo>
                  <a:lnTo>
                    <a:pt x="160" y="1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5" name="Freeform 2022">
              <a:extLst>
                <a:ext uri="{FF2B5EF4-FFF2-40B4-BE49-F238E27FC236}">
                  <a16:creationId xmlns:a16="http://schemas.microsoft.com/office/drawing/2014/main" id="{C30E0EC5-682A-4F9E-B548-F3A4B1B0B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2135" y="3844063"/>
              <a:ext cx="618193" cy="321603"/>
            </a:xfrm>
            <a:custGeom>
              <a:avLst/>
              <a:gdLst>
                <a:gd name="T0" fmla="*/ 170 w 346"/>
                <a:gd name="T1" fmla="*/ 180 h 180"/>
                <a:gd name="T2" fmla="*/ 174 w 346"/>
                <a:gd name="T3" fmla="*/ 180 h 180"/>
                <a:gd name="T4" fmla="*/ 192 w 346"/>
                <a:gd name="T5" fmla="*/ 180 h 180"/>
                <a:gd name="T6" fmla="*/ 224 w 346"/>
                <a:gd name="T7" fmla="*/ 174 h 180"/>
                <a:gd name="T8" fmla="*/ 268 w 346"/>
                <a:gd name="T9" fmla="*/ 156 h 180"/>
                <a:gd name="T10" fmla="*/ 292 w 346"/>
                <a:gd name="T11" fmla="*/ 140 h 180"/>
                <a:gd name="T12" fmla="*/ 328 w 346"/>
                <a:gd name="T13" fmla="*/ 114 h 180"/>
                <a:gd name="T14" fmla="*/ 346 w 346"/>
                <a:gd name="T15" fmla="*/ 96 h 180"/>
                <a:gd name="T16" fmla="*/ 342 w 346"/>
                <a:gd name="T17" fmla="*/ 90 h 180"/>
                <a:gd name="T18" fmla="*/ 314 w 346"/>
                <a:gd name="T19" fmla="*/ 62 h 180"/>
                <a:gd name="T20" fmla="*/ 294 w 346"/>
                <a:gd name="T21" fmla="*/ 46 h 180"/>
                <a:gd name="T22" fmla="*/ 242 w 346"/>
                <a:gd name="T23" fmla="*/ 16 h 180"/>
                <a:gd name="T24" fmla="*/ 210 w 346"/>
                <a:gd name="T25" fmla="*/ 6 h 180"/>
                <a:gd name="T26" fmla="*/ 176 w 346"/>
                <a:gd name="T27" fmla="*/ 0 h 180"/>
                <a:gd name="T28" fmla="*/ 176 w 346"/>
                <a:gd name="T29" fmla="*/ 0 h 180"/>
                <a:gd name="T30" fmla="*/ 170 w 346"/>
                <a:gd name="T31" fmla="*/ 0 h 180"/>
                <a:gd name="T32" fmla="*/ 138 w 346"/>
                <a:gd name="T33" fmla="*/ 4 h 180"/>
                <a:gd name="T34" fmla="*/ 106 w 346"/>
                <a:gd name="T35" fmla="*/ 14 h 180"/>
                <a:gd name="T36" fmla="*/ 54 w 346"/>
                <a:gd name="T37" fmla="*/ 40 h 180"/>
                <a:gd name="T38" fmla="*/ 34 w 346"/>
                <a:gd name="T39" fmla="*/ 56 h 180"/>
                <a:gd name="T40" fmla="*/ 4 w 346"/>
                <a:gd name="T41" fmla="*/ 80 h 180"/>
                <a:gd name="T42" fmla="*/ 4 w 346"/>
                <a:gd name="T43" fmla="*/ 92 h 180"/>
                <a:gd name="T44" fmla="*/ 18 w 346"/>
                <a:gd name="T45" fmla="*/ 104 h 180"/>
                <a:gd name="T46" fmla="*/ 52 w 346"/>
                <a:gd name="T47" fmla="*/ 134 h 180"/>
                <a:gd name="T48" fmla="*/ 76 w 346"/>
                <a:gd name="T49" fmla="*/ 152 h 180"/>
                <a:gd name="T50" fmla="*/ 120 w 346"/>
                <a:gd name="T51" fmla="*/ 172 h 180"/>
                <a:gd name="T52" fmla="*/ 152 w 346"/>
                <a:gd name="T53" fmla="*/ 180 h 180"/>
                <a:gd name="T54" fmla="*/ 170 w 346"/>
                <a:gd name="T55" fmla="*/ 172 h 180"/>
                <a:gd name="T56" fmla="*/ 170 w 346"/>
                <a:gd name="T57" fmla="*/ 164 h 180"/>
                <a:gd name="T58" fmla="*/ 140 w 346"/>
                <a:gd name="T59" fmla="*/ 160 h 180"/>
                <a:gd name="T60" fmla="*/ 110 w 346"/>
                <a:gd name="T61" fmla="*/ 150 h 180"/>
                <a:gd name="T62" fmla="*/ 62 w 346"/>
                <a:gd name="T63" fmla="*/ 122 h 180"/>
                <a:gd name="T64" fmla="*/ 42 w 346"/>
                <a:gd name="T65" fmla="*/ 106 h 180"/>
                <a:gd name="T66" fmla="*/ 28 w 346"/>
                <a:gd name="T67" fmla="*/ 94 h 180"/>
                <a:gd name="T68" fmla="*/ 20 w 346"/>
                <a:gd name="T69" fmla="*/ 84 h 180"/>
                <a:gd name="T70" fmla="*/ 16 w 346"/>
                <a:gd name="T71" fmla="*/ 82 h 180"/>
                <a:gd name="T72" fmla="*/ 10 w 346"/>
                <a:gd name="T73" fmla="*/ 86 h 180"/>
                <a:gd name="T74" fmla="*/ 16 w 346"/>
                <a:gd name="T75" fmla="*/ 92 h 180"/>
                <a:gd name="T76" fmla="*/ 30 w 346"/>
                <a:gd name="T77" fmla="*/ 78 h 180"/>
                <a:gd name="T78" fmla="*/ 64 w 346"/>
                <a:gd name="T79" fmla="*/ 52 h 180"/>
                <a:gd name="T80" fmla="*/ 88 w 346"/>
                <a:gd name="T81" fmla="*/ 38 h 180"/>
                <a:gd name="T82" fmla="*/ 142 w 346"/>
                <a:gd name="T83" fmla="*/ 20 h 180"/>
                <a:gd name="T84" fmla="*/ 170 w 346"/>
                <a:gd name="T85" fmla="*/ 16 h 180"/>
                <a:gd name="T86" fmla="*/ 174 w 346"/>
                <a:gd name="T87" fmla="*/ 16 h 180"/>
                <a:gd name="T88" fmla="*/ 174 w 346"/>
                <a:gd name="T89" fmla="*/ 16 h 180"/>
                <a:gd name="T90" fmla="*/ 206 w 346"/>
                <a:gd name="T91" fmla="*/ 22 h 180"/>
                <a:gd name="T92" fmla="*/ 234 w 346"/>
                <a:gd name="T93" fmla="*/ 30 h 180"/>
                <a:gd name="T94" fmla="*/ 284 w 346"/>
                <a:gd name="T95" fmla="*/ 60 h 180"/>
                <a:gd name="T96" fmla="*/ 302 w 346"/>
                <a:gd name="T97" fmla="*/ 74 h 180"/>
                <a:gd name="T98" fmla="*/ 316 w 346"/>
                <a:gd name="T99" fmla="*/ 88 h 180"/>
                <a:gd name="T100" fmla="*/ 326 w 346"/>
                <a:gd name="T101" fmla="*/ 98 h 180"/>
                <a:gd name="T102" fmla="*/ 328 w 346"/>
                <a:gd name="T103" fmla="*/ 100 h 180"/>
                <a:gd name="T104" fmla="*/ 334 w 346"/>
                <a:gd name="T105" fmla="*/ 96 h 180"/>
                <a:gd name="T106" fmla="*/ 328 w 346"/>
                <a:gd name="T107" fmla="*/ 90 h 180"/>
                <a:gd name="T108" fmla="*/ 314 w 346"/>
                <a:gd name="T109" fmla="*/ 104 h 180"/>
                <a:gd name="T110" fmla="*/ 280 w 346"/>
                <a:gd name="T111" fmla="*/ 130 h 180"/>
                <a:gd name="T112" fmla="*/ 258 w 346"/>
                <a:gd name="T113" fmla="*/ 142 h 180"/>
                <a:gd name="T114" fmla="*/ 204 w 346"/>
                <a:gd name="T115" fmla="*/ 162 h 180"/>
                <a:gd name="T116" fmla="*/ 174 w 346"/>
                <a:gd name="T117" fmla="*/ 164 h 180"/>
                <a:gd name="T118" fmla="*/ 170 w 346"/>
                <a:gd name="T119" fmla="*/ 16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46" h="180">
                  <a:moveTo>
                    <a:pt x="170" y="172"/>
                  </a:moveTo>
                  <a:lnTo>
                    <a:pt x="170" y="180"/>
                  </a:lnTo>
                  <a:lnTo>
                    <a:pt x="170" y="180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92" y="180"/>
                  </a:lnTo>
                  <a:lnTo>
                    <a:pt x="208" y="178"/>
                  </a:lnTo>
                  <a:lnTo>
                    <a:pt x="224" y="174"/>
                  </a:lnTo>
                  <a:lnTo>
                    <a:pt x="240" y="168"/>
                  </a:lnTo>
                  <a:lnTo>
                    <a:pt x="268" y="156"/>
                  </a:lnTo>
                  <a:lnTo>
                    <a:pt x="292" y="140"/>
                  </a:lnTo>
                  <a:lnTo>
                    <a:pt x="292" y="140"/>
                  </a:lnTo>
                  <a:lnTo>
                    <a:pt x="312" y="126"/>
                  </a:lnTo>
                  <a:lnTo>
                    <a:pt x="328" y="114"/>
                  </a:lnTo>
                  <a:lnTo>
                    <a:pt x="340" y="102"/>
                  </a:lnTo>
                  <a:lnTo>
                    <a:pt x="346" y="96"/>
                  </a:lnTo>
                  <a:lnTo>
                    <a:pt x="342" y="90"/>
                  </a:lnTo>
                  <a:lnTo>
                    <a:pt x="342" y="90"/>
                  </a:lnTo>
                  <a:lnTo>
                    <a:pt x="328" y="76"/>
                  </a:lnTo>
                  <a:lnTo>
                    <a:pt x="314" y="62"/>
                  </a:lnTo>
                  <a:lnTo>
                    <a:pt x="294" y="46"/>
                  </a:lnTo>
                  <a:lnTo>
                    <a:pt x="294" y="46"/>
                  </a:lnTo>
                  <a:lnTo>
                    <a:pt x="270" y="30"/>
                  </a:lnTo>
                  <a:lnTo>
                    <a:pt x="242" y="16"/>
                  </a:lnTo>
                  <a:lnTo>
                    <a:pt x="226" y="10"/>
                  </a:lnTo>
                  <a:lnTo>
                    <a:pt x="210" y="6"/>
                  </a:lnTo>
                  <a:lnTo>
                    <a:pt x="192" y="2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54" y="2"/>
                  </a:lnTo>
                  <a:lnTo>
                    <a:pt x="138" y="4"/>
                  </a:lnTo>
                  <a:lnTo>
                    <a:pt x="122" y="8"/>
                  </a:lnTo>
                  <a:lnTo>
                    <a:pt x="106" y="14"/>
                  </a:lnTo>
                  <a:lnTo>
                    <a:pt x="78" y="26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34" y="56"/>
                  </a:lnTo>
                  <a:lnTo>
                    <a:pt x="18" y="68"/>
                  </a:lnTo>
                  <a:lnTo>
                    <a:pt x="4" y="80"/>
                  </a:lnTo>
                  <a:lnTo>
                    <a:pt x="0" y="86"/>
                  </a:lnTo>
                  <a:lnTo>
                    <a:pt x="4" y="92"/>
                  </a:lnTo>
                  <a:lnTo>
                    <a:pt x="4" y="92"/>
                  </a:lnTo>
                  <a:lnTo>
                    <a:pt x="18" y="104"/>
                  </a:lnTo>
                  <a:lnTo>
                    <a:pt x="32" y="118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76" y="152"/>
                  </a:lnTo>
                  <a:lnTo>
                    <a:pt x="104" y="166"/>
                  </a:lnTo>
                  <a:lnTo>
                    <a:pt x="120" y="172"/>
                  </a:lnTo>
                  <a:lnTo>
                    <a:pt x="136" y="176"/>
                  </a:lnTo>
                  <a:lnTo>
                    <a:pt x="152" y="180"/>
                  </a:lnTo>
                  <a:lnTo>
                    <a:pt x="170" y="180"/>
                  </a:lnTo>
                  <a:lnTo>
                    <a:pt x="170" y="172"/>
                  </a:lnTo>
                  <a:lnTo>
                    <a:pt x="170" y="164"/>
                  </a:lnTo>
                  <a:lnTo>
                    <a:pt x="170" y="164"/>
                  </a:lnTo>
                  <a:lnTo>
                    <a:pt x="154" y="164"/>
                  </a:lnTo>
                  <a:lnTo>
                    <a:pt x="140" y="160"/>
                  </a:lnTo>
                  <a:lnTo>
                    <a:pt x="124" y="156"/>
                  </a:lnTo>
                  <a:lnTo>
                    <a:pt x="110" y="150"/>
                  </a:lnTo>
                  <a:lnTo>
                    <a:pt x="84" y="138"/>
                  </a:lnTo>
                  <a:lnTo>
                    <a:pt x="62" y="122"/>
                  </a:lnTo>
                  <a:lnTo>
                    <a:pt x="62" y="122"/>
                  </a:lnTo>
                  <a:lnTo>
                    <a:pt x="42" y="106"/>
                  </a:lnTo>
                  <a:lnTo>
                    <a:pt x="28" y="94"/>
                  </a:lnTo>
                  <a:lnTo>
                    <a:pt x="28" y="94"/>
                  </a:lnTo>
                  <a:lnTo>
                    <a:pt x="20" y="84"/>
                  </a:lnTo>
                  <a:lnTo>
                    <a:pt x="20" y="84"/>
                  </a:lnTo>
                  <a:lnTo>
                    <a:pt x="18" y="82"/>
                  </a:lnTo>
                  <a:lnTo>
                    <a:pt x="16" y="82"/>
                  </a:lnTo>
                  <a:lnTo>
                    <a:pt x="16" y="80"/>
                  </a:lnTo>
                  <a:lnTo>
                    <a:pt x="10" y="86"/>
                  </a:lnTo>
                  <a:lnTo>
                    <a:pt x="16" y="92"/>
                  </a:lnTo>
                  <a:lnTo>
                    <a:pt x="16" y="92"/>
                  </a:lnTo>
                  <a:lnTo>
                    <a:pt x="16" y="92"/>
                  </a:lnTo>
                  <a:lnTo>
                    <a:pt x="30" y="78"/>
                  </a:lnTo>
                  <a:lnTo>
                    <a:pt x="46" y="66"/>
                  </a:lnTo>
                  <a:lnTo>
                    <a:pt x="64" y="52"/>
                  </a:lnTo>
                  <a:lnTo>
                    <a:pt x="64" y="52"/>
                  </a:lnTo>
                  <a:lnTo>
                    <a:pt x="88" y="38"/>
                  </a:lnTo>
                  <a:lnTo>
                    <a:pt x="114" y="28"/>
                  </a:lnTo>
                  <a:lnTo>
                    <a:pt x="142" y="20"/>
                  </a:lnTo>
                  <a:lnTo>
                    <a:pt x="156" y="18"/>
                  </a:lnTo>
                  <a:lnTo>
                    <a:pt x="170" y="16"/>
                  </a:lnTo>
                  <a:lnTo>
                    <a:pt x="170" y="16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90" y="18"/>
                  </a:lnTo>
                  <a:lnTo>
                    <a:pt x="206" y="22"/>
                  </a:lnTo>
                  <a:lnTo>
                    <a:pt x="220" y="26"/>
                  </a:lnTo>
                  <a:lnTo>
                    <a:pt x="234" y="30"/>
                  </a:lnTo>
                  <a:lnTo>
                    <a:pt x="260" y="44"/>
                  </a:lnTo>
                  <a:lnTo>
                    <a:pt x="284" y="60"/>
                  </a:lnTo>
                  <a:lnTo>
                    <a:pt x="284" y="60"/>
                  </a:lnTo>
                  <a:lnTo>
                    <a:pt x="302" y="74"/>
                  </a:lnTo>
                  <a:lnTo>
                    <a:pt x="316" y="88"/>
                  </a:lnTo>
                  <a:lnTo>
                    <a:pt x="316" y="88"/>
                  </a:lnTo>
                  <a:lnTo>
                    <a:pt x="326" y="98"/>
                  </a:lnTo>
                  <a:lnTo>
                    <a:pt x="326" y="98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34" y="96"/>
                  </a:lnTo>
                  <a:lnTo>
                    <a:pt x="330" y="90"/>
                  </a:lnTo>
                  <a:lnTo>
                    <a:pt x="328" y="90"/>
                  </a:lnTo>
                  <a:lnTo>
                    <a:pt x="328" y="90"/>
                  </a:lnTo>
                  <a:lnTo>
                    <a:pt x="314" y="104"/>
                  </a:lnTo>
                  <a:lnTo>
                    <a:pt x="300" y="116"/>
                  </a:lnTo>
                  <a:lnTo>
                    <a:pt x="280" y="130"/>
                  </a:lnTo>
                  <a:lnTo>
                    <a:pt x="280" y="130"/>
                  </a:lnTo>
                  <a:lnTo>
                    <a:pt x="258" y="142"/>
                  </a:lnTo>
                  <a:lnTo>
                    <a:pt x="232" y="154"/>
                  </a:lnTo>
                  <a:lnTo>
                    <a:pt x="204" y="162"/>
                  </a:lnTo>
                  <a:lnTo>
                    <a:pt x="190" y="164"/>
                  </a:lnTo>
                  <a:lnTo>
                    <a:pt x="174" y="164"/>
                  </a:lnTo>
                  <a:lnTo>
                    <a:pt x="174" y="164"/>
                  </a:lnTo>
                  <a:lnTo>
                    <a:pt x="170" y="164"/>
                  </a:lnTo>
                  <a:lnTo>
                    <a:pt x="170" y="17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6" name="Freeform 2023">
              <a:extLst>
                <a:ext uri="{FF2B5EF4-FFF2-40B4-BE49-F238E27FC236}">
                  <a16:creationId xmlns:a16="http://schemas.microsoft.com/office/drawing/2014/main" id="{270D69C0-FE33-45D9-8114-8AEA11416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4431" y="3304485"/>
              <a:ext cx="314456" cy="532432"/>
            </a:xfrm>
            <a:custGeom>
              <a:avLst/>
              <a:gdLst>
                <a:gd name="T0" fmla="*/ 14 w 176"/>
                <a:gd name="T1" fmla="*/ 182 h 298"/>
                <a:gd name="T2" fmla="*/ 14 w 176"/>
                <a:gd name="T3" fmla="*/ 182 h 298"/>
                <a:gd name="T4" fmla="*/ 20 w 176"/>
                <a:gd name="T5" fmla="*/ 196 h 298"/>
                <a:gd name="T6" fmla="*/ 30 w 176"/>
                <a:gd name="T7" fmla="*/ 210 h 298"/>
                <a:gd name="T8" fmla="*/ 38 w 176"/>
                <a:gd name="T9" fmla="*/ 222 h 298"/>
                <a:gd name="T10" fmla="*/ 50 w 176"/>
                <a:gd name="T11" fmla="*/ 234 h 298"/>
                <a:gd name="T12" fmla="*/ 72 w 176"/>
                <a:gd name="T13" fmla="*/ 254 h 298"/>
                <a:gd name="T14" fmla="*/ 96 w 176"/>
                <a:gd name="T15" fmla="*/ 270 h 298"/>
                <a:gd name="T16" fmla="*/ 118 w 176"/>
                <a:gd name="T17" fmla="*/ 284 h 298"/>
                <a:gd name="T18" fmla="*/ 136 w 176"/>
                <a:gd name="T19" fmla="*/ 292 h 298"/>
                <a:gd name="T20" fmla="*/ 152 w 176"/>
                <a:gd name="T21" fmla="*/ 298 h 298"/>
                <a:gd name="T22" fmla="*/ 152 w 176"/>
                <a:gd name="T23" fmla="*/ 298 h 298"/>
                <a:gd name="T24" fmla="*/ 160 w 176"/>
                <a:gd name="T25" fmla="*/ 282 h 298"/>
                <a:gd name="T26" fmla="*/ 166 w 176"/>
                <a:gd name="T27" fmla="*/ 262 h 298"/>
                <a:gd name="T28" fmla="*/ 172 w 176"/>
                <a:gd name="T29" fmla="*/ 238 h 298"/>
                <a:gd name="T30" fmla="*/ 176 w 176"/>
                <a:gd name="T31" fmla="*/ 210 h 298"/>
                <a:gd name="T32" fmla="*/ 176 w 176"/>
                <a:gd name="T33" fmla="*/ 180 h 298"/>
                <a:gd name="T34" fmla="*/ 176 w 176"/>
                <a:gd name="T35" fmla="*/ 164 h 298"/>
                <a:gd name="T36" fmla="*/ 174 w 176"/>
                <a:gd name="T37" fmla="*/ 148 h 298"/>
                <a:gd name="T38" fmla="*/ 170 w 176"/>
                <a:gd name="T39" fmla="*/ 132 h 298"/>
                <a:gd name="T40" fmla="*/ 164 w 176"/>
                <a:gd name="T41" fmla="*/ 116 h 298"/>
                <a:gd name="T42" fmla="*/ 164 w 176"/>
                <a:gd name="T43" fmla="*/ 116 h 298"/>
                <a:gd name="T44" fmla="*/ 156 w 176"/>
                <a:gd name="T45" fmla="*/ 102 h 298"/>
                <a:gd name="T46" fmla="*/ 148 w 176"/>
                <a:gd name="T47" fmla="*/ 88 h 298"/>
                <a:gd name="T48" fmla="*/ 138 w 176"/>
                <a:gd name="T49" fmla="*/ 76 h 298"/>
                <a:gd name="T50" fmla="*/ 128 w 176"/>
                <a:gd name="T51" fmla="*/ 64 h 298"/>
                <a:gd name="T52" fmla="*/ 104 w 176"/>
                <a:gd name="T53" fmla="*/ 44 h 298"/>
                <a:gd name="T54" fmla="*/ 82 w 176"/>
                <a:gd name="T55" fmla="*/ 28 h 298"/>
                <a:gd name="T56" fmla="*/ 60 w 176"/>
                <a:gd name="T57" fmla="*/ 16 h 298"/>
                <a:gd name="T58" fmla="*/ 42 w 176"/>
                <a:gd name="T59" fmla="*/ 6 h 298"/>
                <a:gd name="T60" fmla="*/ 24 w 176"/>
                <a:gd name="T61" fmla="*/ 0 h 298"/>
                <a:gd name="T62" fmla="*/ 24 w 176"/>
                <a:gd name="T63" fmla="*/ 0 h 298"/>
                <a:gd name="T64" fmla="*/ 18 w 176"/>
                <a:gd name="T65" fmla="*/ 16 h 298"/>
                <a:gd name="T66" fmla="*/ 12 w 176"/>
                <a:gd name="T67" fmla="*/ 36 h 298"/>
                <a:gd name="T68" fmla="*/ 6 w 176"/>
                <a:gd name="T69" fmla="*/ 60 h 298"/>
                <a:gd name="T70" fmla="*/ 2 w 176"/>
                <a:gd name="T71" fmla="*/ 88 h 298"/>
                <a:gd name="T72" fmla="*/ 0 w 176"/>
                <a:gd name="T73" fmla="*/ 118 h 298"/>
                <a:gd name="T74" fmla="*/ 0 w 176"/>
                <a:gd name="T75" fmla="*/ 134 h 298"/>
                <a:gd name="T76" fmla="*/ 4 w 176"/>
                <a:gd name="T77" fmla="*/ 150 h 298"/>
                <a:gd name="T78" fmla="*/ 8 w 176"/>
                <a:gd name="T79" fmla="*/ 166 h 298"/>
                <a:gd name="T80" fmla="*/ 14 w 176"/>
                <a:gd name="T81" fmla="*/ 18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298">
                  <a:moveTo>
                    <a:pt x="14" y="182"/>
                  </a:moveTo>
                  <a:lnTo>
                    <a:pt x="14" y="182"/>
                  </a:lnTo>
                  <a:lnTo>
                    <a:pt x="20" y="196"/>
                  </a:lnTo>
                  <a:lnTo>
                    <a:pt x="30" y="210"/>
                  </a:lnTo>
                  <a:lnTo>
                    <a:pt x="38" y="222"/>
                  </a:lnTo>
                  <a:lnTo>
                    <a:pt x="50" y="234"/>
                  </a:lnTo>
                  <a:lnTo>
                    <a:pt x="72" y="254"/>
                  </a:lnTo>
                  <a:lnTo>
                    <a:pt x="96" y="270"/>
                  </a:lnTo>
                  <a:lnTo>
                    <a:pt x="118" y="284"/>
                  </a:lnTo>
                  <a:lnTo>
                    <a:pt x="136" y="292"/>
                  </a:lnTo>
                  <a:lnTo>
                    <a:pt x="152" y="298"/>
                  </a:lnTo>
                  <a:lnTo>
                    <a:pt x="152" y="298"/>
                  </a:lnTo>
                  <a:lnTo>
                    <a:pt x="160" y="282"/>
                  </a:lnTo>
                  <a:lnTo>
                    <a:pt x="166" y="262"/>
                  </a:lnTo>
                  <a:lnTo>
                    <a:pt x="172" y="238"/>
                  </a:lnTo>
                  <a:lnTo>
                    <a:pt x="176" y="210"/>
                  </a:lnTo>
                  <a:lnTo>
                    <a:pt x="176" y="180"/>
                  </a:lnTo>
                  <a:lnTo>
                    <a:pt x="176" y="164"/>
                  </a:lnTo>
                  <a:lnTo>
                    <a:pt x="174" y="148"/>
                  </a:lnTo>
                  <a:lnTo>
                    <a:pt x="170" y="132"/>
                  </a:lnTo>
                  <a:lnTo>
                    <a:pt x="164" y="116"/>
                  </a:lnTo>
                  <a:lnTo>
                    <a:pt x="164" y="116"/>
                  </a:lnTo>
                  <a:lnTo>
                    <a:pt x="156" y="102"/>
                  </a:lnTo>
                  <a:lnTo>
                    <a:pt x="148" y="88"/>
                  </a:lnTo>
                  <a:lnTo>
                    <a:pt x="138" y="76"/>
                  </a:lnTo>
                  <a:lnTo>
                    <a:pt x="128" y="64"/>
                  </a:lnTo>
                  <a:lnTo>
                    <a:pt x="104" y="44"/>
                  </a:lnTo>
                  <a:lnTo>
                    <a:pt x="82" y="28"/>
                  </a:lnTo>
                  <a:lnTo>
                    <a:pt x="60" y="16"/>
                  </a:lnTo>
                  <a:lnTo>
                    <a:pt x="42" y="6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16"/>
                  </a:lnTo>
                  <a:lnTo>
                    <a:pt x="12" y="36"/>
                  </a:lnTo>
                  <a:lnTo>
                    <a:pt x="6" y="60"/>
                  </a:lnTo>
                  <a:lnTo>
                    <a:pt x="2" y="88"/>
                  </a:lnTo>
                  <a:lnTo>
                    <a:pt x="0" y="118"/>
                  </a:lnTo>
                  <a:lnTo>
                    <a:pt x="0" y="134"/>
                  </a:lnTo>
                  <a:lnTo>
                    <a:pt x="4" y="150"/>
                  </a:lnTo>
                  <a:lnTo>
                    <a:pt x="8" y="166"/>
                  </a:lnTo>
                  <a:lnTo>
                    <a:pt x="14" y="1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7" name="Freeform 2024">
              <a:extLst>
                <a:ext uri="{FF2B5EF4-FFF2-40B4-BE49-F238E27FC236}">
                  <a16:creationId xmlns:a16="http://schemas.microsoft.com/office/drawing/2014/main" id="{C3498F74-DE6C-4BA1-BA05-689530DD7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4431" y="3304485"/>
              <a:ext cx="314456" cy="532432"/>
            </a:xfrm>
            <a:custGeom>
              <a:avLst/>
              <a:gdLst>
                <a:gd name="T0" fmla="*/ 14 w 176"/>
                <a:gd name="T1" fmla="*/ 182 h 298"/>
                <a:gd name="T2" fmla="*/ 14 w 176"/>
                <a:gd name="T3" fmla="*/ 182 h 298"/>
                <a:gd name="T4" fmla="*/ 20 w 176"/>
                <a:gd name="T5" fmla="*/ 196 h 298"/>
                <a:gd name="T6" fmla="*/ 30 w 176"/>
                <a:gd name="T7" fmla="*/ 210 h 298"/>
                <a:gd name="T8" fmla="*/ 38 w 176"/>
                <a:gd name="T9" fmla="*/ 222 h 298"/>
                <a:gd name="T10" fmla="*/ 50 w 176"/>
                <a:gd name="T11" fmla="*/ 234 h 298"/>
                <a:gd name="T12" fmla="*/ 72 w 176"/>
                <a:gd name="T13" fmla="*/ 254 h 298"/>
                <a:gd name="T14" fmla="*/ 96 w 176"/>
                <a:gd name="T15" fmla="*/ 270 h 298"/>
                <a:gd name="T16" fmla="*/ 118 w 176"/>
                <a:gd name="T17" fmla="*/ 284 h 298"/>
                <a:gd name="T18" fmla="*/ 136 w 176"/>
                <a:gd name="T19" fmla="*/ 292 h 298"/>
                <a:gd name="T20" fmla="*/ 152 w 176"/>
                <a:gd name="T21" fmla="*/ 298 h 298"/>
                <a:gd name="T22" fmla="*/ 152 w 176"/>
                <a:gd name="T23" fmla="*/ 298 h 298"/>
                <a:gd name="T24" fmla="*/ 160 w 176"/>
                <a:gd name="T25" fmla="*/ 282 h 298"/>
                <a:gd name="T26" fmla="*/ 166 w 176"/>
                <a:gd name="T27" fmla="*/ 262 h 298"/>
                <a:gd name="T28" fmla="*/ 172 w 176"/>
                <a:gd name="T29" fmla="*/ 238 h 298"/>
                <a:gd name="T30" fmla="*/ 176 w 176"/>
                <a:gd name="T31" fmla="*/ 210 h 298"/>
                <a:gd name="T32" fmla="*/ 176 w 176"/>
                <a:gd name="T33" fmla="*/ 180 h 298"/>
                <a:gd name="T34" fmla="*/ 176 w 176"/>
                <a:gd name="T35" fmla="*/ 164 h 298"/>
                <a:gd name="T36" fmla="*/ 174 w 176"/>
                <a:gd name="T37" fmla="*/ 148 h 298"/>
                <a:gd name="T38" fmla="*/ 170 w 176"/>
                <a:gd name="T39" fmla="*/ 132 h 298"/>
                <a:gd name="T40" fmla="*/ 164 w 176"/>
                <a:gd name="T41" fmla="*/ 116 h 298"/>
                <a:gd name="T42" fmla="*/ 164 w 176"/>
                <a:gd name="T43" fmla="*/ 116 h 298"/>
                <a:gd name="T44" fmla="*/ 156 w 176"/>
                <a:gd name="T45" fmla="*/ 102 h 298"/>
                <a:gd name="T46" fmla="*/ 148 w 176"/>
                <a:gd name="T47" fmla="*/ 88 h 298"/>
                <a:gd name="T48" fmla="*/ 138 w 176"/>
                <a:gd name="T49" fmla="*/ 76 h 298"/>
                <a:gd name="T50" fmla="*/ 128 w 176"/>
                <a:gd name="T51" fmla="*/ 64 h 298"/>
                <a:gd name="T52" fmla="*/ 104 w 176"/>
                <a:gd name="T53" fmla="*/ 44 h 298"/>
                <a:gd name="T54" fmla="*/ 82 w 176"/>
                <a:gd name="T55" fmla="*/ 28 h 298"/>
                <a:gd name="T56" fmla="*/ 60 w 176"/>
                <a:gd name="T57" fmla="*/ 16 h 298"/>
                <a:gd name="T58" fmla="*/ 42 w 176"/>
                <a:gd name="T59" fmla="*/ 6 h 298"/>
                <a:gd name="T60" fmla="*/ 24 w 176"/>
                <a:gd name="T61" fmla="*/ 0 h 298"/>
                <a:gd name="T62" fmla="*/ 24 w 176"/>
                <a:gd name="T63" fmla="*/ 0 h 298"/>
                <a:gd name="T64" fmla="*/ 18 w 176"/>
                <a:gd name="T65" fmla="*/ 16 h 298"/>
                <a:gd name="T66" fmla="*/ 12 w 176"/>
                <a:gd name="T67" fmla="*/ 36 h 298"/>
                <a:gd name="T68" fmla="*/ 6 w 176"/>
                <a:gd name="T69" fmla="*/ 60 h 298"/>
                <a:gd name="T70" fmla="*/ 2 w 176"/>
                <a:gd name="T71" fmla="*/ 88 h 298"/>
                <a:gd name="T72" fmla="*/ 0 w 176"/>
                <a:gd name="T73" fmla="*/ 118 h 298"/>
                <a:gd name="T74" fmla="*/ 0 w 176"/>
                <a:gd name="T75" fmla="*/ 134 h 298"/>
                <a:gd name="T76" fmla="*/ 4 w 176"/>
                <a:gd name="T77" fmla="*/ 150 h 298"/>
                <a:gd name="T78" fmla="*/ 8 w 176"/>
                <a:gd name="T79" fmla="*/ 166 h 298"/>
                <a:gd name="T80" fmla="*/ 14 w 176"/>
                <a:gd name="T81" fmla="*/ 18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298">
                  <a:moveTo>
                    <a:pt x="14" y="182"/>
                  </a:moveTo>
                  <a:lnTo>
                    <a:pt x="14" y="182"/>
                  </a:lnTo>
                  <a:lnTo>
                    <a:pt x="20" y="196"/>
                  </a:lnTo>
                  <a:lnTo>
                    <a:pt x="30" y="210"/>
                  </a:lnTo>
                  <a:lnTo>
                    <a:pt x="38" y="222"/>
                  </a:lnTo>
                  <a:lnTo>
                    <a:pt x="50" y="234"/>
                  </a:lnTo>
                  <a:lnTo>
                    <a:pt x="72" y="254"/>
                  </a:lnTo>
                  <a:lnTo>
                    <a:pt x="96" y="270"/>
                  </a:lnTo>
                  <a:lnTo>
                    <a:pt x="118" y="284"/>
                  </a:lnTo>
                  <a:lnTo>
                    <a:pt x="136" y="292"/>
                  </a:lnTo>
                  <a:lnTo>
                    <a:pt x="152" y="298"/>
                  </a:lnTo>
                  <a:lnTo>
                    <a:pt x="152" y="298"/>
                  </a:lnTo>
                  <a:lnTo>
                    <a:pt x="160" y="282"/>
                  </a:lnTo>
                  <a:lnTo>
                    <a:pt x="166" y="262"/>
                  </a:lnTo>
                  <a:lnTo>
                    <a:pt x="172" y="238"/>
                  </a:lnTo>
                  <a:lnTo>
                    <a:pt x="176" y="210"/>
                  </a:lnTo>
                  <a:lnTo>
                    <a:pt x="176" y="180"/>
                  </a:lnTo>
                  <a:lnTo>
                    <a:pt x="176" y="164"/>
                  </a:lnTo>
                  <a:lnTo>
                    <a:pt x="174" y="148"/>
                  </a:lnTo>
                  <a:lnTo>
                    <a:pt x="170" y="132"/>
                  </a:lnTo>
                  <a:lnTo>
                    <a:pt x="164" y="116"/>
                  </a:lnTo>
                  <a:lnTo>
                    <a:pt x="164" y="116"/>
                  </a:lnTo>
                  <a:lnTo>
                    <a:pt x="156" y="102"/>
                  </a:lnTo>
                  <a:lnTo>
                    <a:pt x="148" y="88"/>
                  </a:lnTo>
                  <a:lnTo>
                    <a:pt x="138" y="76"/>
                  </a:lnTo>
                  <a:lnTo>
                    <a:pt x="128" y="64"/>
                  </a:lnTo>
                  <a:lnTo>
                    <a:pt x="104" y="44"/>
                  </a:lnTo>
                  <a:lnTo>
                    <a:pt x="82" y="28"/>
                  </a:lnTo>
                  <a:lnTo>
                    <a:pt x="60" y="16"/>
                  </a:lnTo>
                  <a:lnTo>
                    <a:pt x="42" y="6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16"/>
                  </a:lnTo>
                  <a:lnTo>
                    <a:pt x="12" y="36"/>
                  </a:lnTo>
                  <a:lnTo>
                    <a:pt x="6" y="60"/>
                  </a:lnTo>
                  <a:lnTo>
                    <a:pt x="2" y="88"/>
                  </a:lnTo>
                  <a:lnTo>
                    <a:pt x="0" y="118"/>
                  </a:lnTo>
                  <a:lnTo>
                    <a:pt x="0" y="134"/>
                  </a:lnTo>
                  <a:lnTo>
                    <a:pt x="4" y="150"/>
                  </a:lnTo>
                  <a:lnTo>
                    <a:pt x="8" y="166"/>
                  </a:lnTo>
                  <a:lnTo>
                    <a:pt x="14" y="1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8" name="Freeform 2032">
              <a:extLst>
                <a:ext uri="{FF2B5EF4-FFF2-40B4-BE49-F238E27FC236}">
                  <a16:creationId xmlns:a16="http://schemas.microsoft.com/office/drawing/2014/main" id="{421FB1A1-0F36-427E-BA70-CE3F4A9D2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7991" y="3375952"/>
              <a:ext cx="310883" cy="539579"/>
            </a:xfrm>
            <a:custGeom>
              <a:avLst/>
              <a:gdLst>
                <a:gd name="T0" fmla="*/ 10 w 174"/>
                <a:gd name="T1" fmla="*/ 120 h 302"/>
                <a:gd name="T2" fmla="*/ 10 w 174"/>
                <a:gd name="T3" fmla="*/ 120 h 302"/>
                <a:gd name="T4" fmla="*/ 6 w 174"/>
                <a:gd name="T5" fmla="*/ 136 h 302"/>
                <a:gd name="T6" fmla="*/ 2 w 174"/>
                <a:gd name="T7" fmla="*/ 152 h 302"/>
                <a:gd name="T8" fmla="*/ 0 w 174"/>
                <a:gd name="T9" fmla="*/ 168 h 302"/>
                <a:gd name="T10" fmla="*/ 0 w 174"/>
                <a:gd name="T11" fmla="*/ 184 h 302"/>
                <a:gd name="T12" fmla="*/ 2 w 174"/>
                <a:gd name="T13" fmla="*/ 214 h 302"/>
                <a:gd name="T14" fmla="*/ 6 w 174"/>
                <a:gd name="T15" fmla="*/ 242 h 302"/>
                <a:gd name="T16" fmla="*/ 14 w 174"/>
                <a:gd name="T17" fmla="*/ 266 h 302"/>
                <a:gd name="T18" fmla="*/ 20 w 174"/>
                <a:gd name="T19" fmla="*/ 286 h 302"/>
                <a:gd name="T20" fmla="*/ 28 w 174"/>
                <a:gd name="T21" fmla="*/ 302 h 302"/>
                <a:gd name="T22" fmla="*/ 28 w 174"/>
                <a:gd name="T23" fmla="*/ 302 h 302"/>
                <a:gd name="T24" fmla="*/ 44 w 174"/>
                <a:gd name="T25" fmla="*/ 294 h 302"/>
                <a:gd name="T26" fmla="*/ 62 w 174"/>
                <a:gd name="T27" fmla="*/ 286 h 302"/>
                <a:gd name="T28" fmla="*/ 84 w 174"/>
                <a:gd name="T29" fmla="*/ 272 h 302"/>
                <a:gd name="T30" fmla="*/ 106 w 174"/>
                <a:gd name="T31" fmla="*/ 256 h 302"/>
                <a:gd name="T32" fmla="*/ 128 w 174"/>
                <a:gd name="T33" fmla="*/ 236 h 302"/>
                <a:gd name="T34" fmla="*/ 138 w 174"/>
                <a:gd name="T35" fmla="*/ 224 h 302"/>
                <a:gd name="T36" fmla="*/ 148 w 174"/>
                <a:gd name="T37" fmla="*/ 210 h 302"/>
                <a:gd name="T38" fmla="*/ 156 w 174"/>
                <a:gd name="T39" fmla="*/ 196 h 302"/>
                <a:gd name="T40" fmla="*/ 164 w 174"/>
                <a:gd name="T41" fmla="*/ 182 h 302"/>
                <a:gd name="T42" fmla="*/ 164 w 174"/>
                <a:gd name="T43" fmla="*/ 182 h 302"/>
                <a:gd name="T44" fmla="*/ 168 w 174"/>
                <a:gd name="T45" fmla="*/ 166 h 302"/>
                <a:gd name="T46" fmla="*/ 172 w 174"/>
                <a:gd name="T47" fmla="*/ 150 h 302"/>
                <a:gd name="T48" fmla="*/ 174 w 174"/>
                <a:gd name="T49" fmla="*/ 134 h 302"/>
                <a:gd name="T50" fmla="*/ 174 w 174"/>
                <a:gd name="T51" fmla="*/ 118 h 302"/>
                <a:gd name="T52" fmla="*/ 172 w 174"/>
                <a:gd name="T53" fmla="*/ 88 h 302"/>
                <a:gd name="T54" fmla="*/ 168 w 174"/>
                <a:gd name="T55" fmla="*/ 60 h 302"/>
                <a:gd name="T56" fmla="*/ 160 w 174"/>
                <a:gd name="T57" fmla="*/ 36 h 302"/>
                <a:gd name="T58" fmla="*/ 154 w 174"/>
                <a:gd name="T59" fmla="*/ 16 h 302"/>
                <a:gd name="T60" fmla="*/ 146 w 174"/>
                <a:gd name="T61" fmla="*/ 0 h 302"/>
                <a:gd name="T62" fmla="*/ 146 w 174"/>
                <a:gd name="T63" fmla="*/ 0 h 302"/>
                <a:gd name="T64" fmla="*/ 130 w 174"/>
                <a:gd name="T65" fmla="*/ 8 h 302"/>
                <a:gd name="T66" fmla="*/ 112 w 174"/>
                <a:gd name="T67" fmla="*/ 16 h 302"/>
                <a:gd name="T68" fmla="*/ 92 w 174"/>
                <a:gd name="T69" fmla="*/ 30 h 302"/>
                <a:gd name="T70" fmla="*/ 68 w 174"/>
                <a:gd name="T71" fmla="*/ 46 h 302"/>
                <a:gd name="T72" fmla="*/ 46 w 174"/>
                <a:gd name="T73" fmla="*/ 66 h 302"/>
                <a:gd name="T74" fmla="*/ 36 w 174"/>
                <a:gd name="T75" fmla="*/ 78 h 302"/>
                <a:gd name="T76" fmla="*/ 26 w 174"/>
                <a:gd name="T77" fmla="*/ 92 h 302"/>
                <a:gd name="T78" fmla="*/ 18 w 174"/>
                <a:gd name="T79" fmla="*/ 106 h 302"/>
                <a:gd name="T80" fmla="*/ 10 w 174"/>
                <a:gd name="T81" fmla="*/ 12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4" h="302">
                  <a:moveTo>
                    <a:pt x="10" y="120"/>
                  </a:moveTo>
                  <a:lnTo>
                    <a:pt x="10" y="120"/>
                  </a:lnTo>
                  <a:lnTo>
                    <a:pt x="6" y="136"/>
                  </a:lnTo>
                  <a:lnTo>
                    <a:pt x="2" y="152"/>
                  </a:lnTo>
                  <a:lnTo>
                    <a:pt x="0" y="168"/>
                  </a:lnTo>
                  <a:lnTo>
                    <a:pt x="0" y="184"/>
                  </a:lnTo>
                  <a:lnTo>
                    <a:pt x="2" y="214"/>
                  </a:lnTo>
                  <a:lnTo>
                    <a:pt x="6" y="242"/>
                  </a:lnTo>
                  <a:lnTo>
                    <a:pt x="14" y="266"/>
                  </a:lnTo>
                  <a:lnTo>
                    <a:pt x="20" y="286"/>
                  </a:lnTo>
                  <a:lnTo>
                    <a:pt x="28" y="302"/>
                  </a:lnTo>
                  <a:lnTo>
                    <a:pt x="28" y="302"/>
                  </a:lnTo>
                  <a:lnTo>
                    <a:pt x="44" y="294"/>
                  </a:lnTo>
                  <a:lnTo>
                    <a:pt x="62" y="286"/>
                  </a:lnTo>
                  <a:lnTo>
                    <a:pt x="84" y="272"/>
                  </a:lnTo>
                  <a:lnTo>
                    <a:pt x="106" y="256"/>
                  </a:lnTo>
                  <a:lnTo>
                    <a:pt x="128" y="236"/>
                  </a:lnTo>
                  <a:lnTo>
                    <a:pt x="138" y="224"/>
                  </a:lnTo>
                  <a:lnTo>
                    <a:pt x="148" y="210"/>
                  </a:lnTo>
                  <a:lnTo>
                    <a:pt x="156" y="196"/>
                  </a:lnTo>
                  <a:lnTo>
                    <a:pt x="164" y="182"/>
                  </a:lnTo>
                  <a:lnTo>
                    <a:pt x="164" y="182"/>
                  </a:lnTo>
                  <a:lnTo>
                    <a:pt x="168" y="166"/>
                  </a:lnTo>
                  <a:lnTo>
                    <a:pt x="172" y="150"/>
                  </a:lnTo>
                  <a:lnTo>
                    <a:pt x="174" y="134"/>
                  </a:lnTo>
                  <a:lnTo>
                    <a:pt x="174" y="118"/>
                  </a:lnTo>
                  <a:lnTo>
                    <a:pt x="172" y="88"/>
                  </a:lnTo>
                  <a:lnTo>
                    <a:pt x="168" y="60"/>
                  </a:lnTo>
                  <a:lnTo>
                    <a:pt x="160" y="36"/>
                  </a:lnTo>
                  <a:lnTo>
                    <a:pt x="154" y="16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30" y="8"/>
                  </a:lnTo>
                  <a:lnTo>
                    <a:pt x="112" y="16"/>
                  </a:lnTo>
                  <a:lnTo>
                    <a:pt x="92" y="30"/>
                  </a:lnTo>
                  <a:lnTo>
                    <a:pt x="68" y="46"/>
                  </a:lnTo>
                  <a:lnTo>
                    <a:pt x="46" y="66"/>
                  </a:lnTo>
                  <a:lnTo>
                    <a:pt x="36" y="78"/>
                  </a:lnTo>
                  <a:lnTo>
                    <a:pt x="26" y="92"/>
                  </a:lnTo>
                  <a:lnTo>
                    <a:pt x="18" y="106"/>
                  </a:lnTo>
                  <a:lnTo>
                    <a:pt x="10" y="1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9" name="Freeform 2035">
              <a:extLst>
                <a:ext uri="{FF2B5EF4-FFF2-40B4-BE49-F238E27FC236}">
                  <a16:creationId xmlns:a16="http://schemas.microsoft.com/office/drawing/2014/main" id="{B1AA799D-40B8-4D16-B1D5-02EB80F6D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11686"/>
              <a:ext cx="282296" cy="485978"/>
            </a:xfrm>
            <a:custGeom>
              <a:avLst/>
              <a:gdLst>
                <a:gd name="T0" fmla="*/ 118 w 158"/>
                <a:gd name="T1" fmla="*/ 0 h 272"/>
                <a:gd name="T2" fmla="*/ 118 w 158"/>
                <a:gd name="T3" fmla="*/ 0 h 272"/>
                <a:gd name="T4" fmla="*/ 88 w 158"/>
                <a:gd name="T5" fmla="*/ 16 h 272"/>
                <a:gd name="T6" fmla="*/ 88 w 158"/>
                <a:gd name="T7" fmla="*/ 16 h 272"/>
                <a:gd name="T8" fmla="*/ 66 w 158"/>
                <a:gd name="T9" fmla="*/ 32 h 272"/>
                <a:gd name="T10" fmla="*/ 44 w 158"/>
                <a:gd name="T11" fmla="*/ 52 h 272"/>
                <a:gd name="T12" fmla="*/ 34 w 158"/>
                <a:gd name="T13" fmla="*/ 64 h 272"/>
                <a:gd name="T14" fmla="*/ 26 w 158"/>
                <a:gd name="T15" fmla="*/ 76 h 272"/>
                <a:gd name="T16" fmla="*/ 18 w 158"/>
                <a:gd name="T17" fmla="*/ 90 h 272"/>
                <a:gd name="T18" fmla="*/ 12 w 158"/>
                <a:gd name="T19" fmla="*/ 104 h 272"/>
                <a:gd name="T20" fmla="*/ 12 w 158"/>
                <a:gd name="T21" fmla="*/ 104 h 272"/>
                <a:gd name="T22" fmla="*/ 12 w 158"/>
                <a:gd name="T23" fmla="*/ 104 h 272"/>
                <a:gd name="T24" fmla="*/ 6 w 158"/>
                <a:gd name="T25" fmla="*/ 118 h 272"/>
                <a:gd name="T26" fmla="*/ 4 w 158"/>
                <a:gd name="T27" fmla="*/ 134 h 272"/>
                <a:gd name="T28" fmla="*/ 2 w 158"/>
                <a:gd name="T29" fmla="*/ 148 h 272"/>
                <a:gd name="T30" fmla="*/ 0 w 158"/>
                <a:gd name="T31" fmla="*/ 164 h 272"/>
                <a:gd name="T32" fmla="*/ 0 w 158"/>
                <a:gd name="T33" fmla="*/ 164 h 272"/>
                <a:gd name="T34" fmla="*/ 2 w 158"/>
                <a:gd name="T35" fmla="*/ 182 h 272"/>
                <a:gd name="T36" fmla="*/ 4 w 158"/>
                <a:gd name="T37" fmla="*/ 198 h 272"/>
                <a:gd name="T38" fmla="*/ 10 w 158"/>
                <a:gd name="T39" fmla="*/ 230 h 272"/>
                <a:gd name="T40" fmla="*/ 18 w 158"/>
                <a:gd name="T41" fmla="*/ 254 h 272"/>
                <a:gd name="T42" fmla="*/ 24 w 158"/>
                <a:gd name="T43" fmla="*/ 272 h 272"/>
                <a:gd name="T44" fmla="*/ 24 w 158"/>
                <a:gd name="T45" fmla="*/ 272 h 272"/>
                <a:gd name="T46" fmla="*/ 32 w 158"/>
                <a:gd name="T47" fmla="*/ 268 h 272"/>
                <a:gd name="T48" fmla="*/ 32 w 158"/>
                <a:gd name="T49" fmla="*/ 268 h 272"/>
                <a:gd name="T50" fmla="*/ 50 w 158"/>
                <a:gd name="T51" fmla="*/ 258 h 272"/>
                <a:gd name="T52" fmla="*/ 70 w 158"/>
                <a:gd name="T53" fmla="*/ 246 h 272"/>
                <a:gd name="T54" fmla="*/ 70 w 158"/>
                <a:gd name="T55" fmla="*/ 246 h 272"/>
                <a:gd name="T56" fmla="*/ 94 w 158"/>
                <a:gd name="T57" fmla="*/ 230 h 272"/>
                <a:gd name="T58" fmla="*/ 114 w 158"/>
                <a:gd name="T59" fmla="*/ 210 h 272"/>
                <a:gd name="T60" fmla="*/ 124 w 158"/>
                <a:gd name="T61" fmla="*/ 198 h 272"/>
                <a:gd name="T62" fmla="*/ 134 w 158"/>
                <a:gd name="T63" fmla="*/ 186 h 272"/>
                <a:gd name="T64" fmla="*/ 142 w 158"/>
                <a:gd name="T65" fmla="*/ 172 h 272"/>
                <a:gd name="T66" fmla="*/ 148 w 158"/>
                <a:gd name="T67" fmla="*/ 158 h 272"/>
                <a:gd name="T68" fmla="*/ 148 w 158"/>
                <a:gd name="T69" fmla="*/ 158 h 272"/>
                <a:gd name="T70" fmla="*/ 154 w 158"/>
                <a:gd name="T71" fmla="*/ 144 h 272"/>
                <a:gd name="T72" fmla="*/ 156 w 158"/>
                <a:gd name="T73" fmla="*/ 128 h 272"/>
                <a:gd name="T74" fmla="*/ 158 w 158"/>
                <a:gd name="T75" fmla="*/ 114 h 272"/>
                <a:gd name="T76" fmla="*/ 158 w 158"/>
                <a:gd name="T77" fmla="*/ 98 h 272"/>
                <a:gd name="T78" fmla="*/ 158 w 158"/>
                <a:gd name="T79" fmla="*/ 98 h 272"/>
                <a:gd name="T80" fmla="*/ 158 w 158"/>
                <a:gd name="T81" fmla="*/ 74 h 272"/>
                <a:gd name="T82" fmla="*/ 154 w 158"/>
                <a:gd name="T83" fmla="*/ 54 h 272"/>
                <a:gd name="T84" fmla="*/ 150 w 158"/>
                <a:gd name="T85" fmla="*/ 34 h 272"/>
                <a:gd name="T86" fmla="*/ 144 w 158"/>
                <a:gd name="T87" fmla="*/ 16 h 272"/>
                <a:gd name="T88" fmla="*/ 144 w 158"/>
                <a:gd name="T89" fmla="*/ 16 h 272"/>
                <a:gd name="T90" fmla="*/ 118 w 158"/>
                <a:gd name="T9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8" h="272">
                  <a:moveTo>
                    <a:pt x="118" y="0"/>
                  </a:moveTo>
                  <a:lnTo>
                    <a:pt x="118" y="0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66" y="32"/>
                  </a:lnTo>
                  <a:lnTo>
                    <a:pt x="44" y="52"/>
                  </a:lnTo>
                  <a:lnTo>
                    <a:pt x="34" y="64"/>
                  </a:lnTo>
                  <a:lnTo>
                    <a:pt x="26" y="76"/>
                  </a:lnTo>
                  <a:lnTo>
                    <a:pt x="18" y="90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6" y="118"/>
                  </a:lnTo>
                  <a:lnTo>
                    <a:pt x="4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82"/>
                  </a:lnTo>
                  <a:lnTo>
                    <a:pt x="4" y="198"/>
                  </a:lnTo>
                  <a:lnTo>
                    <a:pt x="10" y="230"/>
                  </a:lnTo>
                  <a:lnTo>
                    <a:pt x="18" y="254"/>
                  </a:lnTo>
                  <a:lnTo>
                    <a:pt x="24" y="272"/>
                  </a:lnTo>
                  <a:lnTo>
                    <a:pt x="24" y="272"/>
                  </a:lnTo>
                  <a:lnTo>
                    <a:pt x="32" y="268"/>
                  </a:lnTo>
                  <a:lnTo>
                    <a:pt x="32" y="268"/>
                  </a:lnTo>
                  <a:lnTo>
                    <a:pt x="50" y="258"/>
                  </a:lnTo>
                  <a:lnTo>
                    <a:pt x="70" y="246"/>
                  </a:lnTo>
                  <a:lnTo>
                    <a:pt x="70" y="246"/>
                  </a:lnTo>
                  <a:lnTo>
                    <a:pt x="94" y="230"/>
                  </a:lnTo>
                  <a:lnTo>
                    <a:pt x="114" y="210"/>
                  </a:lnTo>
                  <a:lnTo>
                    <a:pt x="124" y="198"/>
                  </a:lnTo>
                  <a:lnTo>
                    <a:pt x="134" y="186"/>
                  </a:lnTo>
                  <a:lnTo>
                    <a:pt x="142" y="172"/>
                  </a:lnTo>
                  <a:lnTo>
                    <a:pt x="148" y="158"/>
                  </a:lnTo>
                  <a:lnTo>
                    <a:pt x="148" y="158"/>
                  </a:lnTo>
                  <a:lnTo>
                    <a:pt x="154" y="144"/>
                  </a:lnTo>
                  <a:lnTo>
                    <a:pt x="156" y="128"/>
                  </a:lnTo>
                  <a:lnTo>
                    <a:pt x="158" y="114"/>
                  </a:lnTo>
                  <a:lnTo>
                    <a:pt x="158" y="98"/>
                  </a:lnTo>
                  <a:lnTo>
                    <a:pt x="158" y="98"/>
                  </a:lnTo>
                  <a:lnTo>
                    <a:pt x="158" y="74"/>
                  </a:lnTo>
                  <a:lnTo>
                    <a:pt x="154" y="54"/>
                  </a:lnTo>
                  <a:lnTo>
                    <a:pt x="150" y="34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0" name="Freeform 2036">
              <a:extLst>
                <a:ext uri="{FF2B5EF4-FFF2-40B4-BE49-F238E27FC236}">
                  <a16:creationId xmlns:a16="http://schemas.microsoft.com/office/drawing/2014/main" id="{75E3F56B-F6D5-48F8-9F46-B4FCB8488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11686"/>
              <a:ext cx="282296" cy="485978"/>
            </a:xfrm>
            <a:custGeom>
              <a:avLst/>
              <a:gdLst>
                <a:gd name="T0" fmla="*/ 118 w 158"/>
                <a:gd name="T1" fmla="*/ 0 h 272"/>
                <a:gd name="T2" fmla="*/ 118 w 158"/>
                <a:gd name="T3" fmla="*/ 0 h 272"/>
                <a:gd name="T4" fmla="*/ 88 w 158"/>
                <a:gd name="T5" fmla="*/ 16 h 272"/>
                <a:gd name="T6" fmla="*/ 88 w 158"/>
                <a:gd name="T7" fmla="*/ 16 h 272"/>
                <a:gd name="T8" fmla="*/ 66 w 158"/>
                <a:gd name="T9" fmla="*/ 32 h 272"/>
                <a:gd name="T10" fmla="*/ 44 w 158"/>
                <a:gd name="T11" fmla="*/ 52 h 272"/>
                <a:gd name="T12" fmla="*/ 34 w 158"/>
                <a:gd name="T13" fmla="*/ 64 h 272"/>
                <a:gd name="T14" fmla="*/ 26 w 158"/>
                <a:gd name="T15" fmla="*/ 76 h 272"/>
                <a:gd name="T16" fmla="*/ 18 w 158"/>
                <a:gd name="T17" fmla="*/ 90 h 272"/>
                <a:gd name="T18" fmla="*/ 12 w 158"/>
                <a:gd name="T19" fmla="*/ 104 h 272"/>
                <a:gd name="T20" fmla="*/ 12 w 158"/>
                <a:gd name="T21" fmla="*/ 104 h 272"/>
                <a:gd name="T22" fmla="*/ 12 w 158"/>
                <a:gd name="T23" fmla="*/ 104 h 272"/>
                <a:gd name="T24" fmla="*/ 6 w 158"/>
                <a:gd name="T25" fmla="*/ 118 h 272"/>
                <a:gd name="T26" fmla="*/ 4 w 158"/>
                <a:gd name="T27" fmla="*/ 134 h 272"/>
                <a:gd name="T28" fmla="*/ 2 w 158"/>
                <a:gd name="T29" fmla="*/ 148 h 272"/>
                <a:gd name="T30" fmla="*/ 0 w 158"/>
                <a:gd name="T31" fmla="*/ 164 h 272"/>
                <a:gd name="T32" fmla="*/ 0 w 158"/>
                <a:gd name="T33" fmla="*/ 164 h 272"/>
                <a:gd name="T34" fmla="*/ 2 w 158"/>
                <a:gd name="T35" fmla="*/ 182 h 272"/>
                <a:gd name="T36" fmla="*/ 4 w 158"/>
                <a:gd name="T37" fmla="*/ 198 h 272"/>
                <a:gd name="T38" fmla="*/ 10 w 158"/>
                <a:gd name="T39" fmla="*/ 230 h 272"/>
                <a:gd name="T40" fmla="*/ 18 w 158"/>
                <a:gd name="T41" fmla="*/ 254 h 272"/>
                <a:gd name="T42" fmla="*/ 24 w 158"/>
                <a:gd name="T43" fmla="*/ 272 h 272"/>
                <a:gd name="T44" fmla="*/ 24 w 158"/>
                <a:gd name="T45" fmla="*/ 272 h 272"/>
                <a:gd name="T46" fmla="*/ 32 w 158"/>
                <a:gd name="T47" fmla="*/ 268 h 272"/>
                <a:gd name="T48" fmla="*/ 32 w 158"/>
                <a:gd name="T49" fmla="*/ 268 h 272"/>
                <a:gd name="T50" fmla="*/ 50 w 158"/>
                <a:gd name="T51" fmla="*/ 258 h 272"/>
                <a:gd name="T52" fmla="*/ 70 w 158"/>
                <a:gd name="T53" fmla="*/ 246 h 272"/>
                <a:gd name="T54" fmla="*/ 70 w 158"/>
                <a:gd name="T55" fmla="*/ 246 h 272"/>
                <a:gd name="T56" fmla="*/ 94 w 158"/>
                <a:gd name="T57" fmla="*/ 230 h 272"/>
                <a:gd name="T58" fmla="*/ 114 w 158"/>
                <a:gd name="T59" fmla="*/ 210 h 272"/>
                <a:gd name="T60" fmla="*/ 124 w 158"/>
                <a:gd name="T61" fmla="*/ 198 h 272"/>
                <a:gd name="T62" fmla="*/ 134 w 158"/>
                <a:gd name="T63" fmla="*/ 186 h 272"/>
                <a:gd name="T64" fmla="*/ 142 w 158"/>
                <a:gd name="T65" fmla="*/ 172 h 272"/>
                <a:gd name="T66" fmla="*/ 148 w 158"/>
                <a:gd name="T67" fmla="*/ 158 h 272"/>
                <a:gd name="T68" fmla="*/ 148 w 158"/>
                <a:gd name="T69" fmla="*/ 158 h 272"/>
                <a:gd name="T70" fmla="*/ 154 w 158"/>
                <a:gd name="T71" fmla="*/ 144 h 272"/>
                <a:gd name="T72" fmla="*/ 156 w 158"/>
                <a:gd name="T73" fmla="*/ 128 h 272"/>
                <a:gd name="T74" fmla="*/ 158 w 158"/>
                <a:gd name="T75" fmla="*/ 114 h 272"/>
                <a:gd name="T76" fmla="*/ 158 w 158"/>
                <a:gd name="T77" fmla="*/ 98 h 272"/>
                <a:gd name="T78" fmla="*/ 158 w 158"/>
                <a:gd name="T79" fmla="*/ 98 h 272"/>
                <a:gd name="T80" fmla="*/ 158 w 158"/>
                <a:gd name="T81" fmla="*/ 74 h 272"/>
                <a:gd name="T82" fmla="*/ 154 w 158"/>
                <a:gd name="T83" fmla="*/ 54 h 272"/>
                <a:gd name="T84" fmla="*/ 150 w 158"/>
                <a:gd name="T85" fmla="*/ 34 h 272"/>
                <a:gd name="T86" fmla="*/ 144 w 158"/>
                <a:gd name="T87" fmla="*/ 16 h 272"/>
                <a:gd name="T88" fmla="*/ 144 w 158"/>
                <a:gd name="T89" fmla="*/ 16 h 272"/>
                <a:gd name="T90" fmla="*/ 118 w 158"/>
                <a:gd name="T9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8" h="272">
                  <a:moveTo>
                    <a:pt x="118" y="0"/>
                  </a:moveTo>
                  <a:lnTo>
                    <a:pt x="118" y="0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66" y="32"/>
                  </a:lnTo>
                  <a:lnTo>
                    <a:pt x="44" y="52"/>
                  </a:lnTo>
                  <a:lnTo>
                    <a:pt x="34" y="64"/>
                  </a:lnTo>
                  <a:lnTo>
                    <a:pt x="26" y="76"/>
                  </a:lnTo>
                  <a:lnTo>
                    <a:pt x="18" y="90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12" y="104"/>
                  </a:lnTo>
                  <a:lnTo>
                    <a:pt x="6" y="118"/>
                  </a:lnTo>
                  <a:lnTo>
                    <a:pt x="4" y="134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2" y="182"/>
                  </a:lnTo>
                  <a:lnTo>
                    <a:pt x="4" y="198"/>
                  </a:lnTo>
                  <a:lnTo>
                    <a:pt x="10" y="230"/>
                  </a:lnTo>
                  <a:lnTo>
                    <a:pt x="18" y="254"/>
                  </a:lnTo>
                  <a:lnTo>
                    <a:pt x="24" y="272"/>
                  </a:lnTo>
                  <a:lnTo>
                    <a:pt x="24" y="272"/>
                  </a:lnTo>
                  <a:lnTo>
                    <a:pt x="32" y="268"/>
                  </a:lnTo>
                  <a:lnTo>
                    <a:pt x="32" y="268"/>
                  </a:lnTo>
                  <a:lnTo>
                    <a:pt x="50" y="258"/>
                  </a:lnTo>
                  <a:lnTo>
                    <a:pt x="70" y="246"/>
                  </a:lnTo>
                  <a:lnTo>
                    <a:pt x="70" y="246"/>
                  </a:lnTo>
                  <a:lnTo>
                    <a:pt x="94" y="230"/>
                  </a:lnTo>
                  <a:lnTo>
                    <a:pt x="114" y="210"/>
                  </a:lnTo>
                  <a:lnTo>
                    <a:pt x="124" y="198"/>
                  </a:lnTo>
                  <a:lnTo>
                    <a:pt x="134" y="186"/>
                  </a:lnTo>
                  <a:lnTo>
                    <a:pt x="142" y="172"/>
                  </a:lnTo>
                  <a:lnTo>
                    <a:pt x="148" y="158"/>
                  </a:lnTo>
                  <a:lnTo>
                    <a:pt x="148" y="158"/>
                  </a:lnTo>
                  <a:lnTo>
                    <a:pt x="154" y="144"/>
                  </a:lnTo>
                  <a:lnTo>
                    <a:pt x="156" y="128"/>
                  </a:lnTo>
                  <a:lnTo>
                    <a:pt x="158" y="114"/>
                  </a:lnTo>
                  <a:lnTo>
                    <a:pt x="158" y="98"/>
                  </a:lnTo>
                  <a:lnTo>
                    <a:pt x="158" y="98"/>
                  </a:lnTo>
                  <a:lnTo>
                    <a:pt x="158" y="74"/>
                  </a:lnTo>
                  <a:lnTo>
                    <a:pt x="154" y="54"/>
                  </a:lnTo>
                  <a:lnTo>
                    <a:pt x="150" y="34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1" name="Freeform 2038">
              <a:extLst>
                <a:ext uri="{FF2B5EF4-FFF2-40B4-BE49-F238E27FC236}">
                  <a16:creationId xmlns:a16="http://schemas.microsoft.com/office/drawing/2014/main" id="{1746CF20-08D3-47ED-8F8B-DEA48E2D4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165" y="3440273"/>
              <a:ext cx="242989" cy="457391"/>
            </a:xfrm>
            <a:custGeom>
              <a:avLst/>
              <a:gdLst>
                <a:gd name="T0" fmla="*/ 120 w 136"/>
                <a:gd name="T1" fmla="*/ 0 h 256"/>
                <a:gd name="T2" fmla="*/ 120 w 136"/>
                <a:gd name="T3" fmla="*/ 0 h 256"/>
                <a:gd name="T4" fmla="*/ 126 w 136"/>
                <a:gd name="T5" fmla="*/ 18 h 256"/>
                <a:gd name="T6" fmla="*/ 130 w 136"/>
                <a:gd name="T7" fmla="*/ 38 h 256"/>
                <a:gd name="T8" fmla="*/ 134 w 136"/>
                <a:gd name="T9" fmla="*/ 58 h 256"/>
                <a:gd name="T10" fmla="*/ 134 w 136"/>
                <a:gd name="T11" fmla="*/ 82 h 256"/>
                <a:gd name="T12" fmla="*/ 134 w 136"/>
                <a:gd name="T13" fmla="*/ 82 h 256"/>
                <a:gd name="T14" fmla="*/ 134 w 136"/>
                <a:gd name="T15" fmla="*/ 98 h 256"/>
                <a:gd name="T16" fmla="*/ 132 w 136"/>
                <a:gd name="T17" fmla="*/ 112 h 256"/>
                <a:gd name="T18" fmla="*/ 130 w 136"/>
                <a:gd name="T19" fmla="*/ 128 h 256"/>
                <a:gd name="T20" fmla="*/ 124 w 136"/>
                <a:gd name="T21" fmla="*/ 142 h 256"/>
                <a:gd name="T22" fmla="*/ 124 w 136"/>
                <a:gd name="T23" fmla="*/ 142 h 256"/>
                <a:gd name="T24" fmla="*/ 118 w 136"/>
                <a:gd name="T25" fmla="*/ 156 h 256"/>
                <a:gd name="T26" fmla="*/ 110 w 136"/>
                <a:gd name="T27" fmla="*/ 170 h 256"/>
                <a:gd name="T28" fmla="*/ 100 w 136"/>
                <a:gd name="T29" fmla="*/ 182 h 256"/>
                <a:gd name="T30" fmla="*/ 90 w 136"/>
                <a:gd name="T31" fmla="*/ 194 h 256"/>
                <a:gd name="T32" fmla="*/ 70 w 136"/>
                <a:gd name="T33" fmla="*/ 214 h 256"/>
                <a:gd name="T34" fmla="*/ 46 w 136"/>
                <a:gd name="T35" fmla="*/ 230 h 256"/>
                <a:gd name="T36" fmla="*/ 46 w 136"/>
                <a:gd name="T37" fmla="*/ 230 h 256"/>
                <a:gd name="T38" fmla="*/ 26 w 136"/>
                <a:gd name="T39" fmla="*/ 242 h 256"/>
                <a:gd name="T40" fmla="*/ 8 w 136"/>
                <a:gd name="T41" fmla="*/ 252 h 256"/>
                <a:gd name="T42" fmla="*/ 8 w 136"/>
                <a:gd name="T43" fmla="*/ 252 h 256"/>
                <a:gd name="T44" fmla="*/ 0 w 136"/>
                <a:gd name="T45" fmla="*/ 256 h 256"/>
                <a:gd name="T46" fmla="*/ 0 w 136"/>
                <a:gd name="T47" fmla="*/ 256 h 256"/>
                <a:gd name="T48" fmla="*/ 0 w 136"/>
                <a:gd name="T49" fmla="*/ 256 h 256"/>
                <a:gd name="T50" fmla="*/ 0 w 136"/>
                <a:gd name="T51" fmla="*/ 256 h 256"/>
                <a:gd name="T52" fmla="*/ 10 w 136"/>
                <a:gd name="T53" fmla="*/ 252 h 256"/>
                <a:gd name="T54" fmla="*/ 10 w 136"/>
                <a:gd name="T55" fmla="*/ 252 h 256"/>
                <a:gd name="T56" fmla="*/ 28 w 136"/>
                <a:gd name="T57" fmla="*/ 242 h 256"/>
                <a:gd name="T58" fmla="*/ 48 w 136"/>
                <a:gd name="T59" fmla="*/ 230 h 256"/>
                <a:gd name="T60" fmla="*/ 48 w 136"/>
                <a:gd name="T61" fmla="*/ 230 h 256"/>
                <a:gd name="T62" fmla="*/ 70 w 136"/>
                <a:gd name="T63" fmla="*/ 214 h 256"/>
                <a:gd name="T64" fmla="*/ 92 w 136"/>
                <a:gd name="T65" fmla="*/ 194 h 256"/>
                <a:gd name="T66" fmla="*/ 102 w 136"/>
                <a:gd name="T67" fmla="*/ 182 h 256"/>
                <a:gd name="T68" fmla="*/ 110 w 136"/>
                <a:gd name="T69" fmla="*/ 170 h 256"/>
                <a:gd name="T70" fmla="*/ 118 w 136"/>
                <a:gd name="T71" fmla="*/ 156 h 256"/>
                <a:gd name="T72" fmla="*/ 126 w 136"/>
                <a:gd name="T73" fmla="*/ 142 h 256"/>
                <a:gd name="T74" fmla="*/ 126 w 136"/>
                <a:gd name="T75" fmla="*/ 142 h 256"/>
                <a:gd name="T76" fmla="*/ 130 w 136"/>
                <a:gd name="T77" fmla="*/ 128 h 256"/>
                <a:gd name="T78" fmla="*/ 134 w 136"/>
                <a:gd name="T79" fmla="*/ 112 h 256"/>
                <a:gd name="T80" fmla="*/ 136 w 136"/>
                <a:gd name="T81" fmla="*/ 98 h 256"/>
                <a:gd name="T82" fmla="*/ 136 w 136"/>
                <a:gd name="T83" fmla="*/ 82 h 256"/>
                <a:gd name="T84" fmla="*/ 136 w 136"/>
                <a:gd name="T85" fmla="*/ 82 h 256"/>
                <a:gd name="T86" fmla="*/ 134 w 136"/>
                <a:gd name="T87" fmla="*/ 60 h 256"/>
                <a:gd name="T88" fmla="*/ 132 w 136"/>
                <a:gd name="T89" fmla="*/ 38 h 256"/>
                <a:gd name="T90" fmla="*/ 126 w 136"/>
                <a:gd name="T91" fmla="*/ 18 h 256"/>
                <a:gd name="T92" fmla="*/ 122 w 136"/>
                <a:gd name="T93" fmla="*/ 0 h 256"/>
                <a:gd name="T94" fmla="*/ 122 w 136"/>
                <a:gd name="T95" fmla="*/ 0 h 256"/>
                <a:gd name="T96" fmla="*/ 120 w 136"/>
                <a:gd name="T9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6" h="256">
                  <a:moveTo>
                    <a:pt x="120" y="0"/>
                  </a:moveTo>
                  <a:lnTo>
                    <a:pt x="120" y="0"/>
                  </a:lnTo>
                  <a:lnTo>
                    <a:pt x="126" y="18"/>
                  </a:lnTo>
                  <a:lnTo>
                    <a:pt x="130" y="38"/>
                  </a:lnTo>
                  <a:lnTo>
                    <a:pt x="134" y="58"/>
                  </a:lnTo>
                  <a:lnTo>
                    <a:pt x="134" y="82"/>
                  </a:lnTo>
                  <a:lnTo>
                    <a:pt x="134" y="82"/>
                  </a:lnTo>
                  <a:lnTo>
                    <a:pt x="134" y="98"/>
                  </a:lnTo>
                  <a:lnTo>
                    <a:pt x="132" y="112"/>
                  </a:lnTo>
                  <a:lnTo>
                    <a:pt x="130" y="128"/>
                  </a:lnTo>
                  <a:lnTo>
                    <a:pt x="124" y="142"/>
                  </a:lnTo>
                  <a:lnTo>
                    <a:pt x="124" y="142"/>
                  </a:lnTo>
                  <a:lnTo>
                    <a:pt x="118" y="156"/>
                  </a:lnTo>
                  <a:lnTo>
                    <a:pt x="110" y="170"/>
                  </a:lnTo>
                  <a:lnTo>
                    <a:pt x="100" y="182"/>
                  </a:lnTo>
                  <a:lnTo>
                    <a:pt x="90" y="194"/>
                  </a:lnTo>
                  <a:lnTo>
                    <a:pt x="70" y="214"/>
                  </a:lnTo>
                  <a:lnTo>
                    <a:pt x="46" y="230"/>
                  </a:lnTo>
                  <a:lnTo>
                    <a:pt x="46" y="230"/>
                  </a:lnTo>
                  <a:lnTo>
                    <a:pt x="26" y="242"/>
                  </a:lnTo>
                  <a:lnTo>
                    <a:pt x="8" y="252"/>
                  </a:lnTo>
                  <a:lnTo>
                    <a:pt x="8" y="252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10" y="252"/>
                  </a:lnTo>
                  <a:lnTo>
                    <a:pt x="10" y="252"/>
                  </a:lnTo>
                  <a:lnTo>
                    <a:pt x="28" y="242"/>
                  </a:lnTo>
                  <a:lnTo>
                    <a:pt x="48" y="230"/>
                  </a:lnTo>
                  <a:lnTo>
                    <a:pt x="48" y="230"/>
                  </a:lnTo>
                  <a:lnTo>
                    <a:pt x="70" y="214"/>
                  </a:lnTo>
                  <a:lnTo>
                    <a:pt x="92" y="194"/>
                  </a:lnTo>
                  <a:lnTo>
                    <a:pt x="102" y="182"/>
                  </a:lnTo>
                  <a:lnTo>
                    <a:pt x="110" y="170"/>
                  </a:lnTo>
                  <a:lnTo>
                    <a:pt x="118" y="156"/>
                  </a:lnTo>
                  <a:lnTo>
                    <a:pt x="126" y="142"/>
                  </a:lnTo>
                  <a:lnTo>
                    <a:pt x="126" y="142"/>
                  </a:lnTo>
                  <a:lnTo>
                    <a:pt x="130" y="128"/>
                  </a:lnTo>
                  <a:lnTo>
                    <a:pt x="134" y="112"/>
                  </a:lnTo>
                  <a:lnTo>
                    <a:pt x="136" y="98"/>
                  </a:lnTo>
                  <a:lnTo>
                    <a:pt x="136" y="82"/>
                  </a:lnTo>
                  <a:lnTo>
                    <a:pt x="136" y="82"/>
                  </a:lnTo>
                  <a:lnTo>
                    <a:pt x="134" y="60"/>
                  </a:lnTo>
                  <a:lnTo>
                    <a:pt x="132" y="38"/>
                  </a:lnTo>
                  <a:lnTo>
                    <a:pt x="126" y="18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2" name="Freeform 2039">
              <a:extLst>
                <a:ext uri="{FF2B5EF4-FFF2-40B4-BE49-F238E27FC236}">
                  <a16:creationId xmlns:a16="http://schemas.microsoft.com/office/drawing/2014/main" id="{9C4DADBC-1437-410E-83B3-BC3BBF538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2420" y="3454566"/>
              <a:ext cx="64321" cy="321603"/>
            </a:xfrm>
            <a:custGeom>
              <a:avLst/>
              <a:gdLst>
                <a:gd name="T0" fmla="*/ 24 w 36"/>
                <a:gd name="T1" fmla="*/ 0 h 180"/>
                <a:gd name="T2" fmla="*/ 24 w 36"/>
                <a:gd name="T3" fmla="*/ 0 h 180"/>
                <a:gd name="T4" fmla="*/ 24 w 36"/>
                <a:gd name="T5" fmla="*/ 0 h 180"/>
                <a:gd name="T6" fmla="*/ 32 w 36"/>
                <a:gd name="T7" fmla="*/ 34 h 180"/>
                <a:gd name="T8" fmla="*/ 34 w 36"/>
                <a:gd name="T9" fmla="*/ 54 h 180"/>
                <a:gd name="T10" fmla="*/ 34 w 36"/>
                <a:gd name="T11" fmla="*/ 74 h 180"/>
                <a:gd name="T12" fmla="*/ 34 w 36"/>
                <a:gd name="T13" fmla="*/ 74 h 180"/>
                <a:gd name="T14" fmla="*/ 34 w 36"/>
                <a:gd name="T15" fmla="*/ 90 h 180"/>
                <a:gd name="T16" fmla="*/ 32 w 36"/>
                <a:gd name="T17" fmla="*/ 106 h 180"/>
                <a:gd name="T18" fmla="*/ 28 w 36"/>
                <a:gd name="T19" fmla="*/ 124 h 180"/>
                <a:gd name="T20" fmla="*/ 22 w 36"/>
                <a:gd name="T21" fmla="*/ 140 h 180"/>
                <a:gd name="T22" fmla="*/ 22 w 36"/>
                <a:gd name="T23" fmla="*/ 140 h 180"/>
                <a:gd name="T24" fmla="*/ 12 w 36"/>
                <a:gd name="T25" fmla="*/ 162 h 180"/>
                <a:gd name="T26" fmla="*/ 0 w 36"/>
                <a:gd name="T27" fmla="*/ 180 h 180"/>
                <a:gd name="T28" fmla="*/ 0 w 36"/>
                <a:gd name="T29" fmla="*/ 180 h 180"/>
                <a:gd name="T30" fmla="*/ 2 w 36"/>
                <a:gd name="T31" fmla="*/ 180 h 180"/>
                <a:gd name="T32" fmla="*/ 2 w 36"/>
                <a:gd name="T33" fmla="*/ 180 h 180"/>
                <a:gd name="T34" fmla="*/ 14 w 36"/>
                <a:gd name="T35" fmla="*/ 162 h 180"/>
                <a:gd name="T36" fmla="*/ 24 w 36"/>
                <a:gd name="T37" fmla="*/ 140 h 180"/>
                <a:gd name="T38" fmla="*/ 24 w 36"/>
                <a:gd name="T39" fmla="*/ 140 h 180"/>
                <a:gd name="T40" fmla="*/ 30 w 36"/>
                <a:gd name="T41" fmla="*/ 124 h 180"/>
                <a:gd name="T42" fmla="*/ 34 w 36"/>
                <a:gd name="T43" fmla="*/ 106 h 180"/>
                <a:gd name="T44" fmla="*/ 36 w 36"/>
                <a:gd name="T45" fmla="*/ 90 h 180"/>
                <a:gd name="T46" fmla="*/ 36 w 36"/>
                <a:gd name="T47" fmla="*/ 74 h 180"/>
                <a:gd name="T48" fmla="*/ 36 w 36"/>
                <a:gd name="T49" fmla="*/ 74 h 180"/>
                <a:gd name="T50" fmla="*/ 34 w 36"/>
                <a:gd name="T51" fmla="*/ 54 h 180"/>
                <a:gd name="T52" fmla="*/ 32 w 36"/>
                <a:gd name="T53" fmla="*/ 34 h 180"/>
                <a:gd name="T54" fmla="*/ 24 w 36"/>
                <a:gd name="T55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" h="180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32" y="34"/>
                  </a:lnTo>
                  <a:lnTo>
                    <a:pt x="34" y="54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4" y="90"/>
                  </a:lnTo>
                  <a:lnTo>
                    <a:pt x="32" y="106"/>
                  </a:lnTo>
                  <a:lnTo>
                    <a:pt x="28" y="124"/>
                  </a:lnTo>
                  <a:lnTo>
                    <a:pt x="22" y="140"/>
                  </a:lnTo>
                  <a:lnTo>
                    <a:pt x="22" y="140"/>
                  </a:lnTo>
                  <a:lnTo>
                    <a:pt x="12" y="162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" y="180"/>
                  </a:lnTo>
                  <a:lnTo>
                    <a:pt x="2" y="180"/>
                  </a:lnTo>
                  <a:lnTo>
                    <a:pt x="14" y="162"/>
                  </a:lnTo>
                  <a:lnTo>
                    <a:pt x="24" y="140"/>
                  </a:lnTo>
                  <a:lnTo>
                    <a:pt x="24" y="140"/>
                  </a:lnTo>
                  <a:lnTo>
                    <a:pt x="30" y="124"/>
                  </a:lnTo>
                  <a:lnTo>
                    <a:pt x="34" y="106"/>
                  </a:lnTo>
                  <a:lnTo>
                    <a:pt x="36" y="90"/>
                  </a:lnTo>
                  <a:lnTo>
                    <a:pt x="36" y="74"/>
                  </a:lnTo>
                  <a:lnTo>
                    <a:pt x="36" y="74"/>
                  </a:lnTo>
                  <a:lnTo>
                    <a:pt x="34" y="54"/>
                  </a:lnTo>
                  <a:lnTo>
                    <a:pt x="32" y="3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3" name="Freeform 2040">
              <a:extLst>
                <a:ext uri="{FF2B5EF4-FFF2-40B4-BE49-F238E27FC236}">
                  <a16:creationId xmlns:a16="http://schemas.microsoft.com/office/drawing/2014/main" id="{F9036919-D411-4720-A3E0-3C4E7AB86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2420" y="3454566"/>
              <a:ext cx="64321" cy="321603"/>
            </a:xfrm>
            <a:custGeom>
              <a:avLst/>
              <a:gdLst>
                <a:gd name="T0" fmla="*/ 24 w 36"/>
                <a:gd name="T1" fmla="*/ 0 h 180"/>
                <a:gd name="T2" fmla="*/ 24 w 36"/>
                <a:gd name="T3" fmla="*/ 0 h 180"/>
                <a:gd name="T4" fmla="*/ 24 w 36"/>
                <a:gd name="T5" fmla="*/ 0 h 180"/>
                <a:gd name="T6" fmla="*/ 32 w 36"/>
                <a:gd name="T7" fmla="*/ 34 h 180"/>
                <a:gd name="T8" fmla="*/ 34 w 36"/>
                <a:gd name="T9" fmla="*/ 54 h 180"/>
                <a:gd name="T10" fmla="*/ 34 w 36"/>
                <a:gd name="T11" fmla="*/ 74 h 180"/>
                <a:gd name="T12" fmla="*/ 34 w 36"/>
                <a:gd name="T13" fmla="*/ 74 h 180"/>
                <a:gd name="T14" fmla="*/ 34 w 36"/>
                <a:gd name="T15" fmla="*/ 90 h 180"/>
                <a:gd name="T16" fmla="*/ 32 w 36"/>
                <a:gd name="T17" fmla="*/ 106 h 180"/>
                <a:gd name="T18" fmla="*/ 28 w 36"/>
                <a:gd name="T19" fmla="*/ 124 h 180"/>
                <a:gd name="T20" fmla="*/ 22 w 36"/>
                <a:gd name="T21" fmla="*/ 140 h 180"/>
                <a:gd name="T22" fmla="*/ 22 w 36"/>
                <a:gd name="T23" fmla="*/ 140 h 180"/>
                <a:gd name="T24" fmla="*/ 12 w 36"/>
                <a:gd name="T25" fmla="*/ 162 h 180"/>
                <a:gd name="T26" fmla="*/ 0 w 36"/>
                <a:gd name="T27" fmla="*/ 180 h 180"/>
                <a:gd name="T28" fmla="*/ 0 w 36"/>
                <a:gd name="T29" fmla="*/ 180 h 180"/>
                <a:gd name="T30" fmla="*/ 2 w 36"/>
                <a:gd name="T31" fmla="*/ 180 h 180"/>
                <a:gd name="T32" fmla="*/ 2 w 36"/>
                <a:gd name="T33" fmla="*/ 180 h 180"/>
                <a:gd name="T34" fmla="*/ 14 w 36"/>
                <a:gd name="T35" fmla="*/ 162 h 180"/>
                <a:gd name="T36" fmla="*/ 24 w 36"/>
                <a:gd name="T37" fmla="*/ 140 h 180"/>
                <a:gd name="T38" fmla="*/ 24 w 36"/>
                <a:gd name="T39" fmla="*/ 140 h 180"/>
                <a:gd name="T40" fmla="*/ 30 w 36"/>
                <a:gd name="T41" fmla="*/ 124 h 180"/>
                <a:gd name="T42" fmla="*/ 34 w 36"/>
                <a:gd name="T43" fmla="*/ 106 h 180"/>
                <a:gd name="T44" fmla="*/ 36 w 36"/>
                <a:gd name="T45" fmla="*/ 90 h 180"/>
                <a:gd name="T46" fmla="*/ 36 w 36"/>
                <a:gd name="T47" fmla="*/ 74 h 180"/>
                <a:gd name="T48" fmla="*/ 36 w 36"/>
                <a:gd name="T49" fmla="*/ 74 h 180"/>
                <a:gd name="T50" fmla="*/ 34 w 36"/>
                <a:gd name="T51" fmla="*/ 54 h 180"/>
                <a:gd name="T52" fmla="*/ 32 w 36"/>
                <a:gd name="T53" fmla="*/ 34 h 180"/>
                <a:gd name="T54" fmla="*/ 24 w 36"/>
                <a:gd name="T55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" h="180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32" y="34"/>
                  </a:lnTo>
                  <a:lnTo>
                    <a:pt x="34" y="54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4" y="90"/>
                  </a:lnTo>
                  <a:lnTo>
                    <a:pt x="32" y="106"/>
                  </a:lnTo>
                  <a:lnTo>
                    <a:pt x="28" y="124"/>
                  </a:lnTo>
                  <a:lnTo>
                    <a:pt x="22" y="140"/>
                  </a:lnTo>
                  <a:lnTo>
                    <a:pt x="22" y="140"/>
                  </a:lnTo>
                  <a:lnTo>
                    <a:pt x="12" y="162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" y="180"/>
                  </a:lnTo>
                  <a:lnTo>
                    <a:pt x="2" y="180"/>
                  </a:lnTo>
                  <a:lnTo>
                    <a:pt x="14" y="162"/>
                  </a:lnTo>
                  <a:lnTo>
                    <a:pt x="24" y="140"/>
                  </a:lnTo>
                  <a:lnTo>
                    <a:pt x="24" y="140"/>
                  </a:lnTo>
                  <a:lnTo>
                    <a:pt x="30" y="124"/>
                  </a:lnTo>
                  <a:lnTo>
                    <a:pt x="34" y="106"/>
                  </a:lnTo>
                  <a:lnTo>
                    <a:pt x="36" y="90"/>
                  </a:lnTo>
                  <a:lnTo>
                    <a:pt x="36" y="74"/>
                  </a:lnTo>
                  <a:lnTo>
                    <a:pt x="36" y="74"/>
                  </a:lnTo>
                  <a:lnTo>
                    <a:pt x="34" y="54"/>
                  </a:lnTo>
                  <a:lnTo>
                    <a:pt x="32" y="34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4" name="Freeform 2044">
              <a:extLst>
                <a:ext uri="{FF2B5EF4-FFF2-40B4-BE49-F238E27FC236}">
                  <a16:creationId xmlns:a16="http://schemas.microsoft.com/office/drawing/2014/main" id="{62B75A40-22E6-4705-BB70-9EF17E1D3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0871" y="3915531"/>
              <a:ext cx="39307" cy="17867"/>
            </a:xfrm>
            <a:custGeom>
              <a:avLst/>
              <a:gdLst>
                <a:gd name="T0" fmla="*/ 22 w 22"/>
                <a:gd name="T1" fmla="*/ 0 h 10"/>
                <a:gd name="T2" fmla="*/ 22 w 22"/>
                <a:gd name="T3" fmla="*/ 0 h 10"/>
                <a:gd name="T4" fmla="*/ 6 w 22"/>
                <a:gd name="T5" fmla="*/ 8 h 10"/>
                <a:gd name="T6" fmla="*/ 0 w 22"/>
                <a:gd name="T7" fmla="*/ 10 h 10"/>
                <a:gd name="T8" fmla="*/ 0 w 22"/>
                <a:gd name="T9" fmla="*/ 10 h 10"/>
                <a:gd name="T10" fmla="*/ 8 w 22"/>
                <a:gd name="T11" fmla="*/ 8 h 10"/>
                <a:gd name="T12" fmla="*/ 8 w 22"/>
                <a:gd name="T13" fmla="*/ 8 h 10"/>
                <a:gd name="T14" fmla="*/ 22 w 22"/>
                <a:gd name="T15" fmla="*/ 2 h 10"/>
                <a:gd name="T16" fmla="*/ 22 w 22"/>
                <a:gd name="T17" fmla="*/ 2 h 10"/>
                <a:gd name="T18" fmla="*/ 22 w 22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10">
                  <a:moveTo>
                    <a:pt x="22" y="0"/>
                  </a:moveTo>
                  <a:lnTo>
                    <a:pt x="22" y="0"/>
                  </a:lnTo>
                  <a:lnTo>
                    <a:pt x="6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8"/>
                  </a:lnTo>
                  <a:lnTo>
                    <a:pt x="8" y="8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5" name="Freeform 2045">
              <a:extLst>
                <a:ext uri="{FF2B5EF4-FFF2-40B4-BE49-F238E27FC236}">
                  <a16:creationId xmlns:a16="http://schemas.microsoft.com/office/drawing/2014/main" id="{9B418360-1DFB-4A13-84EE-0F6918F8C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0260" y="3776169"/>
              <a:ext cx="35734" cy="39307"/>
            </a:xfrm>
            <a:custGeom>
              <a:avLst/>
              <a:gdLst>
                <a:gd name="T0" fmla="*/ 20 w 20"/>
                <a:gd name="T1" fmla="*/ 0 h 22"/>
                <a:gd name="T2" fmla="*/ 20 w 20"/>
                <a:gd name="T3" fmla="*/ 0 h 22"/>
                <a:gd name="T4" fmla="*/ 18 w 20"/>
                <a:gd name="T5" fmla="*/ 0 h 22"/>
                <a:gd name="T6" fmla="*/ 18 w 20"/>
                <a:gd name="T7" fmla="*/ 0 h 22"/>
                <a:gd name="T8" fmla="*/ 0 w 20"/>
                <a:gd name="T9" fmla="*/ 22 h 22"/>
                <a:gd name="T10" fmla="*/ 0 w 20"/>
                <a:gd name="T11" fmla="*/ 22 h 22"/>
                <a:gd name="T12" fmla="*/ 2 w 20"/>
                <a:gd name="T13" fmla="*/ 20 h 22"/>
                <a:gd name="T14" fmla="*/ 2 w 20"/>
                <a:gd name="T15" fmla="*/ 20 h 22"/>
                <a:gd name="T16" fmla="*/ 20 w 20"/>
                <a:gd name="T1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2">
                  <a:moveTo>
                    <a:pt x="20" y="0"/>
                  </a:moveTo>
                  <a:lnTo>
                    <a:pt x="2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6" name="Freeform 2048">
              <a:extLst>
                <a:ext uri="{FF2B5EF4-FFF2-40B4-BE49-F238E27FC236}">
                  <a16:creationId xmlns:a16="http://schemas.microsoft.com/office/drawing/2014/main" id="{4C181450-31FF-4F6A-BD4A-FCDD8D4E2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08112"/>
              <a:ext cx="210829" cy="489552"/>
            </a:xfrm>
            <a:custGeom>
              <a:avLst/>
              <a:gdLst>
                <a:gd name="T0" fmla="*/ 116 w 118"/>
                <a:gd name="T1" fmla="*/ 0 h 274"/>
                <a:gd name="T2" fmla="*/ 116 w 118"/>
                <a:gd name="T3" fmla="*/ 0 h 274"/>
                <a:gd name="T4" fmla="*/ 88 w 118"/>
                <a:gd name="T5" fmla="*/ 18 h 274"/>
                <a:gd name="T6" fmla="*/ 88 w 118"/>
                <a:gd name="T7" fmla="*/ 18 h 274"/>
                <a:gd name="T8" fmla="*/ 66 w 118"/>
                <a:gd name="T9" fmla="*/ 34 h 274"/>
                <a:gd name="T10" fmla="*/ 44 w 118"/>
                <a:gd name="T11" fmla="*/ 54 h 274"/>
                <a:gd name="T12" fmla="*/ 34 w 118"/>
                <a:gd name="T13" fmla="*/ 66 h 274"/>
                <a:gd name="T14" fmla="*/ 24 w 118"/>
                <a:gd name="T15" fmla="*/ 78 h 274"/>
                <a:gd name="T16" fmla="*/ 16 w 118"/>
                <a:gd name="T17" fmla="*/ 92 h 274"/>
                <a:gd name="T18" fmla="*/ 10 w 118"/>
                <a:gd name="T19" fmla="*/ 106 h 274"/>
                <a:gd name="T20" fmla="*/ 10 w 118"/>
                <a:gd name="T21" fmla="*/ 106 h 274"/>
                <a:gd name="T22" fmla="*/ 10 w 118"/>
                <a:gd name="T23" fmla="*/ 106 h 274"/>
                <a:gd name="T24" fmla="*/ 6 w 118"/>
                <a:gd name="T25" fmla="*/ 120 h 274"/>
                <a:gd name="T26" fmla="*/ 2 w 118"/>
                <a:gd name="T27" fmla="*/ 136 h 274"/>
                <a:gd name="T28" fmla="*/ 0 w 118"/>
                <a:gd name="T29" fmla="*/ 150 h 274"/>
                <a:gd name="T30" fmla="*/ 0 w 118"/>
                <a:gd name="T31" fmla="*/ 166 h 274"/>
                <a:gd name="T32" fmla="*/ 0 w 118"/>
                <a:gd name="T33" fmla="*/ 166 h 274"/>
                <a:gd name="T34" fmla="*/ 0 w 118"/>
                <a:gd name="T35" fmla="*/ 184 h 274"/>
                <a:gd name="T36" fmla="*/ 2 w 118"/>
                <a:gd name="T37" fmla="*/ 200 h 274"/>
                <a:gd name="T38" fmla="*/ 8 w 118"/>
                <a:gd name="T39" fmla="*/ 232 h 274"/>
                <a:gd name="T40" fmla="*/ 16 w 118"/>
                <a:gd name="T41" fmla="*/ 256 h 274"/>
                <a:gd name="T42" fmla="*/ 24 w 118"/>
                <a:gd name="T43" fmla="*/ 274 h 274"/>
                <a:gd name="T44" fmla="*/ 24 w 118"/>
                <a:gd name="T45" fmla="*/ 274 h 274"/>
                <a:gd name="T46" fmla="*/ 24 w 118"/>
                <a:gd name="T47" fmla="*/ 274 h 274"/>
                <a:gd name="T48" fmla="*/ 24 w 118"/>
                <a:gd name="T49" fmla="*/ 274 h 274"/>
                <a:gd name="T50" fmla="*/ 18 w 118"/>
                <a:gd name="T51" fmla="*/ 256 h 274"/>
                <a:gd name="T52" fmla="*/ 10 w 118"/>
                <a:gd name="T53" fmla="*/ 232 h 274"/>
                <a:gd name="T54" fmla="*/ 4 w 118"/>
                <a:gd name="T55" fmla="*/ 200 h 274"/>
                <a:gd name="T56" fmla="*/ 2 w 118"/>
                <a:gd name="T57" fmla="*/ 184 h 274"/>
                <a:gd name="T58" fmla="*/ 0 w 118"/>
                <a:gd name="T59" fmla="*/ 166 h 274"/>
                <a:gd name="T60" fmla="*/ 0 w 118"/>
                <a:gd name="T61" fmla="*/ 166 h 274"/>
                <a:gd name="T62" fmla="*/ 2 w 118"/>
                <a:gd name="T63" fmla="*/ 150 h 274"/>
                <a:gd name="T64" fmla="*/ 4 w 118"/>
                <a:gd name="T65" fmla="*/ 136 h 274"/>
                <a:gd name="T66" fmla="*/ 6 w 118"/>
                <a:gd name="T67" fmla="*/ 120 h 274"/>
                <a:gd name="T68" fmla="*/ 12 w 118"/>
                <a:gd name="T69" fmla="*/ 106 h 274"/>
                <a:gd name="T70" fmla="*/ 12 w 118"/>
                <a:gd name="T71" fmla="*/ 106 h 274"/>
                <a:gd name="T72" fmla="*/ 12 w 118"/>
                <a:gd name="T73" fmla="*/ 106 h 274"/>
                <a:gd name="T74" fmla="*/ 18 w 118"/>
                <a:gd name="T75" fmla="*/ 92 h 274"/>
                <a:gd name="T76" fmla="*/ 26 w 118"/>
                <a:gd name="T77" fmla="*/ 78 h 274"/>
                <a:gd name="T78" fmla="*/ 34 w 118"/>
                <a:gd name="T79" fmla="*/ 66 h 274"/>
                <a:gd name="T80" fmla="*/ 44 w 118"/>
                <a:gd name="T81" fmla="*/ 54 h 274"/>
                <a:gd name="T82" fmla="*/ 66 w 118"/>
                <a:gd name="T83" fmla="*/ 34 h 274"/>
                <a:gd name="T84" fmla="*/ 88 w 118"/>
                <a:gd name="T85" fmla="*/ 18 h 274"/>
                <a:gd name="T86" fmla="*/ 88 w 118"/>
                <a:gd name="T87" fmla="*/ 18 h 274"/>
                <a:gd name="T88" fmla="*/ 118 w 118"/>
                <a:gd name="T89" fmla="*/ 2 h 274"/>
                <a:gd name="T90" fmla="*/ 118 w 118"/>
                <a:gd name="T91" fmla="*/ 2 h 274"/>
                <a:gd name="T92" fmla="*/ 116 w 118"/>
                <a:gd name="T93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8" h="274">
                  <a:moveTo>
                    <a:pt x="116" y="0"/>
                  </a:moveTo>
                  <a:lnTo>
                    <a:pt x="116" y="0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66" y="34"/>
                  </a:lnTo>
                  <a:lnTo>
                    <a:pt x="44" y="54"/>
                  </a:lnTo>
                  <a:lnTo>
                    <a:pt x="34" y="66"/>
                  </a:lnTo>
                  <a:lnTo>
                    <a:pt x="24" y="78"/>
                  </a:lnTo>
                  <a:lnTo>
                    <a:pt x="16" y="92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6" y="120"/>
                  </a:lnTo>
                  <a:lnTo>
                    <a:pt x="2" y="136"/>
                  </a:lnTo>
                  <a:lnTo>
                    <a:pt x="0" y="150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84"/>
                  </a:lnTo>
                  <a:lnTo>
                    <a:pt x="2" y="200"/>
                  </a:lnTo>
                  <a:lnTo>
                    <a:pt x="8" y="232"/>
                  </a:lnTo>
                  <a:lnTo>
                    <a:pt x="16" y="256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18" y="256"/>
                  </a:lnTo>
                  <a:lnTo>
                    <a:pt x="10" y="232"/>
                  </a:lnTo>
                  <a:lnTo>
                    <a:pt x="4" y="200"/>
                  </a:lnTo>
                  <a:lnTo>
                    <a:pt x="2" y="18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2" y="150"/>
                  </a:lnTo>
                  <a:lnTo>
                    <a:pt x="4" y="136"/>
                  </a:lnTo>
                  <a:lnTo>
                    <a:pt x="6" y="120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8" y="92"/>
                  </a:lnTo>
                  <a:lnTo>
                    <a:pt x="26" y="78"/>
                  </a:lnTo>
                  <a:lnTo>
                    <a:pt x="34" y="66"/>
                  </a:lnTo>
                  <a:lnTo>
                    <a:pt x="44" y="54"/>
                  </a:lnTo>
                  <a:lnTo>
                    <a:pt x="66" y="34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7" name="Freeform 2049">
              <a:extLst>
                <a:ext uri="{FF2B5EF4-FFF2-40B4-BE49-F238E27FC236}">
                  <a16:creationId xmlns:a16="http://schemas.microsoft.com/office/drawing/2014/main" id="{47FBF72C-C9D8-4D74-8A2A-403C112B3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408112"/>
              <a:ext cx="210829" cy="489552"/>
            </a:xfrm>
            <a:custGeom>
              <a:avLst/>
              <a:gdLst>
                <a:gd name="T0" fmla="*/ 116 w 118"/>
                <a:gd name="T1" fmla="*/ 0 h 274"/>
                <a:gd name="T2" fmla="*/ 116 w 118"/>
                <a:gd name="T3" fmla="*/ 0 h 274"/>
                <a:gd name="T4" fmla="*/ 88 w 118"/>
                <a:gd name="T5" fmla="*/ 18 h 274"/>
                <a:gd name="T6" fmla="*/ 88 w 118"/>
                <a:gd name="T7" fmla="*/ 18 h 274"/>
                <a:gd name="T8" fmla="*/ 66 w 118"/>
                <a:gd name="T9" fmla="*/ 34 h 274"/>
                <a:gd name="T10" fmla="*/ 44 w 118"/>
                <a:gd name="T11" fmla="*/ 54 h 274"/>
                <a:gd name="T12" fmla="*/ 34 w 118"/>
                <a:gd name="T13" fmla="*/ 66 h 274"/>
                <a:gd name="T14" fmla="*/ 24 w 118"/>
                <a:gd name="T15" fmla="*/ 78 h 274"/>
                <a:gd name="T16" fmla="*/ 16 w 118"/>
                <a:gd name="T17" fmla="*/ 92 h 274"/>
                <a:gd name="T18" fmla="*/ 10 w 118"/>
                <a:gd name="T19" fmla="*/ 106 h 274"/>
                <a:gd name="T20" fmla="*/ 10 w 118"/>
                <a:gd name="T21" fmla="*/ 106 h 274"/>
                <a:gd name="T22" fmla="*/ 10 w 118"/>
                <a:gd name="T23" fmla="*/ 106 h 274"/>
                <a:gd name="T24" fmla="*/ 6 w 118"/>
                <a:gd name="T25" fmla="*/ 120 h 274"/>
                <a:gd name="T26" fmla="*/ 2 w 118"/>
                <a:gd name="T27" fmla="*/ 136 h 274"/>
                <a:gd name="T28" fmla="*/ 0 w 118"/>
                <a:gd name="T29" fmla="*/ 150 h 274"/>
                <a:gd name="T30" fmla="*/ 0 w 118"/>
                <a:gd name="T31" fmla="*/ 166 h 274"/>
                <a:gd name="T32" fmla="*/ 0 w 118"/>
                <a:gd name="T33" fmla="*/ 166 h 274"/>
                <a:gd name="T34" fmla="*/ 0 w 118"/>
                <a:gd name="T35" fmla="*/ 184 h 274"/>
                <a:gd name="T36" fmla="*/ 2 w 118"/>
                <a:gd name="T37" fmla="*/ 200 h 274"/>
                <a:gd name="T38" fmla="*/ 8 w 118"/>
                <a:gd name="T39" fmla="*/ 232 h 274"/>
                <a:gd name="T40" fmla="*/ 16 w 118"/>
                <a:gd name="T41" fmla="*/ 256 h 274"/>
                <a:gd name="T42" fmla="*/ 24 w 118"/>
                <a:gd name="T43" fmla="*/ 274 h 274"/>
                <a:gd name="T44" fmla="*/ 24 w 118"/>
                <a:gd name="T45" fmla="*/ 274 h 274"/>
                <a:gd name="T46" fmla="*/ 24 w 118"/>
                <a:gd name="T47" fmla="*/ 274 h 274"/>
                <a:gd name="T48" fmla="*/ 24 w 118"/>
                <a:gd name="T49" fmla="*/ 274 h 274"/>
                <a:gd name="T50" fmla="*/ 18 w 118"/>
                <a:gd name="T51" fmla="*/ 256 h 274"/>
                <a:gd name="T52" fmla="*/ 10 w 118"/>
                <a:gd name="T53" fmla="*/ 232 h 274"/>
                <a:gd name="T54" fmla="*/ 4 w 118"/>
                <a:gd name="T55" fmla="*/ 200 h 274"/>
                <a:gd name="T56" fmla="*/ 2 w 118"/>
                <a:gd name="T57" fmla="*/ 184 h 274"/>
                <a:gd name="T58" fmla="*/ 0 w 118"/>
                <a:gd name="T59" fmla="*/ 166 h 274"/>
                <a:gd name="T60" fmla="*/ 0 w 118"/>
                <a:gd name="T61" fmla="*/ 166 h 274"/>
                <a:gd name="T62" fmla="*/ 2 w 118"/>
                <a:gd name="T63" fmla="*/ 150 h 274"/>
                <a:gd name="T64" fmla="*/ 4 w 118"/>
                <a:gd name="T65" fmla="*/ 136 h 274"/>
                <a:gd name="T66" fmla="*/ 6 w 118"/>
                <a:gd name="T67" fmla="*/ 120 h 274"/>
                <a:gd name="T68" fmla="*/ 12 w 118"/>
                <a:gd name="T69" fmla="*/ 106 h 274"/>
                <a:gd name="T70" fmla="*/ 12 w 118"/>
                <a:gd name="T71" fmla="*/ 106 h 274"/>
                <a:gd name="T72" fmla="*/ 12 w 118"/>
                <a:gd name="T73" fmla="*/ 106 h 274"/>
                <a:gd name="T74" fmla="*/ 18 w 118"/>
                <a:gd name="T75" fmla="*/ 92 h 274"/>
                <a:gd name="T76" fmla="*/ 26 w 118"/>
                <a:gd name="T77" fmla="*/ 78 h 274"/>
                <a:gd name="T78" fmla="*/ 34 w 118"/>
                <a:gd name="T79" fmla="*/ 66 h 274"/>
                <a:gd name="T80" fmla="*/ 44 w 118"/>
                <a:gd name="T81" fmla="*/ 54 h 274"/>
                <a:gd name="T82" fmla="*/ 66 w 118"/>
                <a:gd name="T83" fmla="*/ 34 h 274"/>
                <a:gd name="T84" fmla="*/ 88 w 118"/>
                <a:gd name="T85" fmla="*/ 18 h 274"/>
                <a:gd name="T86" fmla="*/ 88 w 118"/>
                <a:gd name="T87" fmla="*/ 18 h 274"/>
                <a:gd name="T88" fmla="*/ 118 w 118"/>
                <a:gd name="T89" fmla="*/ 2 h 274"/>
                <a:gd name="T90" fmla="*/ 118 w 118"/>
                <a:gd name="T91" fmla="*/ 2 h 274"/>
                <a:gd name="T92" fmla="*/ 116 w 118"/>
                <a:gd name="T93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8" h="274">
                  <a:moveTo>
                    <a:pt x="116" y="0"/>
                  </a:moveTo>
                  <a:lnTo>
                    <a:pt x="116" y="0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66" y="34"/>
                  </a:lnTo>
                  <a:lnTo>
                    <a:pt x="44" y="54"/>
                  </a:lnTo>
                  <a:lnTo>
                    <a:pt x="34" y="66"/>
                  </a:lnTo>
                  <a:lnTo>
                    <a:pt x="24" y="78"/>
                  </a:lnTo>
                  <a:lnTo>
                    <a:pt x="16" y="92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10" y="106"/>
                  </a:lnTo>
                  <a:lnTo>
                    <a:pt x="6" y="120"/>
                  </a:lnTo>
                  <a:lnTo>
                    <a:pt x="2" y="136"/>
                  </a:lnTo>
                  <a:lnTo>
                    <a:pt x="0" y="150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84"/>
                  </a:lnTo>
                  <a:lnTo>
                    <a:pt x="2" y="200"/>
                  </a:lnTo>
                  <a:lnTo>
                    <a:pt x="8" y="232"/>
                  </a:lnTo>
                  <a:lnTo>
                    <a:pt x="16" y="256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24" y="274"/>
                  </a:lnTo>
                  <a:lnTo>
                    <a:pt x="18" y="256"/>
                  </a:lnTo>
                  <a:lnTo>
                    <a:pt x="10" y="232"/>
                  </a:lnTo>
                  <a:lnTo>
                    <a:pt x="4" y="200"/>
                  </a:lnTo>
                  <a:lnTo>
                    <a:pt x="2" y="18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2" y="150"/>
                  </a:lnTo>
                  <a:lnTo>
                    <a:pt x="4" y="136"/>
                  </a:lnTo>
                  <a:lnTo>
                    <a:pt x="6" y="120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8" y="92"/>
                  </a:lnTo>
                  <a:lnTo>
                    <a:pt x="26" y="78"/>
                  </a:lnTo>
                  <a:lnTo>
                    <a:pt x="34" y="66"/>
                  </a:lnTo>
                  <a:lnTo>
                    <a:pt x="44" y="54"/>
                  </a:lnTo>
                  <a:lnTo>
                    <a:pt x="66" y="34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1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8" name="Freeform 2050">
              <a:extLst>
                <a:ext uri="{FF2B5EF4-FFF2-40B4-BE49-F238E27FC236}">
                  <a16:creationId xmlns:a16="http://schemas.microsoft.com/office/drawing/2014/main" id="{5C36ACE2-1A29-4EAB-B2A3-9E19089A0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882" y="2879254"/>
              <a:ext cx="300163" cy="564592"/>
            </a:xfrm>
            <a:custGeom>
              <a:avLst/>
              <a:gdLst>
                <a:gd name="T0" fmla="*/ 4 w 168"/>
                <a:gd name="T1" fmla="*/ 176 h 316"/>
                <a:gd name="T2" fmla="*/ 4 w 168"/>
                <a:gd name="T3" fmla="*/ 176 h 316"/>
                <a:gd name="T4" fmla="*/ 8 w 168"/>
                <a:gd name="T5" fmla="*/ 192 h 316"/>
                <a:gd name="T6" fmla="*/ 14 w 168"/>
                <a:gd name="T7" fmla="*/ 206 h 316"/>
                <a:gd name="T8" fmla="*/ 22 w 168"/>
                <a:gd name="T9" fmla="*/ 220 h 316"/>
                <a:gd name="T10" fmla="*/ 30 w 168"/>
                <a:gd name="T11" fmla="*/ 234 h 316"/>
                <a:gd name="T12" fmla="*/ 48 w 168"/>
                <a:gd name="T13" fmla="*/ 258 h 316"/>
                <a:gd name="T14" fmla="*/ 68 w 168"/>
                <a:gd name="T15" fmla="*/ 278 h 316"/>
                <a:gd name="T16" fmla="*/ 88 w 168"/>
                <a:gd name="T17" fmla="*/ 294 h 316"/>
                <a:gd name="T18" fmla="*/ 104 w 168"/>
                <a:gd name="T19" fmla="*/ 306 h 316"/>
                <a:gd name="T20" fmla="*/ 118 w 168"/>
                <a:gd name="T21" fmla="*/ 316 h 316"/>
                <a:gd name="T22" fmla="*/ 118 w 168"/>
                <a:gd name="T23" fmla="*/ 316 h 316"/>
                <a:gd name="T24" fmla="*/ 128 w 168"/>
                <a:gd name="T25" fmla="*/ 302 h 316"/>
                <a:gd name="T26" fmla="*/ 138 w 168"/>
                <a:gd name="T27" fmla="*/ 284 h 316"/>
                <a:gd name="T28" fmla="*/ 148 w 168"/>
                <a:gd name="T29" fmla="*/ 262 h 316"/>
                <a:gd name="T30" fmla="*/ 158 w 168"/>
                <a:gd name="T31" fmla="*/ 234 h 316"/>
                <a:gd name="T32" fmla="*/ 166 w 168"/>
                <a:gd name="T33" fmla="*/ 206 h 316"/>
                <a:gd name="T34" fmla="*/ 168 w 168"/>
                <a:gd name="T35" fmla="*/ 190 h 316"/>
                <a:gd name="T36" fmla="*/ 168 w 168"/>
                <a:gd name="T37" fmla="*/ 174 h 316"/>
                <a:gd name="T38" fmla="*/ 168 w 168"/>
                <a:gd name="T39" fmla="*/ 158 h 316"/>
                <a:gd name="T40" fmla="*/ 164 w 168"/>
                <a:gd name="T41" fmla="*/ 140 h 316"/>
                <a:gd name="T42" fmla="*/ 164 w 168"/>
                <a:gd name="T43" fmla="*/ 140 h 316"/>
                <a:gd name="T44" fmla="*/ 160 w 168"/>
                <a:gd name="T45" fmla="*/ 124 h 316"/>
                <a:gd name="T46" fmla="*/ 154 w 168"/>
                <a:gd name="T47" fmla="*/ 110 h 316"/>
                <a:gd name="T48" fmla="*/ 148 w 168"/>
                <a:gd name="T49" fmla="*/ 96 h 316"/>
                <a:gd name="T50" fmla="*/ 138 w 168"/>
                <a:gd name="T51" fmla="*/ 82 h 316"/>
                <a:gd name="T52" fmla="*/ 120 w 168"/>
                <a:gd name="T53" fmla="*/ 58 h 316"/>
                <a:gd name="T54" fmla="*/ 100 w 168"/>
                <a:gd name="T55" fmla="*/ 38 h 316"/>
                <a:gd name="T56" fmla="*/ 82 w 168"/>
                <a:gd name="T57" fmla="*/ 22 h 316"/>
                <a:gd name="T58" fmla="*/ 66 w 168"/>
                <a:gd name="T59" fmla="*/ 10 h 316"/>
                <a:gd name="T60" fmla="*/ 50 w 168"/>
                <a:gd name="T61" fmla="*/ 0 h 316"/>
                <a:gd name="T62" fmla="*/ 50 w 168"/>
                <a:gd name="T63" fmla="*/ 0 h 316"/>
                <a:gd name="T64" fmla="*/ 40 w 168"/>
                <a:gd name="T65" fmla="*/ 14 h 316"/>
                <a:gd name="T66" fmla="*/ 30 w 168"/>
                <a:gd name="T67" fmla="*/ 32 h 316"/>
                <a:gd name="T68" fmla="*/ 20 w 168"/>
                <a:gd name="T69" fmla="*/ 54 h 316"/>
                <a:gd name="T70" fmla="*/ 10 w 168"/>
                <a:gd name="T71" fmla="*/ 82 h 316"/>
                <a:gd name="T72" fmla="*/ 4 w 168"/>
                <a:gd name="T73" fmla="*/ 110 h 316"/>
                <a:gd name="T74" fmla="*/ 2 w 168"/>
                <a:gd name="T75" fmla="*/ 126 h 316"/>
                <a:gd name="T76" fmla="*/ 0 w 168"/>
                <a:gd name="T77" fmla="*/ 142 h 316"/>
                <a:gd name="T78" fmla="*/ 2 w 168"/>
                <a:gd name="T79" fmla="*/ 158 h 316"/>
                <a:gd name="T80" fmla="*/ 4 w 168"/>
                <a:gd name="T81" fmla="*/ 17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6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0"/>
                  </a:lnTo>
                  <a:lnTo>
                    <a:pt x="30" y="234"/>
                  </a:lnTo>
                  <a:lnTo>
                    <a:pt x="48" y="258"/>
                  </a:lnTo>
                  <a:lnTo>
                    <a:pt x="68" y="278"/>
                  </a:lnTo>
                  <a:lnTo>
                    <a:pt x="88" y="294"/>
                  </a:lnTo>
                  <a:lnTo>
                    <a:pt x="104" y="306"/>
                  </a:lnTo>
                  <a:lnTo>
                    <a:pt x="118" y="316"/>
                  </a:lnTo>
                  <a:lnTo>
                    <a:pt x="118" y="316"/>
                  </a:lnTo>
                  <a:lnTo>
                    <a:pt x="128" y="302"/>
                  </a:lnTo>
                  <a:lnTo>
                    <a:pt x="138" y="284"/>
                  </a:lnTo>
                  <a:lnTo>
                    <a:pt x="148" y="262"/>
                  </a:lnTo>
                  <a:lnTo>
                    <a:pt x="158" y="234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0"/>
                  </a:lnTo>
                  <a:lnTo>
                    <a:pt x="164" y="140"/>
                  </a:lnTo>
                  <a:lnTo>
                    <a:pt x="160" y="124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38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4"/>
                  </a:lnTo>
                  <a:lnTo>
                    <a:pt x="30" y="32"/>
                  </a:lnTo>
                  <a:lnTo>
                    <a:pt x="20" y="54"/>
                  </a:lnTo>
                  <a:lnTo>
                    <a:pt x="10" y="82"/>
                  </a:lnTo>
                  <a:lnTo>
                    <a:pt x="4" y="110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58"/>
                  </a:lnTo>
                  <a:lnTo>
                    <a:pt x="4" y="17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9" name="Freeform 2051">
              <a:extLst>
                <a:ext uri="{FF2B5EF4-FFF2-40B4-BE49-F238E27FC236}">
                  <a16:creationId xmlns:a16="http://schemas.microsoft.com/office/drawing/2014/main" id="{7387C0D8-2ECE-4BCF-9396-F6E5BA7B4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882" y="2879254"/>
              <a:ext cx="300163" cy="564592"/>
            </a:xfrm>
            <a:custGeom>
              <a:avLst/>
              <a:gdLst>
                <a:gd name="T0" fmla="*/ 4 w 168"/>
                <a:gd name="T1" fmla="*/ 176 h 316"/>
                <a:gd name="T2" fmla="*/ 4 w 168"/>
                <a:gd name="T3" fmla="*/ 176 h 316"/>
                <a:gd name="T4" fmla="*/ 8 w 168"/>
                <a:gd name="T5" fmla="*/ 192 h 316"/>
                <a:gd name="T6" fmla="*/ 14 w 168"/>
                <a:gd name="T7" fmla="*/ 206 h 316"/>
                <a:gd name="T8" fmla="*/ 22 w 168"/>
                <a:gd name="T9" fmla="*/ 220 h 316"/>
                <a:gd name="T10" fmla="*/ 30 w 168"/>
                <a:gd name="T11" fmla="*/ 234 h 316"/>
                <a:gd name="T12" fmla="*/ 48 w 168"/>
                <a:gd name="T13" fmla="*/ 258 h 316"/>
                <a:gd name="T14" fmla="*/ 68 w 168"/>
                <a:gd name="T15" fmla="*/ 278 h 316"/>
                <a:gd name="T16" fmla="*/ 88 w 168"/>
                <a:gd name="T17" fmla="*/ 294 h 316"/>
                <a:gd name="T18" fmla="*/ 104 w 168"/>
                <a:gd name="T19" fmla="*/ 306 h 316"/>
                <a:gd name="T20" fmla="*/ 118 w 168"/>
                <a:gd name="T21" fmla="*/ 316 h 316"/>
                <a:gd name="T22" fmla="*/ 118 w 168"/>
                <a:gd name="T23" fmla="*/ 316 h 316"/>
                <a:gd name="T24" fmla="*/ 128 w 168"/>
                <a:gd name="T25" fmla="*/ 302 h 316"/>
                <a:gd name="T26" fmla="*/ 138 w 168"/>
                <a:gd name="T27" fmla="*/ 284 h 316"/>
                <a:gd name="T28" fmla="*/ 148 w 168"/>
                <a:gd name="T29" fmla="*/ 262 h 316"/>
                <a:gd name="T30" fmla="*/ 158 w 168"/>
                <a:gd name="T31" fmla="*/ 234 h 316"/>
                <a:gd name="T32" fmla="*/ 166 w 168"/>
                <a:gd name="T33" fmla="*/ 206 h 316"/>
                <a:gd name="T34" fmla="*/ 168 w 168"/>
                <a:gd name="T35" fmla="*/ 190 h 316"/>
                <a:gd name="T36" fmla="*/ 168 w 168"/>
                <a:gd name="T37" fmla="*/ 174 h 316"/>
                <a:gd name="T38" fmla="*/ 168 w 168"/>
                <a:gd name="T39" fmla="*/ 158 h 316"/>
                <a:gd name="T40" fmla="*/ 164 w 168"/>
                <a:gd name="T41" fmla="*/ 140 h 316"/>
                <a:gd name="T42" fmla="*/ 164 w 168"/>
                <a:gd name="T43" fmla="*/ 140 h 316"/>
                <a:gd name="T44" fmla="*/ 160 w 168"/>
                <a:gd name="T45" fmla="*/ 124 h 316"/>
                <a:gd name="T46" fmla="*/ 154 w 168"/>
                <a:gd name="T47" fmla="*/ 110 h 316"/>
                <a:gd name="T48" fmla="*/ 148 w 168"/>
                <a:gd name="T49" fmla="*/ 96 h 316"/>
                <a:gd name="T50" fmla="*/ 138 w 168"/>
                <a:gd name="T51" fmla="*/ 82 h 316"/>
                <a:gd name="T52" fmla="*/ 120 w 168"/>
                <a:gd name="T53" fmla="*/ 58 h 316"/>
                <a:gd name="T54" fmla="*/ 100 w 168"/>
                <a:gd name="T55" fmla="*/ 38 h 316"/>
                <a:gd name="T56" fmla="*/ 82 w 168"/>
                <a:gd name="T57" fmla="*/ 22 h 316"/>
                <a:gd name="T58" fmla="*/ 66 w 168"/>
                <a:gd name="T59" fmla="*/ 10 h 316"/>
                <a:gd name="T60" fmla="*/ 50 w 168"/>
                <a:gd name="T61" fmla="*/ 0 h 316"/>
                <a:gd name="T62" fmla="*/ 50 w 168"/>
                <a:gd name="T63" fmla="*/ 0 h 316"/>
                <a:gd name="T64" fmla="*/ 40 w 168"/>
                <a:gd name="T65" fmla="*/ 14 h 316"/>
                <a:gd name="T66" fmla="*/ 30 w 168"/>
                <a:gd name="T67" fmla="*/ 32 h 316"/>
                <a:gd name="T68" fmla="*/ 20 w 168"/>
                <a:gd name="T69" fmla="*/ 54 h 316"/>
                <a:gd name="T70" fmla="*/ 10 w 168"/>
                <a:gd name="T71" fmla="*/ 82 h 316"/>
                <a:gd name="T72" fmla="*/ 4 w 168"/>
                <a:gd name="T73" fmla="*/ 110 h 316"/>
                <a:gd name="T74" fmla="*/ 2 w 168"/>
                <a:gd name="T75" fmla="*/ 126 h 316"/>
                <a:gd name="T76" fmla="*/ 0 w 168"/>
                <a:gd name="T77" fmla="*/ 142 h 316"/>
                <a:gd name="T78" fmla="*/ 2 w 168"/>
                <a:gd name="T79" fmla="*/ 158 h 316"/>
                <a:gd name="T80" fmla="*/ 4 w 168"/>
                <a:gd name="T81" fmla="*/ 17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6">
                  <a:moveTo>
                    <a:pt x="4" y="176"/>
                  </a:moveTo>
                  <a:lnTo>
                    <a:pt x="4" y="176"/>
                  </a:lnTo>
                  <a:lnTo>
                    <a:pt x="8" y="192"/>
                  </a:lnTo>
                  <a:lnTo>
                    <a:pt x="14" y="206"/>
                  </a:lnTo>
                  <a:lnTo>
                    <a:pt x="22" y="220"/>
                  </a:lnTo>
                  <a:lnTo>
                    <a:pt x="30" y="234"/>
                  </a:lnTo>
                  <a:lnTo>
                    <a:pt x="48" y="258"/>
                  </a:lnTo>
                  <a:lnTo>
                    <a:pt x="68" y="278"/>
                  </a:lnTo>
                  <a:lnTo>
                    <a:pt x="88" y="294"/>
                  </a:lnTo>
                  <a:lnTo>
                    <a:pt x="104" y="306"/>
                  </a:lnTo>
                  <a:lnTo>
                    <a:pt x="118" y="316"/>
                  </a:lnTo>
                  <a:lnTo>
                    <a:pt x="118" y="316"/>
                  </a:lnTo>
                  <a:lnTo>
                    <a:pt x="128" y="302"/>
                  </a:lnTo>
                  <a:lnTo>
                    <a:pt x="138" y="284"/>
                  </a:lnTo>
                  <a:lnTo>
                    <a:pt x="148" y="262"/>
                  </a:lnTo>
                  <a:lnTo>
                    <a:pt x="158" y="234"/>
                  </a:lnTo>
                  <a:lnTo>
                    <a:pt x="166" y="206"/>
                  </a:lnTo>
                  <a:lnTo>
                    <a:pt x="168" y="190"/>
                  </a:lnTo>
                  <a:lnTo>
                    <a:pt x="168" y="174"/>
                  </a:lnTo>
                  <a:lnTo>
                    <a:pt x="168" y="158"/>
                  </a:lnTo>
                  <a:lnTo>
                    <a:pt x="164" y="140"/>
                  </a:lnTo>
                  <a:lnTo>
                    <a:pt x="164" y="140"/>
                  </a:lnTo>
                  <a:lnTo>
                    <a:pt x="160" y="124"/>
                  </a:lnTo>
                  <a:lnTo>
                    <a:pt x="154" y="110"/>
                  </a:lnTo>
                  <a:lnTo>
                    <a:pt x="148" y="96"/>
                  </a:lnTo>
                  <a:lnTo>
                    <a:pt x="138" y="82"/>
                  </a:lnTo>
                  <a:lnTo>
                    <a:pt x="120" y="58"/>
                  </a:lnTo>
                  <a:lnTo>
                    <a:pt x="100" y="38"/>
                  </a:lnTo>
                  <a:lnTo>
                    <a:pt x="82" y="22"/>
                  </a:lnTo>
                  <a:lnTo>
                    <a:pt x="66" y="1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0" y="14"/>
                  </a:lnTo>
                  <a:lnTo>
                    <a:pt x="30" y="32"/>
                  </a:lnTo>
                  <a:lnTo>
                    <a:pt x="20" y="54"/>
                  </a:lnTo>
                  <a:lnTo>
                    <a:pt x="10" y="82"/>
                  </a:lnTo>
                  <a:lnTo>
                    <a:pt x="4" y="110"/>
                  </a:lnTo>
                  <a:lnTo>
                    <a:pt x="2" y="126"/>
                  </a:lnTo>
                  <a:lnTo>
                    <a:pt x="0" y="142"/>
                  </a:lnTo>
                  <a:lnTo>
                    <a:pt x="2" y="158"/>
                  </a:lnTo>
                  <a:lnTo>
                    <a:pt x="4" y="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0" name="Freeform 2054">
              <a:extLst>
                <a:ext uri="{FF2B5EF4-FFF2-40B4-BE49-F238E27FC236}">
                  <a16:creationId xmlns:a16="http://schemas.microsoft.com/office/drawing/2014/main" id="{6FA4BD43-2044-4973-9DAF-01025851C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8738" y="2886400"/>
              <a:ext cx="307310" cy="550299"/>
            </a:xfrm>
            <a:custGeom>
              <a:avLst/>
              <a:gdLst>
                <a:gd name="T0" fmla="*/ 8 w 172"/>
                <a:gd name="T1" fmla="*/ 178 h 308"/>
                <a:gd name="T2" fmla="*/ 8 w 172"/>
                <a:gd name="T3" fmla="*/ 178 h 308"/>
                <a:gd name="T4" fmla="*/ 14 w 172"/>
                <a:gd name="T5" fmla="*/ 194 h 308"/>
                <a:gd name="T6" fmla="*/ 20 w 172"/>
                <a:gd name="T7" fmla="*/ 208 h 308"/>
                <a:gd name="T8" fmla="*/ 30 w 172"/>
                <a:gd name="T9" fmla="*/ 222 h 308"/>
                <a:gd name="T10" fmla="*/ 38 w 172"/>
                <a:gd name="T11" fmla="*/ 234 h 308"/>
                <a:gd name="T12" fmla="*/ 60 w 172"/>
                <a:gd name="T13" fmla="*/ 258 h 308"/>
                <a:gd name="T14" fmla="*/ 82 w 172"/>
                <a:gd name="T15" fmla="*/ 276 h 308"/>
                <a:gd name="T16" fmla="*/ 102 w 172"/>
                <a:gd name="T17" fmla="*/ 290 h 308"/>
                <a:gd name="T18" fmla="*/ 118 w 172"/>
                <a:gd name="T19" fmla="*/ 300 h 308"/>
                <a:gd name="T20" fmla="*/ 134 w 172"/>
                <a:gd name="T21" fmla="*/ 308 h 308"/>
                <a:gd name="T22" fmla="*/ 134 w 172"/>
                <a:gd name="T23" fmla="*/ 308 h 308"/>
                <a:gd name="T24" fmla="*/ 142 w 172"/>
                <a:gd name="T25" fmla="*/ 292 h 308"/>
                <a:gd name="T26" fmla="*/ 150 w 172"/>
                <a:gd name="T27" fmla="*/ 274 h 308"/>
                <a:gd name="T28" fmla="*/ 160 w 172"/>
                <a:gd name="T29" fmla="*/ 252 h 308"/>
                <a:gd name="T30" fmla="*/ 166 w 172"/>
                <a:gd name="T31" fmla="*/ 224 h 308"/>
                <a:gd name="T32" fmla="*/ 172 w 172"/>
                <a:gd name="T33" fmla="*/ 194 h 308"/>
                <a:gd name="T34" fmla="*/ 172 w 172"/>
                <a:gd name="T35" fmla="*/ 178 h 308"/>
                <a:gd name="T36" fmla="*/ 170 w 172"/>
                <a:gd name="T37" fmla="*/ 162 h 308"/>
                <a:gd name="T38" fmla="*/ 168 w 172"/>
                <a:gd name="T39" fmla="*/ 146 h 308"/>
                <a:gd name="T40" fmla="*/ 164 w 172"/>
                <a:gd name="T41" fmla="*/ 130 h 308"/>
                <a:gd name="T42" fmla="*/ 164 w 172"/>
                <a:gd name="T43" fmla="*/ 130 h 308"/>
                <a:gd name="T44" fmla="*/ 158 w 172"/>
                <a:gd name="T45" fmla="*/ 114 h 308"/>
                <a:gd name="T46" fmla="*/ 152 w 172"/>
                <a:gd name="T47" fmla="*/ 100 h 308"/>
                <a:gd name="T48" fmla="*/ 142 w 172"/>
                <a:gd name="T49" fmla="*/ 86 h 308"/>
                <a:gd name="T50" fmla="*/ 134 w 172"/>
                <a:gd name="T51" fmla="*/ 74 h 308"/>
                <a:gd name="T52" fmla="*/ 112 w 172"/>
                <a:gd name="T53" fmla="*/ 50 h 308"/>
                <a:gd name="T54" fmla="*/ 92 w 172"/>
                <a:gd name="T55" fmla="*/ 32 h 308"/>
                <a:gd name="T56" fmla="*/ 70 w 172"/>
                <a:gd name="T57" fmla="*/ 18 h 308"/>
                <a:gd name="T58" fmla="*/ 54 w 172"/>
                <a:gd name="T59" fmla="*/ 8 h 308"/>
                <a:gd name="T60" fmla="*/ 38 w 172"/>
                <a:gd name="T61" fmla="*/ 0 h 308"/>
                <a:gd name="T62" fmla="*/ 38 w 172"/>
                <a:gd name="T63" fmla="*/ 0 h 308"/>
                <a:gd name="T64" fmla="*/ 30 w 172"/>
                <a:gd name="T65" fmla="*/ 16 h 308"/>
                <a:gd name="T66" fmla="*/ 22 w 172"/>
                <a:gd name="T67" fmla="*/ 34 h 308"/>
                <a:gd name="T68" fmla="*/ 12 w 172"/>
                <a:gd name="T69" fmla="*/ 56 h 308"/>
                <a:gd name="T70" fmla="*/ 6 w 172"/>
                <a:gd name="T71" fmla="*/ 84 h 308"/>
                <a:gd name="T72" fmla="*/ 2 w 172"/>
                <a:gd name="T73" fmla="*/ 114 h 308"/>
                <a:gd name="T74" fmla="*/ 0 w 172"/>
                <a:gd name="T75" fmla="*/ 130 h 308"/>
                <a:gd name="T76" fmla="*/ 2 w 172"/>
                <a:gd name="T77" fmla="*/ 146 h 308"/>
                <a:gd name="T78" fmla="*/ 4 w 172"/>
                <a:gd name="T79" fmla="*/ 162 h 308"/>
                <a:gd name="T80" fmla="*/ 8 w 172"/>
                <a:gd name="T81" fmla="*/ 17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2" h="308">
                  <a:moveTo>
                    <a:pt x="8" y="178"/>
                  </a:moveTo>
                  <a:lnTo>
                    <a:pt x="8" y="178"/>
                  </a:lnTo>
                  <a:lnTo>
                    <a:pt x="14" y="194"/>
                  </a:lnTo>
                  <a:lnTo>
                    <a:pt x="20" y="208"/>
                  </a:lnTo>
                  <a:lnTo>
                    <a:pt x="30" y="222"/>
                  </a:lnTo>
                  <a:lnTo>
                    <a:pt x="38" y="234"/>
                  </a:lnTo>
                  <a:lnTo>
                    <a:pt x="60" y="258"/>
                  </a:lnTo>
                  <a:lnTo>
                    <a:pt x="82" y="276"/>
                  </a:lnTo>
                  <a:lnTo>
                    <a:pt x="102" y="290"/>
                  </a:lnTo>
                  <a:lnTo>
                    <a:pt x="118" y="300"/>
                  </a:lnTo>
                  <a:lnTo>
                    <a:pt x="134" y="308"/>
                  </a:lnTo>
                  <a:lnTo>
                    <a:pt x="134" y="308"/>
                  </a:lnTo>
                  <a:lnTo>
                    <a:pt x="142" y="292"/>
                  </a:lnTo>
                  <a:lnTo>
                    <a:pt x="150" y="274"/>
                  </a:lnTo>
                  <a:lnTo>
                    <a:pt x="160" y="252"/>
                  </a:lnTo>
                  <a:lnTo>
                    <a:pt x="166" y="224"/>
                  </a:lnTo>
                  <a:lnTo>
                    <a:pt x="172" y="194"/>
                  </a:lnTo>
                  <a:lnTo>
                    <a:pt x="172" y="178"/>
                  </a:lnTo>
                  <a:lnTo>
                    <a:pt x="170" y="162"/>
                  </a:lnTo>
                  <a:lnTo>
                    <a:pt x="168" y="146"/>
                  </a:lnTo>
                  <a:lnTo>
                    <a:pt x="164" y="130"/>
                  </a:lnTo>
                  <a:lnTo>
                    <a:pt x="164" y="130"/>
                  </a:lnTo>
                  <a:lnTo>
                    <a:pt x="158" y="114"/>
                  </a:lnTo>
                  <a:lnTo>
                    <a:pt x="152" y="100"/>
                  </a:lnTo>
                  <a:lnTo>
                    <a:pt x="142" y="86"/>
                  </a:lnTo>
                  <a:lnTo>
                    <a:pt x="134" y="74"/>
                  </a:lnTo>
                  <a:lnTo>
                    <a:pt x="112" y="50"/>
                  </a:lnTo>
                  <a:lnTo>
                    <a:pt x="92" y="32"/>
                  </a:lnTo>
                  <a:lnTo>
                    <a:pt x="70" y="18"/>
                  </a:lnTo>
                  <a:lnTo>
                    <a:pt x="54" y="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0" y="16"/>
                  </a:lnTo>
                  <a:lnTo>
                    <a:pt x="22" y="34"/>
                  </a:lnTo>
                  <a:lnTo>
                    <a:pt x="12" y="56"/>
                  </a:lnTo>
                  <a:lnTo>
                    <a:pt x="6" y="84"/>
                  </a:lnTo>
                  <a:lnTo>
                    <a:pt x="2" y="114"/>
                  </a:lnTo>
                  <a:lnTo>
                    <a:pt x="0" y="130"/>
                  </a:lnTo>
                  <a:lnTo>
                    <a:pt x="2" y="146"/>
                  </a:lnTo>
                  <a:lnTo>
                    <a:pt x="4" y="162"/>
                  </a:lnTo>
                  <a:lnTo>
                    <a:pt x="8" y="1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1" name="Freeform 2055">
              <a:extLst>
                <a:ext uri="{FF2B5EF4-FFF2-40B4-BE49-F238E27FC236}">
                  <a16:creationId xmlns:a16="http://schemas.microsoft.com/office/drawing/2014/main" id="{6E791069-F824-4B09-A8A4-28246AE2E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8738" y="2886400"/>
              <a:ext cx="307310" cy="550299"/>
            </a:xfrm>
            <a:custGeom>
              <a:avLst/>
              <a:gdLst>
                <a:gd name="T0" fmla="*/ 8 w 172"/>
                <a:gd name="T1" fmla="*/ 178 h 308"/>
                <a:gd name="T2" fmla="*/ 8 w 172"/>
                <a:gd name="T3" fmla="*/ 178 h 308"/>
                <a:gd name="T4" fmla="*/ 14 w 172"/>
                <a:gd name="T5" fmla="*/ 194 h 308"/>
                <a:gd name="T6" fmla="*/ 20 w 172"/>
                <a:gd name="T7" fmla="*/ 208 h 308"/>
                <a:gd name="T8" fmla="*/ 30 w 172"/>
                <a:gd name="T9" fmla="*/ 222 h 308"/>
                <a:gd name="T10" fmla="*/ 38 w 172"/>
                <a:gd name="T11" fmla="*/ 234 h 308"/>
                <a:gd name="T12" fmla="*/ 60 w 172"/>
                <a:gd name="T13" fmla="*/ 258 h 308"/>
                <a:gd name="T14" fmla="*/ 82 w 172"/>
                <a:gd name="T15" fmla="*/ 276 h 308"/>
                <a:gd name="T16" fmla="*/ 102 w 172"/>
                <a:gd name="T17" fmla="*/ 290 h 308"/>
                <a:gd name="T18" fmla="*/ 118 w 172"/>
                <a:gd name="T19" fmla="*/ 300 h 308"/>
                <a:gd name="T20" fmla="*/ 134 w 172"/>
                <a:gd name="T21" fmla="*/ 308 h 308"/>
                <a:gd name="T22" fmla="*/ 134 w 172"/>
                <a:gd name="T23" fmla="*/ 308 h 308"/>
                <a:gd name="T24" fmla="*/ 142 w 172"/>
                <a:gd name="T25" fmla="*/ 292 h 308"/>
                <a:gd name="T26" fmla="*/ 150 w 172"/>
                <a:gd name="T27" fmla="*/ 274 h 308"/>
                <a:gd name="T28" fmla="*/ 160 w 172"/>
                <a:gd name="T29" fmla="*/ 252 h 308"/>
                <a:gd name="T30" fmla="*/ 166 w 172"/>
                <a:gd name="T31" fmla="*/ 224 h 308"/>
                <a:gd name="T32" fmla="*/ 172 w 172"/>
                <a:gd name="T33" fmla="*/ 194 h 308"/>
                <a:gd name="T34" fmla="*/ 172 w 172"/>
                <a:gd name="T35" fmla="*/ 178 h 308"/>
                <a:gd name="T36" fmla="*/ 170 w 172"/>
                <a:gd name="T37" fmla="*/ 162 h 308"/>
                <a:gd name="T38" fmla="*/ 168 w 172"/>
                <a:gd name="T39" fmla="*/ 146 h 308"/>
                <a:gd name="T40" fmla="*/ 164 w 172"/>
                <a:gd name="T41" fmla="*/ 130 h 308"/>
                <a:gd name="T42" fmla="*/ 164 w 172"/>
                <a:gd name="T43" fmla="*/ 130 h 308"/>
                <a:gd name="T44" fmla="*/ 158 w 172"/>
                <a:gd name="T45" fmla="*/ 114 h 308"/>
                <a:gd name="T46" fmla="*/ 152 w 172"/>
                <a:gd name="T47" fmla="*/ 100 h 308"/>
                <a:gd name="T48" fmla="*/ 142 w 172"/>
                <a:gd name="T49" fmla="*/ 86 h 308"/>
                <a:gd name="T50" fmla="*/ 134 w 172"/>
                <a:gd name="T51" fmla="*/ 74 h 308"/>
                <a:gd name="T52" fmla="*/ 112 w 172"/>
                <a:gd name="T53" fmla="*/ 50 h 308"/>
                <a:gd name="T54" fmla="*/ 92 w 172"/>
                <a:gd name="T55" fmla="*/ 32 h 308"/>
                <a:gd name="T56" fmla="*/ 70 w 172"/>
                <a:gd name="T57" fmla="*/ 18 h 308"/>
                <a:gd name="T58" fmla="*/ 54 w 172"/>
                <a:gd name="T59" fmla="*/ 8 h 308"/>
                <a:gd name="T60" fmla="*/ 38 w 172"/>
                <a:gd name="T61" fmla="*/ 0 h 308"/>
                <a:gd name="T62" fmla="*/ 38 w 172"/>
                <a:gd name="T63" fmla="*/ 0 h 308"/>
                <a:gd name="T64" fmla="*/ 30 w 172"/>
                <a:gd name="T65" fmla="*/ 16 h 308"/>
                <a:gd name="T66" fmla="*/ 22 w 172"/>
                <a:gd name="T67" fmla="*/ 34 h 308"/>
                <a:gd name="T68" fmla="*/ 12 w 172"/>
                <a:gd name="T69" fmla="*/ 56 h 308"/>
                <a:gd name="T70" fmla="*/ 6 w 172"/>
                <a:gd name="T71" fmla="*/ 84 h 308"/>
                <a:gd name="T72" fmla="*/ 2 w 172"/>
                <a:gd name="T73" fmla="*/ 114 h 308"/>
                <a:gd name="T74" fmla="*/ 0 w 172"/>
                <a:gd name="T75" fmla="*/ 130 h 308"/>
                <a:gd name="T76" fmla="*/ 2 w 172"/>
                <a:gd name="T77" fmla="*/ 146 h 308"/>
                <a:gd name="T78" fmla="*/ 4 w 172"/>
                <a:gd name="T79" fmla="*/ 162 h 308"/>
                <a:gd name="T80" fmla="*/ 8 w 172"/>
                <a:gd name="T81" fmla="*/ 17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2" h="308">
                  <a:moveTo>
                    <a:pt x="8" y="178"/>
                  </a:moveTo>
                  <a:lnTo>
                    <a:pt x="8" y="178"/>
                  </a:lnTo>
                  <a:lnTo>
                    <a:pt x="14" y="194"/>
                  </a:lnTo>
                  <a:lnTo>
                    <a:pt x="20" y="208"/>
                  </a:lnTo>
                  <a:lnTo>
                    <a:pt x="30" y="222"/>
                  </a:lnTo>
                  <a:lnTo>
                    <a:pt x="38" y="234"/>
                  </a:lnTo>
                  <a:lnTo>
                    <a:pt x="60" y="258"/>
                  </a:lnTo>
                  <a:lnTo>
                    <a:pt x="82" y="276"/>
                  </a:lnTo>
                  <a:lnTo>
                    <a:pt x="102" y="290"/>
                  </a:lnTo>
                  <a:lnTo>
                    <a:pt x="118" y="300"/>
                  </a:lnTo>
                  <a:lnTo>
                    <a:pt x="134" y="308"/>
                  </a:lnTo>
                  <a:lnTo>
                    <a:pt x="134" y="308"/>
                  </a:lnTo>
                  <a:lnTo>
                    <a:pt x="142" y="292"/>
                  </a:lnTo>
                  <a:lnTo>
                    <a:pt x="150" y="274"/>
                  </a:lnTo>
                  <a:lnTo>
                    <a:pt x="160" y="252"/>
                  </a:lnTo>
                  <a:lnTo>
                    <a:pt x="166" y="224"/>
                  </a:lnTo>
                  <a:lnTo>
                    <a:pt x="172" y="194"/>
                  </a:lnTo>
                  <a:lnTo>
                    <a:pt x="172" y="178"/>
                  </a:lnTo>
                  <a:lnTo>
                    <a:pt x="170" y="162"/>
                  </a:lnTo>
                  <a:lnTo>
                    <a:pt x="168" y="146"/>
                  </a:lnTo>
                  <a:lnTo>
                    <a:pt x="164" y="130"/>
                  </a:lnTo>
                  <a:lnTo>
                    <a:pt x="164" y="130"/>
                  </a:lnTo>
                  <a:lnTo>
                    <a:pt x="158" y="114"/>
                  </a:lnTo>
                  <a:lnTo>
                    <a:pt x="152" y="100"/>
                  </a:lnTo>
                  <a:lnTo>
                    <a:pt x="142" y="86"/>
                  </a:lnTo>
                  <a:lnTo>
                    <a:pt x="134" y="74"/>
                  </a:lnTo>
                  <a:lnTo>
                    <a:pt x="112" y="50"/>
                  </a:lnTo>
                  <a:lnTo>
                    <a:pt x="92" y="32"/>
                  </a:lnTo>
                  <a:lnTo>
                    <a:pt x="70" y="18"/>
                  </a:lnTo>
                  <a:lnTo>
                    <a:pt x="54" y="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0" y="16"/>
                  </a:lnTo>
                  <a:lnTo>
                    <a:pt x="22" y="34"/>
                  </a:lnTo>
                  <a:lnTo>
                    <a:pt x="12" y="56"/>
                  </a:lnTo>
                  <a:lnTo>
                    <a:pt x="6" y="84"/>
                  </a:lnTo>
                  <a:lnTo>
                    <a:pt x="2" y="114"/>
                  </a:lnTo>
                  <a:lnTo>
                    <a:pt x="0" y="130"/>
                  </a:lnTo>
                  <a:lnTo>
                    <a:pt x="2" y="146"/>
                  </a:lnTo>
                  <a:lnTo>
                    <a:pt x="4" y="162"/>
                  </a:lnTo>
                  <a:lnTo>
                    <a:pt x="8" y="1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2" name="Freeform 2058">
              <a:extLst>
                <a:ext uri="{FF2B5EF4-FFF2-40B4-BE49-F238E27FC236}">
                  <a16:creationId xmlns:a16="http://schemas.microsoft.com/office/drawing/2014/main" id="{211F16DC-955F-45B7-940C-702518D65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3398" y="2990028"/>
              <a:ext cx="303736" cy="553872"/>
            </a:xfrm>
            <a:custGeom>
              <a:avLst/>
              <a:gdLst>
                <a:gd name="T0" fmla="*/ 6 w 170"/>
                <a:gd name="T1" fmla="*/ 130 h 310"/>
                <a:gd name="T2" fmla="*/ 6 w 170"/>
                <a:gd name="T3" fmla="*/ 130 h 310"/>
                <a:gd name="T4" fmla="*/ 2 w 170"/>
                <a:gd name="T5" fmla="*/ 148 h 310"/>
                <a:gd name="T6" fmla="*/ 0 w 170"/>
                <a:gd name="T7" fmla="*/ 164 h 310"/>
                <a:gd name="T8" fmla="*/ 0 w 170"/>
                <a:gd name="T9" fmla="*/ 180 h 310"/>
                <a:gd name="T10" fmla="*/ 0 w 170"/>
                <a:gd name="T11" fmla="*/ 196 h 310"/>
                <a:gd name="T12" fmla="*/ 4 w 170"/>
                <a:gd name="T13" fmla="*/ 226 h 310"/>
                <a:gd name="T14" fmla="*/ 12 w 170"/>
                <a:gd name="T15" fmla="*/ 252 h 310"/>
                <a:gd name="T16" fmla="*/ 20 w 170"/>
                <a:gd name="T17" fmla="*/ 276 h 310"/>
                <a:gd name="T18" fmla="*/ 30 w 170"/>
                <a:gd name="T19" fmla="*/ 294 h 310"/>
                <a:gd name="T20" fmla="*/ 38 w 170"/>
                <a:gd name="T21" fmla="*/ 310 h 310"/>
                <a:gd name="T22" fmla="*/ 38 w 170"/>
                <a:gd name="T23" fmla="*/ 310 h 310"/>
                <a:gd name="T24" fmla="*/ 54 w 170"/>
                <a:gd name="T25" fmla="*/ 302 h 310"/>
                <a:gd name="T26" fmla="*/ 70 w 170"/>
                <a:gd name="T27" fmla="*/ 290 h 310"/>
                <a:gd name="T28" fmla="*/ 90 w 170"/>
                <a:gd name="T29" fmla="*/ 276 h 310"/>
                <a:gd name="T30" fmla="*/ 112 w 170"/>
                <a:gd name="T31" fmla="*/ 258 h 310"/>
                <a:gd name="T32" fmla="*/ 132 w 170"/>
                <a:gd name="T33" fmla="*/ 236 h 310"/>
                <a:gd name="T34" fmla="*/ 142 w 170"/>
                <a:gd name="T35" fmla="*/ 222 h 310"/>
                <a:gd name="T36" fmla="*/ 150 w 170"/>
                <a:gd name="T37" fmla="*/ 208 h 310"/>
                <a:gd name="T38" fmla="*/ 158 w 170"/>
                <a:gd name="T39" fmla="*/ 194 h 310"/>
                <a:gd name="T40" fmla="*/ 164 w 170"/>
                <a:gd name="T41" fmla="*/ 178 h 310"/>
                <a:gd name="T42" fmla="*/ 164 w 170"/>
                <a:gd name="T43" fmla="*/ 178 h 310"/>
                <a:gd name="T44" fmla="*/ 166 w 170"/>
                <a:gd name="T45" fmla="*/ 162 h 310"/>
                <a:gd name="T46" fmla="*/ 170 w 170"/>
                <a:gd name="T47" fmla="*/ 146 h 310"/>
                <a:gd name="T48" fmla="*/ 170 w 170"/>
                <a:gd name="T49" fmla="*/ 130 h 310"/>
                <a:gd name="T50" fmla="*/ 170 w 170"/>
                <a:gd name="T51" fmla="*/ 114 h 310"/>
                <a:gd name="T52" fmla="*/ 164 w 170"/>
                <a:gd name="T53" fmla="*/ 84 h 310"/>
                <a:gd name="T54" fmla="*/ 156 w 170"/>
                <a:gd name="T55" fmla="*/ 56 h 310"/>
                <a:gd name="T56" fmla="*/ 148 w 170"/>
                <a:gd name="T57" fmla="*/ 34 h 310"/>
                <a:gd name="T58" fmla="*/ 140 w 170"/>
                <a:gd name="T59" fmla="*/ 16 h 310"/>
                <a:gd name="T60" fmla="*/ 132 w 170"/>
                <a:gd name="T61" fmla="*/ 0 h 310"/>
                <a:gd name="T62" fmla="*/ 132 w 170"/>
                <a:gd name="T63" fmla="*/ 0 h 310"/>
                <a:gd name="T64" fmla="*/ 116 w 170"/>
                <a:gd name="T65" fmla="*/ 8 h 310"/>
                <a:gd name="T66" fmla="*/ 98 w 170"/>
                <a:gd name="T67" fmla="*/ 18 h 310"/>
                <a:gd name="T68" fmla="*/ 78 w 170"/>
                <a:gd name="T69" fmla="*/ 34 h 310"/>
                <a:gd name="T70" fmla="*/ 58 w 170"/>
                <a:gd name="T71" fmla="*/ 52 h 310"/>
                <a:gd name="T72" fmla="*/ 36 w 170"/>
                <a:gd name="T73" fmla="*/ 74 h 310"/>
                <a:gd name="T74" fmla="*/ 28 w 170"/>
                <a:gd name="T75" fmla="*/ 86 h 310"/>
                <a:gd name="T76" fmla="*/ 18 w 170"/>
                <a:gd name="T77" fmla="*/ 100 h 310"/>
                <a:gd name="T78" fmla="*/ 12 w 170"/>
                <a:gd name="T79" fmla="*/ 116 h 310"/>
                <a:gd name="T80" fmla="*/ 6 w 170"/>
                <a:gd name="T81" fmla="*/ 130 h 310"/>
                <a:gd name="T82" fmla="*/ 6 w 170"/>
                <a:gd name="T83" fmla="*/ 13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0" h="310">
                  <a:moveTo>
                    <a:pt x="6" y="130"/>
                  </a:moveTo>
                  <a:lnTo>
                    <a:pt x="6" y="130"/>
                  </a:lnTo>
                  <a:lnTo>
                    <a:pt x="2" y="148"/>
                  </a:lnTo>
                  <a:lnTo>
                    <a:pt x="0" y="164"/>
                  </a:lnTo>
                  <a:lnTo>
                    <a:pt x="0" y="180"/>
                  </a:lnTo>
                  <a:lnTo>
                    <a:pt x="0" y="196"/>
                  </a:lnTo>
                  <a:lnTo>
                    <a:pt x="4" y="226"/>
                  </a:lnTo>
                  <a:lnTo>
                    <a:pt x="12" y="252"/>
                  </a:lnTo>
                  <a:lnTo>
                    <a:pt x="20" y="276"/>
                  </a:lnTo>
                  <a:lnTo>
                    <a:pt x="30" y="294"/>
                  </a:lnTo>
                  <a:lnTo>
                    <a:pt x="38" y="310"/>
                  </a:lnTo>
                  <a:lnTo>
                    <a:pt x="38" y="310"/>
                  </a:lnTo>
                  <a:lnTo>
                    <a:pt x="54" y="302"/>
                  </a:lnTo>
                  <a:lnTo>
                    <a:pt x="70" y="290"/>
                  </a:lnTo>
                  <a:lnTo>
                    <a:pt x="90" y="276"/>
                  </a:lnTo>
                  <a:lnTo>
                    <a:pt x="112" y="258"/>
                  </a:lnTo>
                  <a:lnTo>
                    <a:pt x="132" y="236"/>
                  </a:lnTo>
                  <a:lnTo>
                    <a:pt x="142" y="222"/>
                  </a:lnTo>
                  <a:lnTo>
                    <a:pt x="150" y="208"/>
                  </a:lnTo>
                  <a:lnTo>
                    <a:pt x="158" y="194"/>
                  </a:lnTo>
                  <a:lnTo>
                    <a:pt x="164" y="178"/>
                  </a:lnTo>
                  <a:lnTo>
                    <a:pt x="164" y="178"/>
                  </a:lnTo>
                  <a:lnTo>
                    <a:pt x="166" y="162"/>
                  </a:lnTo>
                  <a:lnTo>
                    <a:pt x="170" y="146"/>
                  </a:lnTo>
                  <a:lnTo>
                    <a:pt x="170" y="130"/>
                  </a:lnTo>
                  <a:lnTo>
                    <a:pt x="170" y="114"/>
                  </a:lnTo>
                  <a:lnTo>
                    <a:pt x="164" y="84"/>
                  </a:lnTo>
                  <a:lnTo>
                    <a:pt x="156" y="56"/>
                  </a:lnTo>
                  <a:lnTo>
                    <a:pt x="148" y="34"/>
                  </a:lnTo>
                  <a:lnTo>
                    <a:pt x="140" y="16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16" y="8"/>
                  </a:lnTo>
                  <a:lnTo>
                    <a:pt x="98" y="18"/>
                  </a:lnTo>
                  <a:lnTo>
                    <a:pt x="78" y="34"/>
                  </a:lnTo>
                  <a:lnTo>
                    <a:pt x="58" y="52"/>
                  </a:lnTo>
                  <a:lnTo>
                    <a:pt x="36" y="74"/>
                  </a:lnTo>
                  <a:lnTo>
                    <a:pt x="28" y="86"/>
                  </a:lnTo>
                  <a:lnTo>
                    <a:pt x="18" y="100"/>
                  </a:lnTo>
                  <a:lnTo>
                    <a:pt x="12" y="116"/>
                  </a:lnTo>
                  <a:lnTo>
                    <a:pt x="6" y="130"/>
                  </a:lnTo>
                  <a:lnTo>
                    <a:pt x="6" y="1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3" name="Freeform 2060">
              <a:extLst>
                <a:ext uri="{FF2B5EF4-FFF2-40B4-BE49-F238E27FC236}">
                  <a16:creationId xmlns:a16="http://schemas.microsoft.com/office/drawing/2014/main" id="{DB000C98-F995-4FE4-9B6E-70952334F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9105" y="2972161"/>
              <a:ext cx="332323" cy="589606"/>
            </a:xfrm>
            <a:custGeom>
              <a:avLst/>
              <a:gdLst>
                <a:gd name="T0" fmla="*/ 6 w 186"/>
                <a:gd name="T1" fmla="*/ 138 h 330"/>
                <a:gd name="T2" fmla="*/ 0 w 186"/>
                <a:gd name="T3" fmla="*/ 164 h 330"/>
                <a:gd name="T4" fmla="*/ 0 w 186"/>
                <a:gd name="T5" fmla="*/ 188 h 330"/>
                <a:gd name="T6" fmla="*/ 6 w 186"/>
                <a:gd name="T7" fmla="*/ 240 h 330"/>
                <a:gd name="T8" fmla="*/ 20 w 186"/>
                <a:gd name="T9" fmla="*/ 284 h 330"/>
                <a:gd name="T10" fmla="*/ 32 w 186"/>
                <a:gd name="T11" fmla="*/ 312 h 330"/>
                <a:gd name="T12" fmla="*/ 42 w 186"/>
                <a:gd name="T13" fmla="*/ 330 h 330"/>
                <a:gd name="T14" fmla="*/ 50 w 186"/>
                <a:gd name="T15" fmla="*/ 328 h 330"/>
                <a:gd name="T16" fmla="*/ 84 w 186"/>
                <a:gd name="T17" fmla="*/ 308 h 330"/>
                <a:gd name="T18" fmla="*/ 104 w 186"/>
                <a:gd name="T19" fmla="*/ 292 h 330"/>
                <a:gd name="T20" fmla="*/ 146 w 186"/>
                <a:gd name="T21" fmla="*/ 250 h 330"/>
                <a:gd name="T22" fmla="*/ 166 w 186"/>
                <a:gd name="T23" fmla="*/ 222 h 330"/>
                <a:gd name="T24" fmla="*/ 178 w 186"/>
                <a:gd name="T25" fmla="*/ 190 h 330"/>
                <a:gd name="T26" fmla="*/ 184 w 186"/>
                <a:gd name="T27" fmla="*/ 166 h 330"/>
                <a:gd name="T28" fmla="*/ 186 w 186"/>
                <a:gd name="T29" fmla="*/ 142 h 330"/>
                <a:gd name="T30" fmla="*/ 180 w 186"/>
                <a:gd name="T31" fmla="*/ 90 h 330"/>
                <a:gd name="T32" fmla="*/ 166 w 186"/>
                <a:gd name="T33" fmla="*/ 46 h 330"/>
                <a:gd name="T34" fmla="*/ 152 w 186"/>
                <a:gd name="T35" fmla="*/ 16 h 330"/>
                <a:gd name="T36" fmla="*/ 142 w 186"/>
                <a:gd name="T37" fmla="*/ 0 h 330"/>
                <a:gd name="T38" fmla="*/ 136 w 186"/>
                <a:gd name="T39" fmla="*/ 2 h 330"/>
                <a:gd name="T40" fmla="*/ 102 w 186"/>
                <a:gd name="T41" fmla="*/ 22 h 330"/>
                <a:gd name="T42" fmla="*/ 82 w 186"/>
                <a:gd name="T43" fmla="*/ 36 h 330"/>
                <a:gd name="T44" fmla="*/ 38 w 186"/>
                <a:gd name="T45" fmla="*/ 80 h 330"/>
                <a:gd name="T46" fmla="*/ 20 w 186"/>
                <a:gd name="T47" fmla="*/ 106 h 330"/>
                <a:gd name="T48" fmla="*/ 6 w 186"/>
                <a:gd name="T49" fmla="*/ 138 h 330"/>
                <a:gd name="T50" fmla="*/ 22 w 186"/>
                <a:gd name="T51" fmla="*/ 144 h 330"/>
                <a:gd name="T52" fmla="*/ 26 w 186"/>
                <a:gd name="T53" fmla="*/ 128 h 330"/>
                <a:gd name="T54" fmla="*/ 42 w 186"/>
                <a:gd name="T55" fmla="*/ 102 h 330"/>
                <a:gd name="T56" fmla="*/ 70 w 186"/>
                <a:gd name="T57" fmla="*/ 68 h 330"/>
                <a:gd name="T58" fmla="*/ 92 w 186"/>
                <a:gd name="T59" fmla="*/ 50 h 330"/>
                <a:gd name="T60" fmla="*/ 128 w 186"/>
                <a:gd name="T61" fmla="*/ 24 h 330"/>
                <a:gd name="T62" fmla="*/ 138 w 186"/>
                <a:gd name="T63" fmla="*/ 18 h 330"/>
                <a:gd name="T64" fmla="*/ 142 w 186"/>
                <a:gd name="T65" fmla="*/ 18 h 330"/>
                <a:gd name="T66" fmla="*/ 142 w 186"/>
                <a:gd name="T67" fmla="*/ 16 h 330"/>
                <a:gd name="T68" fmla="*/ 132 w 186"/>
                <a:gd name="T69" fmla="*/ 14 h 330"/>
                <a:gd name="T70" fmla="*/ 132 w 186"/>
                <a:gd name="T71" fmla="*/ 14 h 330"/>
                <a:gd name="T72" fmla="*/ 152 w 186"/>
                <a:gd name="T73" fmla="*/ 54 h 330"/>
                <a:gd name="T74" fmla="*/ 158 w 186"/>
                <a:gd name="T75" fmla="*/ 74 h 330"/>
                <a:gd name="T76" fmla="*/ 168 w 186"/>
                <a:gd name="T77" fmla="*/ 118 h 330"/>
                <a:gd name="T78" fmla="*/ 170 w 186"/>
                <a:gd name="T79" fmla="*/ 142 h 330"/>
                <a:gd name="T80" fmla="*/ 164 w 186"/>
                <a:gd name="T81" fmla="*/ 186 h 330"/>
                <a:gd name="T82" fmla="*/ 158 w 186"/>
                <a:gd name="T83" fmla="*/ 200 h 330"/>
                <a:gd name="T84" fmla="*/ 144 w 186"/>
                <a:gd name="T85" fmla="*/ 228 h 330"/>
                <a:gd name="T86" fmla="*/ 114 w 186"/>
                <a:gd name="T87" fmla="*/ 262 h 330"/>
                <a:gd name="T88" fmla="*/ 94 w 186"/>
                <a:gd name="T89" fmla="*/ 280 h 330"/>
                <a:gd name="T90" fmla="*/ 58 w 186"/>
                <a:gd name="T91" fmla="*/ 304 h 330"/>
                <a:gd name="T92" fmla="*/ 46 w 186"/>
                <a:gd name="T93" fmla="*/ 310 h 330"/>
                <a:gd name="T94" fmla="*/ 44 w 186"/>
                <a:gd name="T95" fmla="*/ 312 h 330"/>
                <a:gd name="T96" fmla="*/ 42 w 186"/>
                <a:gd name="T97" fmla="*/ 312 h 330"/>
                <a:gd name="T98" fmla="*/ 52 w 186"/>
                <a:gd name="T99" fmla="*/ 316 h 330"/>
                <a:gd name="T100" fmla="*/ 52 w 186"/>
                <a:gd name="T101" fmla="*/ 316 h 330"/>
                <a:gd name="T102" fmla="*/ 34 w 186"/>
                <a:gd name="T103" fmla="*/ 274 h 330"/>
                <a:gd name="T104" fmla="*/ 26 w 186"/>
                <a:gd name="T105" fmla="*/ 256 h 330"/>
                <a:gd name="T106" fmla="*/ 16 w 186"/>
                <a:gd name="T107" fmla="*/ 212 h 330"/>
                <a:gd name="T108" fmla="*/ 16 w 186"/>
                <a:gd name="T109" fmla="*/ 188 h 330"/>
                <a:gd name="T110" fmla="*/ 22 w 186"/>
                <a:gd name="T111" fmla="*/ 144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6" h="330">
                  <a:moveTo>
                    <a:pt x="14" y="140"/>
                  </a:moveTo>
                  <a:lnTo>
                    <a:pt x="6" y="138"/>
                  </a:lnTo>
                  <a:lnTo>
                    <a:pt x="6" y="138"/>
                  </a:lnTo>
                  <a:lnTo>
                    <a:pt x="0" y="164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214"/>
                  </a:lnTo>
                  <a:lnTo>
                    <a:pt x="6" y="240"/>
                  </a:lnTo>
                  <a:lnTo>
                    <a:pt x="12" y="262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312"/>
                  </a:lnTo>
                  <a:lnTo>
                    <a:pt x="38" y="324"/>
                  </a:lnTo>
                  <a:lnTo>
                    <a:pt x="42" y="330"/>
                  </a:lnTo>
                  <a:lnTo>
                    <a:pt x="50" y="328"/>
                  </a:lnTo>
                  <a:lnTo>
                    <a:pt x="50" y="328"/>
                  </a:lnTo>
                  <a:lnTo>
                    <a:pt x="66" y="318"/>
                  </a:lnTo>
                  <a:lnTo>
                    <a:pt x="84" y="308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126" y="274"/>
                  </a:lnTo>
                  <a:lnTo>
                    <a:pt x="146" y="250"/>
                  </a:lnTo>
                  <a:lnTo>
                    <a:pt x="156" y="236"/>
                  </a:lnTo>
                  <a:lnTo>
                    <a:pt x="166" y="222"/>
                  </a:lnTo>
                  <a:lnTo>
                    <a:pt x="172" y="208"/>
                  </a:lnTo>
                  <a:lnTo>
                    <a:pt x="178" y="190"/>
                  </a:lnTo>
                  <a:lnTo>
                    <a:pt x="178" y="190"/>
                  </a:lnTo>
                  <a:lnTo>
                    <a:pt x="184" y="166"/>
                  </a:lnTo>
                  <a:lnTo>
                    <a:pt x="186" y="142"/>
                  </a:lnTo>
                  <a:lnTo>
                    <a:pt x="186" y="142"/>
                  </a:lnTo>
                  <a:lnTo>
                    <a:pt x="184" y="114"/>
                  </a:lnTo>
                  <a:lnTo>
                    <a:pt x="180" y="90"/>
                  </a:lnTo>
                  <a:lnTo>
                    <a:pt x="174" y="66"/>
                  </a:lnTo>
                  <a:lnTo>
                    <a:pt x="166" y="46"/>
                  </a:lnTo>
                  <a:lnTo>
                    <a:pt x="166" y="46"/>
                  </a:lnTo>
                  <a:lnTo>
                    <a:pt x="152" y="16"/>
                  </a:lnTo>
                  <a:lnTo>
                    <a:pt x="146" y="6"/>
                  </a:lnTo>
                  <a:lnTo>
                    <a:pt x="142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20" y="10"/>
                  </a:lnTo>
                  <a:lnTo>
                    <a:pt x="102" y="22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60" y="56"/>
                  </a:lnTo>
                  <a:lnTo>
                    <a:pt x="38" y="80"/>
                  </a:lnTo>
                  <a:lnTo>
                    <a:pt x="28" y="92"/>
                  </a:lnTo>
                  <a:lnTo>
                    <a:pt x="20" y="106"/>
                  </a:lnTo>
                  <a:lnTo>
                    <a:pt x="12" y="122"/>
                  </a:lnTo>
                  <a:lnTo>
                    <a:pt x="6" y="138"/>
                  </a:lnTo>
                  <a:lnTo>
                    <a:pt x="14" y="140"/>
                  </a:lnTo>
                  <a:lnTo>
                    <a:pt x="22" y="144"/>
                  </a:lnTo>
                  <a:lnTo>
                    <a:pt x="22" y="144"/>
                  </a:lnTo>
                  <a:lnTo>
                    <a:pt x="26" y="128"/>
                  </a:lnTo>
                  <a:lnTo>
                    <a:pt x="34" y="114"/>
                  </a:lnTo>
                  <a:lnTo>
                    <a:pt x="42" y="102"/>
                  </a:lnTo>
                  <a:lnTo>
                    <a:pt x="50" y="90"/>
                  </a:lnTo>
                  <a:lnTo>
                    <a:pt x="70" y="68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110" y="36"/>
                  </a:lnTo>
                  <a:lnTo>
                    <a:pt x="128" y="24"/>
                  </a:lnTo>
                  <a:lnTo>
                    <a:pt x="128" y="2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2" y="18"/>
                  </a:lnTo>
                  <a:lnTo>
                    <a:pt x="142" y="16"/>
                  </a:lnTo>
                  <a:lnTo>
                    <a:pt x="142" y="16"/>
                  </a:lnTo>
                  <a:lnTo>
                    <a:pt x="140" y="10"/>
                  </a:lnTo>
                  <a:lnTo>
                    <a:pt x="132" y="14"/>
                  </a:lnTo>
                  <a:lnTo>
                    <a:pt x="132" y="14"/>
                  </a:lnTo>
                  <a:lnTo>
                    <a:pt x="132" y="14"/>
                  </a:lnTo>
                  <a:lnTo>
                    <a:pt x="140" y="26"/>
                  </a:lnTo>
                  <a:lnTo>
                    <a:pt x="152" y="54"/>
                  </a:lnTo>
                  <a:lnTo>
                    <a:pt x="152" y="54"/>
                  </a:lnTo>
                  <a:lnTo>
                    <a:pt x="158" y="74"/>
                  </a:lnTo>
                  <a:lnTo>
                    <a:pt x="164" y="94"/>
                  </a:lnTo>
                  <a:lnTo>
                    <a:pt x="168" y="118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68" y="164"/>
                  </a:lnTo>
                  <a:lnTo>
                    <a:pt x="164" y="186"/>
                  </a:lnTo>
                  <a:lnTo>
                    <a:pt x="164" y="186"/>
                  </a:lnTo>
                  <a:lnTo>
                    <a:pt x="158" y="200"/>
                  </a:lnTo>
                  <a:lnTo>
                    <a:pt x="152" y="214"/>
                  </a:lnTo>
                  <a:lnTo>
                    <a:pt x="144" y="228"/>
                  </a:lnTo>
                  <a:lnTo>
                    <a:pt x="134" y="240"/>
                  </a:lnTo>
                  <a:lnTo>
                    <a:pt x="114" y="262"/>
                  </a:lnTo>
                  <a:lnTo>
                    <a:pt x="94" y="280"/>
                  </a:lnTo>
                  <a:lnTo>
                    <a:pt x="94" y="280"/>
                  </a:lnTo>
                  <a:lnTo>
                    <a:pt x="74" y="294"/>
                  </a:lnTo>
                  <a:lnTo>
                    <a:pt x="58" y="304"/>
                  </a:lnTo>
                  <a:lnTo>
                    <a:pt x="58" y="304"/>
                  </a:lnTo>
                  <a:lnTo>
                    <a:pt x="46" y="310"/>
                  </a:lnTo>
                  <a:lnTo>
                    <a:pt x="46" y="310"/>
                  </a:lnTo>
                  <a:lnTo>
                    <a:pt x="44" y="312"/>
                  </a:lnTo>
                  <a:lnTo>
                    <a:pt x="42" y="312"/>
                  </a:lnTo>
                  <a:lnTo>
                    <a:pt x="42" y="312"/>
                  </a:lnTo>
                  <a:lnTo>
                    <a:pt x="46" y="320"/>
                  </a:lnTo>
                  <a:lnTo>
                    <a:pt x="52" y="316"/>
                  </a:lnTo>
                  <a:lnTo>
                    <a:pt x="52" y="316"/>
                  </a:lnTo>
                  <a:lnTo>
                    <a:pt x="52" y="316"/>
                  </a:lnTo>
                  <a:lnTo>
                    <a:pt x="46" y="304"/>
                  </a:lnTo>
                  <a:lnTo>
                    <a:pt x="34" y="274"/>
                  </a:lnTo>
                  <a:lnTo>
                    <a:pt x="34" y="274"/>
                  </a:lnTo>
                  <a:lnTo>
                    <a:pt x="26" y="256"/>
                  </a:lnTo>
                  <a:lnTo>
                    <a:pt x="20" y="234"/>
                  </a:lnTo>
                  <a:lnTo>
                    <a:pt x="16" y="212"/>
                  </a:lnTo>
                  <a:lnTo>
                    <a:pt x="16" y="188"/>
                  </a:lnTo>
                  <a:lnTo>
                    <a:pt x="16" y="188"/>
                  </a:lnTo>
                  <a:lnTo>
                    <a:pt x="16" y="166"/>
                  </a:lnTo>
                  <a:lnTo>
                    <a:pt x="22" y="144"/>
                  </a:lnTo>
                  <a:lnTo>
                    <a:pt x="14" y="1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4" name="Freeform 2061">
              <a:extLst>
                <a:ext uri="{FF2B5EF4-FFF2-40B4-BE49-F238E27FC236}">
                  <a16:creationId xmlns:a16="http://schemas.microsoft.com/office/drawing/2014/main" id="{A8199FF7-B41D-4AFB-8952-1B6FCBEC5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40" y="3250884"/>
              <a:ext cx="403791" cy="418084"/>
            </a:xfrm>
            <a:custGeom>
              <a:avLst/>
              <a:gdLst>
                <a:gd name="T0" fmla="*/ 54 w 226"/>
                <a:gd name="T1" fmla="*/ 60 h 234"/>
                <a:gd name="T2" fmla="*/ 54 w 226"/>
                <a:gd name="T3" fmla="*/ 60 h 234"/>
                <a:gd name="T4" fmla="*/ 42 w 226"/>
                <a:gd name="T5" fmla="*/ 72 h 234"/>
                <a:gd name="T6" fmla="*/ 34 w 226"/>
                <a:gd name="T7" fmla="*/ 86 h 234"/>
                <a:gd name="T8" fmla="*/ 26 w 226"/>
                <a:gd name="T9" fmla="*/ 100 h 234"/>
                <a:gd name="T10" fmla="*/ 18 w 226"/>
                <a:gd name="T11" fmla="*/ 114 h 234"/>
                <a:gd name="T12" fmla="*/ 10 w 226"/>
                <a:gd name="T13" fmla="*/ 144 h 234"/>
                <a:gd name="T14" fmla="*/ 4 w 226"/>
                <a:gd name="T15" fmla="*/ 170 h 234"/>
                <a:gd name="T16" fmla="*/ 0 w 226"/>
                <a:gd name="T17" fmla="*/ 196 h 234"/>
                <a:gd name="T18" fmla="*/ 0 w 226"/>
                <a:gd name="T19" fmla="*/ 216 h 234"/>
                <a:gd name="T20" fmla="*/ 0 w 226"/>
                <a:gd name="T21" fmla="*/ 234 h 234"/>
                <a:gd name="T22" fmla="*/ 0 w 226"/>
                <a:gd name="T23" fmla="*/ 234 h 234"/>
                <a:gd name="T24" fmla="*/ 18 w 226"/>
                <a:gd name="T25" fmla="*/ 234 h 234"/>
                <a:gd name="T26" fmla="*/ 38 w 226"/>
                <a:gd name="T27" fmla="*/ 232 h 234"/>
                <a:gd name="T28" fmla="*/ 62 w 226"/>
                <a:gd name="T29" fmla="*/ 228 h 234"/>
                <a:gd name="T30" fmla="*/ 90 w 226"/>
                <a:gd name="T31" fmla="*/ 222 h 234"/>
                <a:gd name="T32" fmla="*/ 118 w 226"/>
                <a:gd name="T33" fmla="*/ 210 h 234"/>
                <a:gd name="T34" fmla="*/ 132 w 226"/>
                <a:gd name="T35" fmla="*/ 204 h 234"/>
                <a:gd name="T36" fmla="*/ 146 w 226"/>
                <a:gd name="T37" fmla="*/ 196 h 234"/>
                <a:gd name="T38" fmla="*/ 160 w 226"/>
                <a:gd name="T39" fmla="*/ 186 h 234"/>
                <a:gd name="T40" fmla="*/ 172 w 226"/>
                <a:gd name="T41" fmla="*/ 174 h 234"/>
                <a:gd name="T42" fmla="*/ 172 w 226"/>
                <a:gd name="T43" fmla="*/ 174 h 234"/>
                <a:gd name="T44" fmla="*/ 182 w 226"/>
                <a:gd name="T45" fmla="*/ 162 h 234"/>
                <a:gd name="T46" fmla="*/ 192 w 226"/>
                <a:gd name="T47" fmla="*/ 148 h 234"/>
                <a:gd name="T48" fmla="*/ 200 w 226"/>
                <a:gd name="T49" fmla="*/ 134 h 234"/>
                <a:gd name="T50" fmla="*/ 206 w 226"/>
                <a:gd name="T51" fmla="*/ 120 h 234"/>
                <a:gd name="T52" fmla="*/ 216 w 226"/>
                <a:gd name="T53" fmla="*/ 92 h 234"/>
                <a:gd name="T54" fmla="*/ 222 w 226"/>
                <a:gd name="T55" fmla="*/ 64 h 234"/>
                <a:gd name="T56" fmla="*/ 224 w 226"/>
                <a:gd name="T57" fmla="*/ 38 h 234"/>
                <a:gd name="T58" fmla="*/ 226 w 226"/>
                <a:gd name="T59" fmla="*/ 18 h 234"/>
                <a:gd name="T60" fmla="*/ 226 w 226"/>
                <a:gd name="T61" fmla="*/ 0 h 234"/>
                <a:gd name="T62" fmla="*/ 226 w 226"/>
                <a:gd name="T63" fmla="*/ 0 h 234"/>
                <a:gd name="T64" fmla="*/ 208 w 226"/>
                <a:gd name="T65" fmla="*/ 0 h 234"/>
                <a:gd name="T66" fmla="*/ 188 w 226"/>
                <a:gd name="T67" fmla="*/ 2 h 234"/>
                <a:gd name="T68" fmla="*/ 162 w 226"/>
                <a:gd name="T69" fmla="*/ 6 h 234"/>
                <a:gd name="T70" fmla="*/ 136 w 226"/>
                <a:gd name="T71" fmla="*/ 12 h 234"/>
                <a:gd name="T72" fmla="*/ 106 w 226"/>
                <a:gd name="T73" fmla="*/ 24 h 234"/>
                <a:gd name="T74" fmla="*/ 92 w 226"/>
                <a:gd name="T75" fmla="*/ 30 h 234"/>
                <a:gd name="T76" fmla="*/ 78 w 226"/>
                <a:gd name="T77" fmla="*/ 38 h 234"/>
                <a:gd name="T78" fmla="*/ 66 w 226"/>
                <a:gd name="T79" fmla="*/ 48 h 234"/>
                <a:gd name="T80" fmla="*/ 54 w 226"/>
                <a:gd name="T81" fmla="*/ 6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6" h="234">
                  <a:moveTo>
                    <a:pt x="54" y="60"/>
                  </a:moveTo>
                  <a:lnTo>
                    <a:pt x="54" y="60"/>
                  </a:lnTo>
                  <a:lnTo>
                    <a:pt x="42" y="72"/>
                  </a:lnTo>
                  <a:lnTo>
                    <a:pt x="34" y="86"/>
                  </a:lnTo>
                  <a:lnTo>
                    <a:pt x="26" y="100"/>
                  </a:lnTo>
                  <a:lnTo>
                    <a:pt x="18" y="114"/>
                  </a:lnTo>
                  <a:lnTo>
                    <a:pt x="10" y="144"/>
                  </a:lnTo>
                  <a:lnTo>
                    <a:pt x="4" y="170"/>
                  </a:lnTo>
                  <a:lnTo>
                    <a:pt x="0" y="196"/>
                  </a:lnTo>
                  <a:lnTo>
                    <a:pt x="0" y="216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8" y="234"/>
                  </a:lnTo>
                  <a:lnTo>
                    <a:pt x="38" y="232"/>
                  </a:lnTo>
                  <a:lnTo>
                    <a:pt x="62" y="228"/>
                  </a:lnTo>
                  <a:lnTo>
                    <a:pt x="90" y="222"/>
                  </a:lnTo>
                  <a:lnTo>
                    <a:pt x="118" y="210"/>
                  </a:lnTo>
                  <a:lnTo>
                    <a:pt x="132" y="204"/>
                  </a:lnTo>
                  <a:lnTo>
                    <a:pt x="146" y="196"/>
                  </a:lnTo>
                  <a:lnTo>
                    <a:pt x="160" y="186"/>
                  </a:lnTo>
                  <a:lnTo>
                    <a:pt x="172" y="174"/>
                  </a:lnTo>
                  <a:lnTo>
                    <a:pt x="172" y="174"/>
                  </a:lnTo>
                  <a:lnTo>
                    <a:pt x="182" y="162"/>
                  </a:lnTo>
                  <a:lnTo>
                    <a:pt x="192" y="148"/>
                  </a:lnTo>
                  <a:lnTo>
                    <a:pt x="200" y="134"/>
                  </a:lnTo>
                  <a:lnTo>
                    <a:pt x="206" y="120"/>
                  </a:lnTo>
                  <a:lnTo>
                    <a:pt x="216" y="92"/>
                  </a:lnTo>
                  <a:lnTo>
                    <a:pt x="222" y="64"/>
                  </a:lnTo>
                  <a:lnTo>
                    <a:pt x="224" y="38"/>
                  </a:lnTo>
                  <a:lnTo>
                    <a:pt x="226" y="18"/>
                  </a:lnTo>
                  <a:lnTo>
                    <a:pt x="226" y="0"/>
                  </a:lnTo>
                  <a:lnTo>
                    <a:pt x="226" y="0"/>
                  </a:lnTo>
                  <a:lnTo>
                    <a:pt x="208" y="0"/>
                  </a:lnTo>
                  <a:lnTo>
                    <a:pt x="188" y="2"/>
                  </a:lnTo>
                  <a:lnTo>
                    <a:pt x="162" y="6"/>
                  </a:lnTo>
                  <a:lnTo>
                    <a:pt x="136" y="12"/>
                  </a:lnTo>
                  <a:lnTo>
                    <a:pt x="106" y="24"/>
                  </a:lnTo>
                  <a:lnTo>
                    <a:pt x="92" y="30"/>
                  </a:lnTo>
                  <a:lnTo>
                    <a:pt x="78" y="38"/>
                  </a:lnTo>
                  <a:lnTo>
                    <a:pt x="66" y="48"/>
                  </a:lnTo>
                  <a:lnTo>
                    <a:pt x="54" y="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5" name="Freeform 2062">
              <a:extLst>
                <a:ext uri="{FF2B5EF4-FFF2-40B4-BE49-F238E27FC236}">
                  <a16:creationId xmlns:a16="http://schemas.microsoft.com/office/drawing/2014/main" id="{5A846C0B-F22B-450E-A236-1D564E67D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40" y="3250884"/>
              <a:ext cx="403791" cy="418084"/>
            </a:xfrm>
            <a:custGeom>
              <a:avLst/>
              <a:gdLst>
                <a:gd name="T0" fmla="*/ 54 w 226"/>
                <a:gd name="T1" fmla="*/ 60 h 234"/>
                <a:gd name="T2" fmla="*/ 54 w 226"/>
                <a:gd name="T3" fmla="*/ 60 h 234"/>
                <a:gd name="T4" fmla="*/ 42 w 226"/>
                <a:gd name="T5" fmla="*/ 72 h 234"/>
                <a:gd name="T6" fmla="*/ 34 w 226"/>
                <a:gd name="T7" fmla="*/ 86 h 234"/>
                <a:gd name="T8" fmla="*/ 26 w 226"/>
                <a:gd name="T9" fmla="*/ 100 h 234"/>
                <a:gd name="T10" fmla="*/ 18 w 226"/>
                <a:gd name="T11" fmla="*/ 114 h 234"/>
                <a:gd name="T12" fmla="*/ 10 w 226"/>
                <a:gd name="T13" fmla="*/ 144 h 234"/>
                <a:gd name="T14" fmla="*/ 4 w 226"/>
                <a:gd name="T15" fmla="*/ 170 h 234"/>
                <a:gd name="T16" fmla="*/ 0 w 226"/>
                <a:gd name="T17" fmla="*/ 196 h 234"/>
                <a:gd name="T18" fmla="*/ 0 w 226"/>
                <a:gd name="T19" fmla="*/ 216 h 234"/>
                <a:gd name="T20" fmla="*/ 0 w 226"/>
                <a:gd name="T21" fmla="*/ 234 h 234"/>
                <a:gd name="T22" fmla="*/ 0 w 226"/>
                <a:gd name="T23" fmla="*/ 234 h 234"/>
                <a:gd name="T24" fmla="*/ 18 w 226"/>
                <a:gd name="T25" fmla="*/ 234 h 234"/>
                <a:gd name="T26" fmla="*/ 38 w 226"/>
                <a:gd name="T27" fmla="*/ 232 h 234"/>
                <a:gd name="T28" fmla="*/ 62 w 226"/>
                <a:gd name="T29" fmla="*/ 228 h 234"/>
                <a:gd name="T30" fmla="*/ 90 w 226"/>
                <a:gd name="T31" fmla="*/ 222 h 234"/>
                <a:gd name="T32" fmla="*/ 118 w 226"/>
                <a:gd name="T33" fmla="*/ 210 h 234"/>
                <a:gd name="T34" fmla="*/ 132 w 226"/>
                <a:gd name="T35" fmla="*/ 204 h 234"/>
                <a:gd name="T36" fmla="*/ 146 w 226"/>
                <a:gd name="T37" fmla="*/ 196 h 234"/>
                <a:gd name="T38" fmla="*/ 160 w 226"/>
                <a:gd name="T39" fmla="*/ 186 h 234"/>
                <a:gd name="T40" fmla="*/ 172 w 226"/>
                <a:gd name="T41" fmla="*/ 174 h 234"/>
                <a:gd name="T42" fmla="*/ 172 w 226"/>
                <a:gd name="T43" fmla="*/ 174 h 234"/>
                <a:gd name="T44" fmla="*/ 182 w 226"/>
                <a:gd name="T45" fmla="*/ 162 h 234"/>
                <a:gd name="T46" fmla="*/ 192 w 226"/>
                <a:gd name="T47" fmla="*/ 148 h 234"/>
                <a:gd name="T48" fmla="*/ 200 w 226"/>
                <a:gd name="T49" fmla="*/ 134 h 234"/>
                <a:gd name="T50" fmla="*/ 206 w 226"/>
                <a:gd name="T51" fmla="*/ 120 h 234"/>
                <a:gd name="T52" fmla="*/ 216 w 226"/>
                <a:gd name="T53" fmla="*/ 92 h 234"/>
                <a:gd name="T54" fmla="*/ 222 w 226"/>
                <a:gd name="T55" fmla="*/ 64 h 234"/>
                <a:gd name="T56" fmla="*/ 224 w 226"/>
                <a:gd name="T57" fmla="*/ 38 h 234"/>
                <a:gd name="T58" fmla="*/ 226 w 226"/>
                <a:gd name="T59" fmla="*/ 18 h 234"/>
                <a:gd name="T60" fmla="*/ 226 w 226"/>
                <a:gd name="T61" fmla="*/ 0 h 234"/>
                <a:gd name="T62" fmla="*/ 226 w 226"/>
                <a:gd name="T63" fmla="*/ 0 h 234"/>
                <a:gd name="T64" fmla="*/ 208 w 226"/>
                <a:gd name="T65" fmla="*/ 0 h 234"/>
                <a:gd name="T66" fmla="*/ 188 w 226"/>
                <a:gd name="T67" fmla="*/ 2 h 234"/>
                <a:gd name="T68" fmla="*/ 162 w 226"/>
                <a:gd name="T69" fmla="*/ 6 h 234"/>
                <a:gd name="T70" fmla="*/ 136 w 226"/>
                <a:gd name="T71" fmla="*/ 12 h 234"/>
                <a:gd name="T72" fmla="*/ 106 w 226"/>
                <a:gd name="T73" fmla="*/ 24 h 234"/>
                <a:gd name="T74" fmla="*/ 92 w 226"/>
                <a:gd name="T75" fmla="*/ 30 h 234"/>
                <a:gd name="T76" fmla="*/ 78 w 226"/>
                <a:gd name="T77" fmla="*/ 38 h 234"/>
                <a:gd name="T78" fmla="*/ 66 w 226"/>
                <a:gd name="T79" fmla="*/ 48 h 234"/>
                <a:gd name="T80" fmla="*/ 54 w 226"/>
                <a:gd name="T81" fmla="*/ 6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6" h="234">
                  <a:moveTo>
                    <a:pt x="54" y="60"/>
                  </a:moveTo>
                  <a:lnTo>
                    <a:pt x="54" y="60"/>
                  </a:lnTo>
                  <a:lnTo>
                    <a:pt x="42" y="72"/>
                  </a:lnTo>
                  <a:lnTo>
                    <a:pt x="34" y="86"/>
                  </a:lnTo>
                  <a:lnTo>
                    <a:pt x="26" y="100"/>
                  </a:lnTo>
                  <a:lnTo>
                    <a:pt x="18" y="114"/>
                  </a:lnTo>
                  <a:lnTo>
                    <a:pt x="10" y="144"/>
                  </a:lnTo>
                  <a:lnTo>
                    <a:pt x="4" y="170"/>
                  </a:lnTo>
                  <a:lnTo>
                    <a:pt x="0" y="196"/>
                  </a:lnTo>
                  <a:lnTo>
                    <a:pt x="0" y="216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8" y="234"/>
                  </a:lnTo>
                  <a:lnTo>
                    <a:pt x="38" y="232"/>
                  </a:lnTo>
                  <a:lnTo>
                    <a:pt x="62" y="228"/>
                  </a:lnTo>
                  <a:lnTo>
                    <a:pt x="90" y="222"/>
                  </a:lnTo>
                  <a:lnTo>
                    <a:pt x="118" y="210"/>
                  </a:lnTo>
                  <a:lnTo>
                    <a:pt x="132" y="204"/>
                  </a:lnTo>
                  <a:lnTo>
                    <a:pt x="146" y="196"/>
                  </a:lnTo>
                  <a:lnTo>
                    <a:pt x="160" y="186"/>
                  </a:lnTo>
                  <a:lnTo>
                    <a:pt x="172" y="174"/>
                  </a:lnTo>
                  <a:lnTo>
                    <a:pt x="172" y="174"/>
                  </a:lnTo>
                  <a:lnTo>
                    <a:pt x="182" y="162"/>
                  </a:lnTo>
                  <a:lnTo>
                    <a:pt x="192" y="148"/>
                  </a:lnTo>
                  <a:lnTo>
                    <a:pt x="200" y="134"/>
                  </a:lnTo>
                  <a:lnTo>
                    <a:pt x="206" y="120"/>
                  </a:lnTo>
                  <a:lnTo>
                    <a:pt x="216" y="92"/>
                  </a:lnTo>
                  <a:lnTo>
                    <a:pt x="222" y="64"/>
                  </a:lnTo>
                  <a:lnTo>
                    <a:pt x="224" y="38"/>
                  </a:lnTo>
                  <a:lnTo>
                    <a:pt x="226" y="18"/>
                  </a:lnTo>
                  <a:lnTo>
                    <a:pt x="226" y="0"/>
                  </a:lnTo>
                  <a:lnTo>
                    <a:pt x="226" y="0"/>
                  </a:lnTo>
                  <a:lnTo>
                    <a:pt x="208" y="0"/>
                  </a:lnTo>
                  <a:lnTo>
                    <a:pt x="188" y="2"/>
                  </a:lnTo>
                  <a:lnTo>
                    <a:pt x="162" y="6"/>
                  </a:lnTo>
                  <a:lnTo>
                    <a:pt x="136" y="12"/>
                  </a:lnTo>
                  <a:lnTo>
                    <a:pt x="106" y="24"/>
                  </a:lnTo>
                  <a:lnTo>
                    <a:pt x="92" y="30"/>
                  </a:lnTo>
                  <a:lnTo>
                    <a:pt x="78" y="38"/>
                  </a:lnTo>
                  <a:lnTo>
                    <a:pt x="66" y="48"/>
                  </a:lnTo>
                  <a:lnTo>
                    <a:pt x="54" y="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6" name="Freeform 2064">
              <a:extLst>
                <a:ext uri="{FF2B5EF4-FFF2-40B4-BE49-F238E27FC236}">
                  <a16:creationId xmlns:a16="http://schemas.microsoft.com/office/drawing/2014/main" id="{24DBE32C-F75B-4A47-888E-CE93C5368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7746" y="3236591"/>
              <a:ext cx="432378" cy="446671"/>
            </a:xfrm>
            <a:custGeom>
              <a:avLst/>
              <a:gdLst>
                <a:gd name="T0" fmla="*/ 56 w 242"/>
                <a:gd name="T1" fmla="*/ 62 h 250"/>
                <a:gd name="T2" fmla="*/ 46 w 242"/>
                <a:gd name="T3" fmla="*/ 72 h 250"/>
                <a:gd name="T4" fmla="*/ 26 w 242"/>
                <a:gd name="T5" fmla="*/ 106 h 250"/>
                <a:gd name="T6" fmla="*/ 8 w 242"/>
                <a:gd name="T7" fmla="*/ 154 h 250"/>
                <a:gd name="T8" fmla="*/ 4 w 242"/>
                <a:gd name="T9" fmla="*/ 176 h 250"/>
                <a:gd name="T10" fmla="*/ 0 w 242"/>
                <a:gd name="T11" fmla="*/ 228 h 250"/>
                <a:gd name="T12" fmla="*/ 0 w 242"/>
                <a:gd name="T13" fmla="*/ 242 h 250"/>
                <a:gd name="T14" fmla="*/ 8 w 242"/>
                <a:gd name="T15" fmla="*/ 250 h 250"/>
                <a:gd name="T16" fmla="*/ 14 w 242"/>
                <a:gd name="T17" fmla="*/ 250 h 250"/>
                <a:gd name="T18" fmla="*/ 42 w 242"/>
                <a:gd name="T19" fmla="*/ 248 h 250"/>
                <a:gd name="T20" fmla="*/ 86 w 242"/>
                <a:gd name="T21" fmla="*/ 240 h 250"/>
                <a:gd name="T22" fmla="*/ 112 w 242"/>
                <a:gd name="T23" fmla="*/ 232 h 250"/>
                <a:gd name="T24" fmla="*/ 162 w 242"/>
                <a:gd name="T25" fmla="*/ 208 h 250"/>
                <a:gd name="T26" fmla="*/ 186 w 242"/>
                <a:gd name="T27" fmla="*/ 188 h 250"/>
                <a:gd name="T28" fmla="*/ 202 w 242"/>
                <a:gd name="T29" fmla="*/ 166 h 250"/>
                <a:gd name="T30" fmla="*/ 226 w 242"/>
                <a:gd name="T31" fmla="*/ 120 h 250"/>
                <a:gd name="T32" fmla="*/ 232 w 242"/>
                <a:gd name="T33" fmla="*/ 96 h 250"/>
                <a:gd name="T34" fmla="*/ 240 w 242"/>
                <a:gd name="T35" fmla="*/ 54 h 250"/>
                <a:gd name="T36" fmla="*/ 242 w 242"/>
                <a:gd name="T37" fmla="*/ 22 h 250"/>
                <a:gd name="T38" fmla="*/ 240 w 242"/>
                <a:gd name="T39" fmla="*/ 2 h 250"/>
                <a:gd name="T40" fmla="*/ 234 w 242"/>
                <a:gd name="T41" fmla="*/ 0 h 250"/>
                <a:gd name="T42" fmla="*/ 228 w 242"/>
                <a:gd name="T43" fmla="*/ 0 h 250"/>
                <a:gd name="T44" fmla="*/ 178 w 242"/>
                <a:gd name="T45" fmla="*/ 4 h 250"/>
                <a:gd name="T46" fmla="*/ 154 w 242"/>
                <a:gd name="T47" fmla="*/ 10 h 250"/>
                <a:gd name="T48" fmla="*/ 104 w 242"/>
                <a:gd name="T49" fmla="*/ 28 h 250"/>
                <a:gd name="T50" fmla="*/ 66 w 242"/>
                <a:gd name="T51" fmla="*/ 52 h 250"/>
                <a:gd name="T52" fmla="*/ 62 w 242"/>
                <a:gd name="T53" fmla="*/ 68 h 250"/>
                <a:gd name="T54" fmla="*/ 68 w 242"/>
                <a:gd name="T55" fmla="*/ 74 h 250"/>
                <a:gd name="T56" fmla="*/ 88 w 242"/>
                <a:gd name="T57" fmla="*/ 56 h 250"/>
                <a:gd name="T58" fmla="*/ 134 w 242"/>
                <a:gd name="T59" fmla="*/ 32 h 250"/>
                <a:gd name="T60" fmla="*/ 158 w 242"/>
                <a:gd name="T61" fmla="*/ 26 h 250"/>
                <a:gd name="T62" fmla="*/ 200 w 242"/>
                <a:gd name="T63" fmla="*/ 18 h 250"/>
                <a:gd name="T64" fmla="*/ 228 w 242"/>
                <a:gd name="T65" fmla="*/ 16 h 250"/>
                <a:gd name="T66" fmla="*/ 232 w 242"/>
                <a:gd name="T67" fmla="*/ 16 h 250"/>
                <a:gd name="T68" fmla="*/ 234 w 242"/>
                <a:gd name="T69" fmla="*/ 8 h 250"/>
                <a:gd name="T70" fmla="*/ 226 w 242"/>
                <a:gd name="T71" fmla="*/ 10 h 250"/>
                <a:gd name="T72" fmla="*/ 226 w 242"/>
                <a:gd name="T73" fmla="*/ 22 h 250"/>
                <a:gd name="T74" fmla="*/ 224 w 242"/>
                <a:gd name="T75" fmla="*/ 52 h 250"/>
                <a:gd name="T76" fmla="*/ 218 w 242"/>
                <a:gd name="T77" fmla="*/ 92 h 250"/>
                <a:gd name="T78" fmla="*/ 210 w 242"/>
                <a:gd name="T79" fmla="*/ 114 h 250"/>
                <a:gd name="T80" fmla="*/ 190 w 242"/>
                <a:gd name="T81" fmla="*/ 158 h 250"/>
                <a:gd name="T82" fmla="*/ 174 w 242"/>
                <a:gd name="T83" fmla="*/ 176 h 250"/>
                <a:gd name="T84" fmla="*/ 154 w 242"/>
                <a:gd name="T85" fmla="*/ 194 h 250"/>
                <a:gd name="T86" fmla="*/ 106 w 242"/>
                <a:gd name="T87" fmla="*/ 218 h 250"/>
                <a:gd name="T88" fmla="*/ 82 w 242"/>
                <a:gd name="T89" fmla="*/ 224 h 250"/>
                <a:gd name="T90" fmla="*/ 40 w 242"/>
                <a:gd name="T91" fmla="*/ 232 h 250"/>
                <a:gd name="T92" fmla="*/ 14 w 242"/>
                <a:gd name="T93" fmla="*/ 234 h 250"/>
                <a:gd name="T94" fmla="*/ 8 w 242"/>
                <a:gd name="T95" fmla="*/ 234 h 250"/>
                <a:gd name="T96" fmla="*/ 8 w 242"/>
                <a:gd name="T97" fmla="*/ 242 h 250"/>
                <a:gd name="T98" fmla="*/ 16 w 242"/>
                <a:gd name="T99" fmla="*/ 240 h 250"/>
                <a:gd name="T100" fmla="*/ 16 w 242"/>
                <a:gd name="T101" fmla="*/ 228 h 250"/>
                <a:gd name="T102" fmla="*/ 16 w 242"/>
                <a:gd name="T103" fmla="*/ 198 h 250"/>
                <a:gd name="T104" fmla="*/ 24 w 242"/>
                <a:gd name="T105" fmla="*/ 158 h 250"/>
                <a:gd name="T106" fmla="*/ 30 w 242"/>
                <a:gd name="T107" fmla="*/ 136 h 250"/>
                <a:gd name="T108" fmla="*/ 52 w 242"/>
                <a:gd name="T109" fmla="*/ 92 h 250"/>
                <a:gd name="T110" fmla="*/ 62 w 242"/>
                <a:gd name="T111" fmla="*/ 6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2" h="250">
                  <a:moveTo>
                    <a:pt x="62" y="68"/>
                  </a:moveTo>
                  <a:lnTo>
                    <a:pt x="56" y="62"/>
                  </a:lnTo>
                  <a:lnTo>
                    <a:pt x="56" y="62"/>
                  </a:lnTo>
                  <a:lnTo>
                    <a:pt x="46" y="72"/>
                  </a:lnTo>
                  <a:lnTo>
                    <a:pt x="38" y="84"/>
                  </a:lnTo>
                  <a:lnTo>
                    <a:pt x="26" y="106"/>
                  </a:lnTo>
                  <a:lnTo>
                    <a:pt x="16" y="130"/>
                  </a:lnTo>
                  <a:lnTo>
                    <a:pt x="8" y="154"/>
                  </a:lnTo>
                  <a:lnTo>
                    <a:pt x="8" y="154"/>
                  </a:lnTo>
                  <a:lnTo>
                    <a:pt x="4" y="176"/>
                  </a:lnTo>
                  <a:lnTo>
                    <a:pt x="0" y="196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42"/>
                  </a:lnTo>
                  <a:lnTo>
                    <a:pt x="0" y="250"/>
                  </a:lnTo>
                  <a:lnTo>
                    <a:pt x="8" y="250"/>
                  </a:lnTo>
                  <a:lnTo>
                    <a:pt x="8" y="250"/>
                  </a:lnTo>
                  <a:lnTo>
                    <a:pt x="14" y="250"/>
                  </a:lnTo>
                  <a:lnTo>
                    <a:pt x="14" y="250"/>
                  </a:lnTo>
                  <a:lnTo>
                    <a:pt x="42" y="248"/>
                  </a:lnTo>
                  <a:lnTo>
                    <a:pt x="64" y="246"/>
                  </a:lnTo>
                  <a:lnTo>
                    <a:pt x="86" y="240"/>
                  </a:lnTo>
                  <a:lnTo>
                    <a:pt x="86" y="240"/>
                  </a:lnTo>
                  <a:lnTo>
                    <a:pt x="112" y="232"/>
                  </a:lnTo>
                  <a:lnTo>
                    <a:pt x="138" y="222"/>
                  </a:lnTo>
                  <a:lnTo>
                    <a:pt x="162" y="208"/>
                  </a:lnTo>
                  <a:lnTo>
                    <a:pt x="174" y="198"/>
                  </a:lnTo>
                  <a:lnTo>
                    <a:pt x="186" y="188"/>
                  </a:lnTo>
                  <a:lnTo>
                    <a:pt x="186" y="188"/>
                  </a:lnTo>
                  <a:lnTo>
                    <a:pt x="202" y="166"/>
                  </a:lnTo>
                  <a:lnTo>
                    <a:pt x="216" y="144"/>
                  </a:lnTo>
                  <a:lnTo>
                    <a:pt x="226" y="120"/>
                  </a:lnTo>
                  <a:lnTo>
                    <a:pt x="232" y="96"/>
                  </a:lnTo>
                  <a:lnTo>
                    <a:pt x="232" y="96"/>
                  </a:lnTo>
                  <a:lnTo>
                    <a:pt x="238" y="74"/>
                  </a:lnTo>
                  <a:lnTo>
                    <a:pt x="240" y="54"/>
                  </a:lnTo>
                  <a:lnTo>
                    <a:pt x="242" y="22"/>
                  </a:lnTo>
                  <a:lnTo>
                    <a:pt x="242" y="22"/>
                  </a:lnTo>
                  <a:lnTo>
                    <a:pt x="242" y="8"/>
                  </a:lnTo>
                  <a:lnTo>
                    <a:pt x="240" y="2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198" y="2"/>
                  </a:lnTo>
                  <a:lnTo>
                    <a:pt x="178" y="4"/>
                  </a:lnTo>
                  <a:lnTo>
                    <a:pt x="154" y="10"/>
                  </a:lnTo>
                  <a:lnTo>
                    <a:pt x="154" y="10"/>
                  </a:lnTo>
                  <a:lnTo>
                    <a:pt x="128" y="18"/>
                  </a:lnTo>
                  <a:lnTo>
                    <a:pt x="104" y="28"/>
                  </a:lnTo>
                  <a:lnTo>
                    <a:pt x="78" y="42"/>
                  </a:lnTo>
                  <a:lnTo>
                    <a:pt x="66" y="52"/>
                  </a:lnTo>
                  <a:lnTo>
                    <a:pt x="56" y="62"/>
                  </a:lnTo>
                  <a:lnTo>
                    <a:pt x="62" y="68"/>
                  </a:lnTo>
                  <a:lnTo>
                    <a:pt x="68" y="74"/>
                  </a:lnTo>
                  <a:lnTo>
                    <a:pt x="68" y="74"/>
                  </a:lnTo>
                  <a:lnTo>
                    <a:pt x="78" y="64"/>
                  </a:lnTo>
                  <a:lnTo>
                    <a:pt x="88" y="56"/>
                  </a:lnTo>
                  <a:lnTo>
                    <a:pt x="110" y="42"/>
                  </a:lnTo>
                  <a:lnTo>
                    <a:pt x="134" y="32"/>
                  </a:lnTo>
                  <a:lnTo>
                    <a:pt x="158" y="26"/>
                  </a:lnTo>
                  <a:lnTo>
                    <a:pt x="158" y="26"/>
                  </a:lnTo>
                  <a:lnTo>
                    <a:pt x="180" y="20"/>
                  </a:lnTo>
                  <a:lnTo>
                    <a:pt x="200" y="18"/>
                  </a:lnTo>
                  <a:lnTo>
                    <a:pt x="228" y="16"/>
                  </a:lnTo>
                  <a:lnTo>
                    <a:pt x="228" y="16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34" y="16"/>
                  </a:lnTo>
                  <a:lnTo>
                    <a:pt x="234" y="8"/>
                  </a:lnTo>
                  <a:lnTo>
                    <a:pt x="226" y="10"/>
                  </a:lnTo>
                  <a:lnTo>
                    <a:pt x="226" y="10"/>
                  </a:lnTo>
                  <a:lnTo>
                    <a:pt x="226" y="10"/>
                  </a:lnTo>
                  <a:lnTo>
                    <a:pt x="226" y="22"/>
                  </a:lnTo>
                  <a:lnTo>
                    <a:pt x="226" y="22"/>
                  </a:lnTo>
                  <a:lnTo>
                    <a:pt x="224" y="52"/>
                  </a:lnTo>
                  <a:lnTo>
                    <a:pt x="222" y="72"/>
                  </a:lnTo>
                  <a:lnTo>
                    <a:pt x="218" y="92"/>
                  </a:lnTo>
                  <a:lnTo>
                    <a:pt x="218" y="92"/>
                  </a:lnTo>
                  <a:lnTo>
                    <a:pt x="210" y="114"/>
                  </a:lnTo>
                  <a:lnTo>
                    <a:pt x="202" y="136"/>
                  </a:lnTo>
                  <a:lnTo>
                    <a:pt x="190" y="158"/>
                  </a:lnTo>
                  <a:lnTo>
                    <a:pt x="174" y="176"/>
                  </a:lnTo>
                  <a:lnTo>
                    <a:pt x="174" y="176"/>
                  </a:lnTo>
                  <a:lnTo>
                    <a:pt x="164" y="186"/>
                  </a:lnTo>
                  <a:lnTo>
                    <a:pt x="154" y="194"/>
                  </a:lnTo>
                  <a:lnTo>
                    <a:pt x="130" y="208"/>
                  </a:lnTo>
                  <a:lnTo>
                    <a:pt x="106" y="218"/>
                  </a:lnTo>
                  <a:lnTo>
                    <a:pt x="82" y="224"/>
                  </a:lnTo>
                  <a:lnTo>
                    <a:pt x="82" y="224"/>
                  </a:lnTo>
                  <a:lnTo>
                    <a:pt x="60" y="230"/>
                  </a:lnTo>
                  <a:lnTo>
                    <a:pt x="40" y="232"/>
                  </a:lnTo>
                  <a:lnTo>
                    <a:pt x="14" y="234"/>
                  </a:lnTo>
                  <a:lnTo>
                    <a:pt x="14" y="234"/>
                  </a:lnTo>
                  <a:lnTo>
                    <a:pt x="10" y="234"/>
                  </a:lnTo>
                  <a:lnTo>
                    <a:pt x="8" y="234"/>
                  </a:lnTo>
                  <a:lnTo>
                    <a:pt x="8" y="234"/>
                  </a:lnTo>
                  <a:lnTo>
                    <a:pt x="8" y="242"/>
                  </a:lnTo>
                  <a:lnTo>
                    <a:pt x="16" y="240"/>
                  </a:lnTo>
                  <a:lnTo>
                    <a:pt x="16" y="240"/>
                  </a:lnTo>
                  <a:lnTo>
                    <a:pt x="16" y="240"/>
                  </a:lnTo>
                  <a:lnTo>
                    <a:pt x="16" y="228"/>
                  </a:lnTo>
                  <a:lnTo>
                    <a:pt x="16" y="228"/>
                  </a:lnTo>
                  <a:lnTo>
                    <a:pt x="16" y="198"/>
                  </a:lnTo>
                  <a:lnTo>
                    <a:pt x="20" y="178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30" y="136"/>
                  </a:lnTo>
                  <a:lnTo>
                    <a:pt x="40" y="114"/>
                  </a:lnTo>
                  <a:lnTo>
                    <a:pt x="52" y="92"/>
                  </a:lnTo>
                  <a:lnTo>
                    <a:pt x="68" y="74"/>
                  </a:lnTo>
                  <a:lnTo>
                    <a:pt x="62" y="6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7" name="Freeform 2065">
              <a:extLst>
                <a:ext uri="{FF2B5EF4-FFF2-40B4-BE49-F238E27FC236}">
                  <a16:creationId xmlns:a16="http://schemas.microsoft.com/office/drawing/2014/main" id="{F170BC45-AD82-44F5-80FC-2012D4893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6863" y="2693438"/>
              <a:ext cx="325176" cy="518139"/>
            </a:xfrm>
            <a:custGeom>
              <a:avLst/>
              <a:gdLst>
                <a:gd name="T0" fmla="*/ 18 w 182"/>
                <a:gd name="T1" fmla="*/ 108 h 290"/>
                <a:gd name="T2" fmla="*/ 18 w 182"/>
                <a:gd name="T3" fmla="*/ 108 h 290"/>
                <a:gd name="T4" fmla="*/ 10 w 182"/>
                <a:gd name="T5" fmla="*/ 124 h 290"/>
                <a:gd name="T6" fmla="*/ 6 w 182"/>
                <a:gd name="T7" fmla="*/ 140 h 290"/>
                <a:gd name="T8" fmla="*/ 2 w 182"/>
                <a:gd name="T9" fmla="*/ 156 h 290"/>
                <a:gd name="T10" fmla="*/ 0 w 182"/>
                <a:gd name="T11" fmla="*/ 170 h 290"/>
                <a:gd name="T12" fmla="*/ 0 w 182"/>
                <a:gd name="T13" fmla="*/ 202 h 290"/>
                <a:gd name="T14" fmla="*/ 4 w 182"/>
                <a:gd name="T15" fmla="*/ 230 h 290"/>
                <a:gd name="T16" fmla="*/ 8 w 182"/>
                <a:gd name="T17" fmla="*/ 254 h 290"/>
                <a:gd name="T18" fmla="*/ 14 w 182"/>
                <a:gd name="T19" fmla="*/ 274 h 290"/>
                <a:gd name="T20" fmla="*/ 20 w 182"/>
                <a:gd name="T21" fmla="*/ 290 h 290"/>
                <a:gd name="T22" fmla="*/ 20 w 182"/>
                <a:gd name="T23" fmla="*/ 290 h 290"/>
                <a:gd name="T24" fmla="*/ 36 w 182"/>
                <a:gd name="T25" fmla="*/ 284 h 290"/>
                <a:gd name="T26" fmla="*/ 54 w 182"/>
                <a:gd name="T27" fmla="*/ 276 h 290"/>
                <a:gd name="T28" fmla="*/ 78 w 182"/>
                <a:gd name="T29" fmla="*/ 266 h 290"/>
                <a:gd name="T30" fmla="*/ 102 w 182"/>
                <a:gd name="T31" fmla="*/ 250 h 290"/>
                <a:gd name="T32" fmla="*/ 126 w 182"/>
                <a:gd name="T33" fmla="*/ 232 h 290"/>
                <a:gd name="T34" fmla="*/ 136 w 182"/>
                <a:gd name="T35" fmla="*/ 220 h 290"/>
                <a:gd name="T36" fmla="*/ 146 w 182"/>
                <a:gd name="T37" fmla="*/ 208 h 290"/>
                <a:gd name="T38" fmla="*/ 156 w 182"/>
                <a:gd name="T39" fmla="*/ 196 h 290"/>
                <a:gd name="T40" fmla="*/ 164 w 182"/>
                <a:gd name="T41" fmla="*/ 180 h 290"/>
                <a:gd name="T42" fmla="*/ 164 w 182"/>
                <a:gd name="T43" fmla="*/ 180 h 290"/>
                <a:gd name="T44" fmla="*/ 170 w 182"/>
                <a:gd name="T45" fmla="*/ 166 h 290"/>
                <a:gd name="T46" fmla="*/ 176 w 182"/>
                <a:gd name="T47" fmla="*/ 150 h 290"/>
                <a:gd name="T48" fmla="*/ 178 w 182"/>
                <a:gd name="T49" fmla="*/ 134 h 290"/>
                <a:gd name="T50" fmla="*/ 180 w 182"/>
                <a:gd name="T51" fmla="*/ 118 h 290"/>
                <a:gd name="T52" fmla="*/ 182 w 182"/>
                <a:gd name="T53" fmla="*/ 88 h 290"/>
                <a:gd name="T54" fmla="*/ 178 w 182"/>
                <a:gd name="T55" fmla="*/ 60 h 290"/>
                <a:gd name="T56" fmla="*/ 174 w 182"/>
                <a:gd name="T57" fmla="*/ 36 h 290"/>
                <a:gd name="T58" fmla="*/ 168 w 182"/>
                <a:gd name="T59" fmla="*/ 16 h 290"/>
                <a:gd name="T60" fmla="*/ 162 w 182"/>
                <a:gd name="T61" fmla="*/ 0 h 290"/>
                <a:gd name="T62" fmla="*/ 162 w 182"/>
                <a:gd name="T63" fmla="*/ 0 h 290"/>
                <a:gd name="T64" fmla="*/ 146 w 182"/>
                <a:gd name="T65" fmla="*/ 4 h 290"/>
                <a:gd name="T66" fmla="*/ 126 w 182"/>
                <a:gd name="T67" fmla="*/ 12 h 290"/>
                <a:gd name="T68" fmla="*/ 104 w 182"/>
                <a:gd name="T69" fmla="*/ 24 h 290"/>
                <a:gd name="T70" fmla="*/ 80 w 182"/>
                <a:gd name="T71" fmla="*/ 38 h 290"/>
                <a:gd name="T72" fmla="*/ 56 w 182"/>
                <a:gd name="T73" fmla="*/ 58 h 290"/>
                <a:gd name="T74" fmla="*/ 46 w 182"/>
                <a:gd name="T75" fmla="*/ 68 h 290"/>
                <a:gd name="T76" fmla="*/ 34 w 182"/>
                <a:gd name="T77" fmla="*/ 80 h 290"/>
                <a:gd name="T78" fmla="*/ 26 w 182"/>
                <a:gd name="T79" fmla="*/ 94 h 290"/>
                <a:gd name="T80" fmla="*/ 18 w 182"/>
                <a:gd name="T81" fmla="*/ 108 h 290"/>
                <a:gd name="T82" fmla="*/ 18 w 182"/>
                <a:gd name="T83" fmla="*/ 10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2" h="290">
                  <a:moveTo>
                    <a:pt x="18" y="108"/>
                  </a:moveTo>
                  <a:lnTo>
                    <a:pt x="18" y="108"/>
                  </a:lnTo>
                  <a:lnTo>
                    <a:pt x="10" y="124"/>
                  </a:lnTo>
                  <a:lnTo>
                    <a:pt x="6" y="140"/>
                  </a:lnTo>
                  <a:lnTo>
                    <a:pt x="2" y="156"/>
                  </a:lnTo>
                  <a:lnTo>
                    <a:pt x="0" y="170"/>
                  </a:lnTo>
                  <a:lnTo>
                    <a:pt x="0" y="202"/>
                  </a:lnTo>
                  <a:lnTo>
                    <a:pt x="4" y="230"/>
                  </a:lnTo>
                  <a:lnTo>
                    <a:pt x="8" y="254"/>
                  </a:lnTo>
                  <a:lnTo>
                    <a:pt x="14" y="274"/>
                  </a:lnTo>
                  <a:lnTo>
                    <a:pt x="20" y="290"/>
                  </a:lnTo>
                  <a:lnTo>
                    <a:pt x="20" y="290"/>
                  </a:lnTo>
                  <a:lnTo>
                    <a:pt x="36" y="284"/>
                  </a:lnTo>
                  <a:lnTo>
                    <a:pt x="54" y="276"/>
                  </a:lnTo>
                  <a:lnTo>
                    <a:pt x="78" y="266"/>
                  </a:lnTo>
                  <a:lnTo>
                    <a:pt x="102" y="250"/>
                  </a:lnTo>
                  <a:lnTo>
                    <a:pt x="126" y="232"/>
                  </a:lnTo>
                  <a:lnTo>
                    <a:pt x="136" y="220"/>
                  </a:lnTo>
                  <a:lnTo>
                    <a:pt x="146" y="208"/>
                  </a:lnTo>
                  <a:lnTo>
                    <a:pt x="156" y="196"/>
                  </a:lnTo>
                  <a:lnTo>
                    <a:pt x="164" y="180"/>
                  </a:lnTo>
                  <a:lnTo>
                    <a:pt x="164" y="180"/>
                  </a:lnTo>
                  <a:lnTo>
                    <a:pt x="170" y="166"/>
                  </a:lnTo>
                  <a:lnTo>
                    <a:pt x="176" y="150"/>
                  </a:lnTo>
                  <a:lnTo>
                    <a:pt x="178" y="134"/>
                  </a:lnTo>
                  <a:lnTo>
                    <a:pt x="180" y="118"/>
                  </a:lnTo>
                  <a:lnTo>
                    <a:pt x="182" y="88"/>
                  </a:lnTo>
                  <a:lnTo>
                    <a:pt x="178" y="60"/>
                  </a:lnTo>
                  <a:lnTo>
                    <a:pt x="174" y="36"/>
                  </a:lnTo>
                  <a:lnTo>
                    <a:pt x="168" y="16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46" y="4"/>
                  </a:lnTo>
                  <a:lnTo>
                    <a:pt x="126" y="12"/>
                  </a:lnTo>
                  <a:lnTo>
                    <a:pt x="104" y="24"/>
                  </a:lnTo>
                  <a:lnTo>
                    <a:pt x="80" y="38"/>
                  </a:lnTo>
                  <a:lnTo>
                    <a:pt x="56" y="58"/>
                  </a:lnTo>
                  <a:lnTo>
                    <a:pt x="46" y="68"/>
                  </a:lnTo>
                  <a:lnTo>
                    <a:pt x="34" y="80"/>
                  </a:lnTo>
                  <a:lnTo>
                    <a:pt x="26" y="94"/>
                  </a:lnTo>
                  <a:lnTo>
                    <a:pt x="18" y="108"/>
                  </a:lnTo>
                  <a:lnTo>
                    <a:pt x="18" y="10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8" name="Freeform 2067">
              <a:extLst>
                <a:ext uri="{FF2B5EF4-FFF2-40B4-BE49-F238E27FC236}">
                  <a16:creationId xmlns:a16="http://schemas.microsoft.com/office/drawing/2014/main" id="{F3F0B76D-D356-4DC4-9C62-05530396C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8141" y="2525490"/>
              <a:ext cx="310883" cy="543152"/>
            </a:xfrm>
            <a:custGeom>
              <a:avLst/>
              <a:gdLst>
                <a:gd name="T0" fmla="*/ 10 w 174"/>
                <a:gd name="T1" fmla="*/ 180 h 304"/>
                <a:gd name="T2" fmla="*/ 10 w 174"/>
                <a:gd name="T3" fmla="*/ 180 h 304"/>
                <a:gd name="T4" fmla="*/ 18 w 174"/>
                <a:gd name="T5" fmla="*/ 196 h 304"/>
                <a:gd name="T6" fmla="*/ 26 w 174"/>
                <a:gd name="T7" fmla="*/ 210 h 304"/>
                <a:gd name="T8" fmla="*/ 34 w 174"/>
                <a:gd name="T9" fmla="*/ 224 h 304"/>
                <a:gd name="T10" fmla="*/ 44 w 174"/>
                <a:gd name="T11" fmla="*/ 236 h 304"/>
                <a:gd name="T12" fmla="*/ 66 w 174"/>
                <a:gd name="T13" fmla="*/ 256 h 304"/>
                <a:gd name="T14" fmla="*/ 90 w 174"/>
                <a:gd name="T15" fmla="*/ 274 h 304"/>
                <a:gd name="T16" fmla="*/ 110 w 174"/>
                <a:gd name="T17" fmla="*/ 286 h 304"/>
                <a:gd name="T18" fmla="*/ 128 w 174"/>
                <a:gd name="T19" fmla="*/ 296 h 304"/>
                <a:gd name="T20" fmla="*/ 144 w 174"/>
                <a:gd name="T21" fmla="*/ 304 h 304"/>
                <a:gd name="T22" fmla="*/ 144 w 174"/>
                <a:gd name="T23" fmla="*/ 304 h 304"/>
                <a:gd name="T24" fmla="*/ 152 w 174"/>
                <a:gd name="T25" fmla="*/ 288 h 304"/>
                <a:gd name="T26" fmla="*/ 158 w 174"/>
                <a:gd name="T27" fmla="*/ 268 h 304"/>
                <a:gd name="T28" fmla="*/ 166 w 174"/>
                <a:gd name="T29" fmla="*/ 246 h 304"/>
                <a:gd name="T30" fmla="*/ 172 w 174"/>
                <a:gd name="T31" fmla="*/ 218 h 304"/>
                <a:gd name="T32" fmla="*/ 174 w 174"/>
                <a:gd name="T33" fmla="*/ 186 h 304"/>
                <a:gd name="T34" fmla="*/ 174 w 174"/>
                <a:gd name="T35" fmla="*/ 172 h 304"/>
                <a:gd name="T36" fmla="*/ 172 w 174"/>
                <a:gd name="T37" fmla="*/ 156 h 304"/>
                <a:gd name="T38" fmla="*/ 170 w 174"/>
                <a:gd name="T39" fmla="*/ 140 h 304"/>
                <a:gd name="T40" fmla="*/ 164 w 174"/>
                <a:gd name="T41" fmla="*/ 124 h 304"/>
                <a:gd name="T42" fmla="*/ 164 w 174"/>
                <a:gd name="T43" fmla="*/ 124 h 304"/>
                <a:gd name="T44" fmla="*/ 158 w 174"/>
                <a:gd name="T45" fmla="*/ 108 h 304"/>
                <a:gd name="T46" fmla="*/ 150 w 174"/>
                <a:gd name="T47" fmla="*/ 94 h 304"/>
                <a:gd name="T48" fmla="*/ 140 w 174"/>
                <a:gd name="T49" fmla="*/ 80 h 304"/>
                <a:gd name="T50" fmla="*/ 130 w 174"/>
                <a:gd name="T51" fmla="*/ 68 h 304"/>
                <a:gd name="T52" fmla="*/ 108 w 174"/>
                <a:gd name="T53" fmla="*/ 48 h 304"/>
                <a:gd name="T54" fmla="*/ 86 w 174"/>
                <a:gd name="T55" fmla="*/ 30 h 304"/>
                <a:gd name="T56" fmla="*/ 66 w 174"/>
                <a:gd name="T57" fmla="*/ 16 h 304"/>
                <a:gd name="T58" fmla="*/ 48 w 174"/>
                <a:gd name="T59" fmla="*/ 8 h 304"/>
                <a:gd name="T60" fmla="*/ 32 w 174"/>
                <a:gd name="T61" fmla="*/ 0 h 304"/>
                <a:gd name="T62" fmla="*/ 32 w 174"/>
                <a:gd name="T63" fmla="*/ 0 h 304"/>
                <a:gd name="T64" fmla="*/ 24 w 174"/>
                <a:gd name="T65" fmla="*/ 16 h 304"/>
                <a:gd name="T66" fmla="*/ 16 w 174"/>
                <a:gd name="T67" fmla="*/ 34 h 304"/>
                <a:gd name="T68" fmla="*/ 10 w 174"/>
                <a:gd name="T69" fmla="*/ 58 h 304"/>
                <a:gd name="T70" fmla="*/ 4 w 174"/>
                <a:gd name="T71" fmla="*/ 86 h 304"/>
                <a:gd name="T72" fmla="*/ 0 w 174"/>
                <a:gd name="T73" fmla="*/ 116 h 304"/>
                <a:gd name="T74" fmla="*/ 2 w 174"/>
                <a:gd name="T75" fmla="*/ 132 h 304"/>
                <a:gd name="T76" fmla="*/ 2 w 174"/>
                <a:gd name="T77" fmla="*/ 148 h 304"/>
                <a:gd name="T78" fmla="*/ 6 w 174"/>
                <a:gd name="T79" fmla="*/ 164 h 304"/>
                <a:gd name="T80" fmla="*/ 10 w 174"/>
                <a:gd name="T81" fmla="*/ 180 h 304"/>
                <a:gd name="T82" fmla="*/ 10 w 174"/>
                <a:gd name="T83" fmla="*/ 18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" h="304">
                  <a:moveTo>
                    <a:pt x="10" y="180"/>
                  </a:moveTo>
                  <a:lnTo>
                    <a:pt x="10" y="180"/>
                  </a:lnTo>
                  <a:lnTo>
                    <a:pt x="18" y="196"/>
                  </a:lnTo>
                  <a:lnTo>
                    <a:pt x="26" y="210"/>
                  </a:lnTo>
                  <a:lnTo>
                    <a:pt x="34" y="224"/>
                  </a:lnTo>
                  <a:lnTo>
                    <a:pt x="44" y="236"/>
                  </a:lnTo>
                  <a:lnTo>
                    <a:pt x="66" y="256"/>
                  </a:lnTo>
                  <a:lnTo>
                    <a:pt x="90" y="274"/>
                  </a:lnTo>
                  <a:lnTo>
                    <a:pt x="110" y="286"/>
                  </a:lnTo>
                  <a:lnTo>
                    <a:pt x="128" y="296"/>
                  </a:lnTo>
                  <a:lnTo>
                    <a:pt x="144" y="304"/>
                  </a:lnTo>
                  <a:lnTo>
                    <a:pt x="144" y="304"/>
                  </a:lnTo>
                  <a:lnTo>
                    <a:pt x="152" y="288"/>
                  </a:lnTo>
                  <a:lnTo>
                    <a:pt x="158" y="268"/>
                  </a:lnTo>
                  <a:lnTo>
                    <a:pt x="166" y="246"/>
                  </a:lnTo>
                  <a:lnTo>
                    <a:pt x="172" y="218"/>
                  </a:lnTo>
                  <a:lnTo>
                    <a:pt x="174" y="186"/>
                  </a:lnTo>
                  <a:lnTo>
                    <a:pt x="174" y="172"/>
                  </a:lnTo>
                  <a:lnTo>
                    <a:pt x="172" y="156"/>
                  </a:lnTo>
                  <a:lnTo>
                    <a:pt x="170" y="140"/>
                  </a:lnTo>
                  <a:lnTo>
                    <a:pt x="164" y="124"/>
                  </a:lnTo>
                  <a:lnTo>
                    <a:pt x="164" y="124"/>
                  </a:lnTo>
                  <a:lnTo>
                    <a:pt x="158" y="108"/>
                  </a:lnTo>
                  <a:lnTo>
                    <a:pt x="150" y="94"/>
                  </a:lnTo>
                  <a:lnTo>
                    <a:pt x="140" y="80"/>
                  </a:lnTo>
                  <a:lnTo>
                    <a:pt x="130" y="68"/>
                  </a:lnTo>
                  <a:lnTo>
                    <a:pt x="108" y="48"/>
                  </a:lnTo>
                  <a:lnTo>
                    <a:pt x="86" y="30"/>
                  </a:lnTo>
                  <a:lnTo>
                    <a:pt x="66" y="16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16"/>
                  </a:lnTo>
                  <a:lnTo>
                    <a:pt x="16" y="34"/>
                  </a:lnTo>
                  <a:lnTo>
                    <a:pt x="10" y="58"/>
                  </a:lnTo>
                  <a:lnTo>
                    <a:pt x="4" y="86"/>
                  </a:lnTo>
                  <a:lnTo>
                    <a:pt x="0" y="116"/>
                  </a:lnTo>
                  <a:lnTo>
                    <a:pt x="2" y="132"/>
                  </a:lnTo>
                  <a:lnTo>
                    <a:pt x="2" y="148"/>
                  </a:lnTo>
                  <a:lnTo>
                    <a:pt x="6" y="164"/>
                  </a:lnTo>
                  <a:lnTo>
                    <a:pt x="10" y="180"/>
                  </a:lnTo>
                  <a:lnTo>
                    <a:pt x="10" y="1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9" name="Freeform 2069">
              <a:extLst>
                <a:ext uri="{FF2B5EF4-FFF2-40B4-BE49-F238E27FC236}">
                  <a16:creationId xmlns:a16="http://schemas.microsoft.com/office/drawing/2014/main" id="{3E5515D3-D5AF-446F-A062-B18A130C73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4676" y="3533180"/>
              <a:ext cx="643206" cy="1588363"/>
            </a:xfrm>
            <a:custGeom>
              <a:avLst/>
              <a:gdLst>
                <a:gd name="T0" fmla="*/ 316 w 360"/>
                <a:gd name="T1" fmla="*/ 889 h 889"/>
                <a:gd name="T2" fmla="*/ 170 w 360"/>
                <a:gd name="T3" fmla="*/ 628 h 889"/>
                <a:gd name="T4" fmla="*/ 42 w 360"/>
                <a:gd name="T5" fmla="*/ 490 h 889"/>
                <a:gd name="T6" fmla="*/ 42 w 360"/>
                <a:gd name="T7" fmla="*/ 490 h 889"/>
                <a:gd name="T8" fmla="*/ 32 w 360"/>
                <a:gd name="T9" fmla="*/ 478 h 889"/>
                <a:gd name="T10" fmla="*/ 24 w 360"/>
                <a:gd name="T11" fmla="*/ 466 h 889"/>
                <a:gd name="T12" fmla="*/ 16 w 360"/>
                <a:gd name="T13" fmla="*/ 454 h 889"/>
                <a:gd name="T14" fmla="*/ 10 w 360"/>
                <a:gd name="T15" fmla="*/ 440 h 889"/>
                <a:gd name="T16" fmla="*/ 6 w 360"/>
                <a:gd name="T17" fmla="*/ 426 h 889"/>
                <a:gd name="T18" fmla="*/ 2 w 360"/>
                <a:gd name="T19" fmla="*/ 412 h 889"/>
                <a:gd name="T20" fmla="*/ 0 w 360"/>
                <a:gd name="T21" fmla="*/ 398 h 889"/>
                <a:gd name="T22" fmla="*/ 0 w 360"/>
                <a:gd name="T23" fmla="*/ 382 h 889"/>
                <a:gd name="T24" fmla="*/ 2 w 360"/>
                <a:gd name="T25" fmla="*/ 190 h 889"/>
                <a:gd name="T26" fmla="*/ 38 w 360"/>
                <a:gd name="T27" fmla="*/ 0 h 889"/>
                <a:gd name="T28" fmla="*/ 36 w 360"/>
                <a:gd name="T29" fmla="*/ 10 h 889"/>
                <a:gd name="T30" fmla="*/ 92 w 360"/>
                <a:gd name="T31" fmla="*/ 14 h 889"/>
                <a:gd name="T32" fmla="*/ 94 w 360"/>
                <a:gd name="T33" fmla="*/ 8 h 889"/>
                <a:gd name="T34" fmla="*/ 58 w 360"/>
                <a:gd name="T35" fmla="*/ 198 h 889"/>
                <a:gd name="T36" fmla="*/ 58 w 360"/>
                <a:gd name="T37" fmla="*/ 360 h 889"/>
                <a:gd name="T38" fmla="*/ 58 w 360"/>
                <a:gd name="T39" fmla="*/ 360 h 889"/>
                <a:gd name="T40" fmla="*/ 58 w 360"/>
                <a:gd name="T41" fmla="*/ 376 h 889"/>
                <a:gd name="T42" fmla="*/ 60 w 360"/>
                <a:gd name="T43" fmla="*/ 390 h 889"/>
                <a:gd name="T44" fmla="*/ 64 w 360"/>
                <a:gd name="T45" fmla="*/ 404 h 889"/>
                <a:gd name="T46" fmla="*/ 68 w 360"/>
                <a:gd name="T47" fmla="*/ 418 h 889"/>
                <a:gd name="T48" fmla="*/ 74 w 360"/>
                <a:gd name="T49" fmla="*/ 432 h 889"/>
                <a:gd name="T50" fmla="*/ 80 w 360"/>
                <a:gd name="T51" fmla="*/ 444 h 889"/>
                <a:gd name="T52" fmla="*/ 88 w 360"/>
                <a:gd name="T53" fmla="*/ 456 h 889"/>
                <a:gd name="T54" fmla="*/ 98 w 360"/>
                <a:gd name="T55" fmla="*/ 468 h 889"/>
                <a:gd name="T56" fmla="*/ 216 w 360"/>
                <a:gd name="T57" fmla="*/ 596 h 889"/>
                <a:gd name="T58" fmla="*/ 360 w 360"/>
                <a:gd name="T59" fmla="*/ 794 h 889"/>
                <a:gd name="T60" fmla="*/ 316 w 360"/>
                <a:gd name="T61" fmla="*/ 889 h 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889">
                  <a:moveTo>
                    <a:pt x="316" y="889"/>
                  </a:moveTo>
                  <a:lnTo>
                    <a:pt x="170" y="628"/>
                  </a:lnTo>
                  <a:lnTo>
                    <a:pt x="42" y="490"/>
                  </a:lnTo>
                  <a:lnTo>
                    <a:pt x="42" y="490"/>
                  </a:lnTo>
                  <a:lnTo>
                    <a:pt x="32" y="478"/>
                  </a:lnTo>
                  <a:lnTo>
                    <a:pt x="24" y="466"/>
                  </a:lnTo>
                  <a:lnTo>
                    <a:pt x="16" y="454"/>
                  </a:lnTo>
                  <a:lnTo>
                    <a:pt x="10" y="440"/>
                  </a:lnTo>
                  <a:lnTo>
                    <a:pt x="6" y="426"/>
                  </a:lnTo>
                  <a:lnTo>
                    <a:pt x="2" y="412"/>
                  </a:lnTo>
                  <a:lnTo>
                    <a:pt x="0" y="398"/>
                  </a:lnTo>
                  <a:lnTo>
                    <a:pt x="0" y="382"/>
                  </a:lnTo>
                  <a:lnTo>
                    <a:pt x="2" y="190"/>
                  </a:lnTo>
                  <a:lnTo>
                    <a:pt x="38" y="0"/>
                  </a:lnTo>
                  <a:lnTo>
                    <a:pt x="36" y="10"/>
                  </a:lnTo>
                  <a:lnTo>
                    <a:pt x="92" y="14"/>
                  </a:lnTo>
                  <a:lnTo>
                    <a:pt x="94" y="8"/>
                  </a:lnTo>
                  <a:lnTo>
                    <a:pt x="58" y="198"/>
                  </a:lnTo>
                  <a:lnTo>
                    <a:pt x="58" y="360"/>
                  </a:lnTo>
                  <a:lnTo>
                    <a:pt x="58" y="360"/>
                  </a:lnTo>
                  <a:lnTo>
                    <a:pt x="58" y="376"/>
                  </a:lnTo>
                  <a:lnTo>
                    <a:pt x="60" y="390"/>
                  </a:lnTo>
                  <a:lnTo>
                    <a:pt x="64" y="404"/>
                  </a:lnTo>
                  <a:lnTo>
                    <a:pt x="68" y="418"/>
                  </a:lnTo>
                  <a:lnTo>
                    <a:pt x="74" y="432"/>
                  </a:lnTo>
                  <a:lnTo>
                    <a:pt x="80" y="444"/>
                  </a:lnTo>
                  <a:lnTo>
                    <a:pt x="88" y="456"/>
                  </a:lnTo>
                  <a:lnTo>
                    <a:pt x="98" y="468"/>
                  </a:lnTo>
                  <a:lnTo>
                    <a:pt x="216" y="596"/>
                  </a:lnTo>
                  <a:lnTo>
                    <a:pt x="360" y="794"/>
                  </a:lnTo>
                  <a:lnTo>
                    <a:pt x="316" y="889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0" name="Freeform 2073">
              <a:extLst>
                <a:ext uri="{FF2B5EF4-FFF2-40B4-BE49-F238E27FC236}">
                  <a16:creationId xmlns:a16="http://schemas.microsoft.com/office/drawing/2014/main" id="{EF83BF60-3D8F-4AA5-B770-9D22A7E4C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6170" y="4015585"/>
              <a:ext cx="293016" cy="578886"/>
            </a:xfrm>
            <a:custGeom>
              <a:avLst/>
              <a:gdLst>
                <a:gd name="T0" fmla="*/ 164 w 164"/>
                <a:gd name="T1" fmla="*/ 158 h 324"/>
                <a:gd name="T2" fmla="*/ 164 w 164"/>
                <a:gd name="T3" fmla="*/ 158 h 324"/>
                <a:gd name="T4" fmla="*/ 164 w 164"/>
                <a:gd name="T5" fmla="*/ 176 h 324"/>
                <a:gd name="T6" fmla="*/ 162 w 164"/>
                <a:gd name="T7" fmla="*/ 192 h 324"/>
                <a:gd name="T8" fmla="*/ 158 w 164"/>
                <a:gd name="T9" fmla="*/ 208 h 324"/>
                <a:gd name="T10" fmla="*/ 154 w 164"/>
                <a:gd name="T11" fmla="*/ 222 h 324"/>
                <a:gd name="T12" fmla="*/ 142 w 164"/>
                <a:gd name="T13" fmla="*/ 250 h 324"/>
                <a:gd name="T14" fmla="*/ 128 w 164"/>
                <a:gd name="T15" fmla="*/ 274 h 324"/>
                <a:gd name="T16" fmla="*/ 114 w 164"/>
                <a:gd name="T17" fmla="*/ 296 h 324"/>
                <a:gd name="T18" fmla="*/ 102 w 164"/>
                <a:gd name="T19" fmla="*/ 310 h 324"/>
                <a:gd name="T20" fmla="*/ 90 w 164"/>
                <a:gd name="T21" fmla="*/ 324 h 324"/>
                <a:gd name="T22" fmla="*/ 90 w 164"/>
                <a:gd name="T23" fmla="*/ 324 h 324"/>
                <a:gd name="T24" fmla="*/ 76 w 164"/>
                <a:gd name="T25" fmla="*/ 312 h 324"/>
                <a:gd name="T26" fmla="*/ 62 w 164"/>
                <a:gd name="T27" fmla="*/ 298 h 324"/>
                <a:gd name="T28" fmla="*/ 46 w 164"/>
                <a:gd name="T29" fmla="*/ 278 h 324"/>
                <a:gd name="T30" fmla="*/ 30 w 164"/>
                <a:gd name="T31" fmla="*/ 256 h 324"/>
                <a:gd name="T32" fmla="*/ 16 w 164"/>
                <a:gd name="T33" fmla="*/ 228 h 324"/>
                <a:gd name="T34" fmla="*/ 10 w 164"/>
                <a:gd name="T35" fmla="*/ 214 h 324"/>
                <a:gd name="T36" fmla="*/ 6 w 164"/>
                <a:gd name="T37" fmla="*/ 198 h 324"/>
                <a:gd name="T38" fmla="*/ 2 w 164"/>
                <a:gd name="T39" fmla="*/ 182 h 324"/>
                <a:gd name="T40" fmla="*/ 0 w 164"/>
                <a:gd name="T41" fmla="*/ 166 h 324"/>
                <a:gd name="T42" fmla="*/ 0 w 164"/>
                <a:gd name="T43" fmla="*/ 166 h 324"/>
                <a:gd name="T44" fmla="*/ 0 w 164"/>
                <a:gd name="T45" fmla="*/ 150 h 324"/>
                <a:gd name="T46" fmla="*/ 2 w 164"/>
                <a:gd name="T47" fmla="*/ 132 h 324"/>
                <a:gd name="T48" fmla="*/ 6 w 164"/>
                <a:gd name="T49" fmla="*/ 118 h 324"/>
                <a:gd name="T50" fmla="*/ 10 w 164"/>
                <a:gd name="T51" fmla="*/ 102 h 324"/>
                <a:gd name="T52" fmla="*/ 22 w 164"/>
                <a:gd name="T53" fmla="*/ 74 h 324"/>
                <a:gd name="T54" fmla="*/ 36 w 164"/>
                <a:gd name="T55" fmla="*/ 50 h 324"/>
                <a:gd name="T56" fmla="*/ 50 w 164"/>
                <a:gd name="T57" fmla="*/ 28 h 324"/>
                <a:gd name="T58" fmla="*/ 64 w 164"/>
                <a:gd name="T59" fmla="*/ 14 h 324"/>
                <a:gd name="T60" fmla="*/ 76 w 164"/>
                <a:gd name="T61" fmla="*/ 0 h 324"/>
                <a:gd name="T62" fmla="*/ 76 w 164"/>
                <a:gd name="T63" fmla="*/ 0 h 324"/>
                <a:gd name="T64" fmla="*/ 88 w 164"/>
                <a:gd name="T65" fmla="*/ 12 h 324"/>
                <a:gd name="T66" fmla="*/ 102 w 164"/>
                <a:gd name="T67" fmla="*/ 26 h 324"/>
                <a:gd name="T68" fmla="*/ 118 w 164"/>
                <a:gd name="T69" fmla="*/ 46 h 324"/>
                <a:gd name="T70" fmla="*/ 134 w 164"/>
                <a:gd name="T71" fmla="*/ 70 h 324"/>
                <a:gd name="T72" fmla="*/ 148 w 164"/>
                <a:gd name="T73" fmla="*/ 96 h 324"/>
                <a:gd name="T74" fmla="*/ 154 w 164"/>
                <a:gd name="T75" fmla="*/ 110 h 324"/>
                <a:gd name="T76" fmla="*/ 160 w 164"/>
                <a:gd name="T77" fmla="*/ 126 h 324"/>
                <a:gd name="T78" fmla="*/ 162 w 164"/>
                <a:gd name="T79" fmla="*/ 142 h 324"/>
                <a:gd name="T80" fmla="*/ 164 w 164"/>
                <a:gd name="T81" fmla="*/ 158 h 324"/>
                <a:gd name="T82" fmla="*/ 164 w 164"/>
                <a:gd name="T83" fmla="*/ 158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4" h="324">
                  <a:moveTo>
                    <a:pt x="164" y="158"/>
                  </a:moveTo>
                  <a:lnTo>
                    <a:pt x="164" y="158"/>
                  </a:lnTo>
                  <a:lnTo>
                    <a:pt x="164" y="176"/>
                  </a:lnTo>
                  <a:lnTo>
                    <a:pt x="162" y="192"/>
                  </a:lnTo>
                  <a:lnTo>
                    <a:pt x="158" y="208"/>
                  </a:lnTo>
                  <a:lnTo>
                    <a:pt x="154" y="222"/>
                  </a:lnTo>
                  <a:lnTo>
                    <a:pt x="142" y="250"/>
                  </a:lnTo>
                  <a:lnTo>
                    <a:pt x="128" y="274"/>
                  </a:lnTo>
                  <a:lnTo>
                    <a:pt x="114" y="296"/>
                  </a:lnTo>
                  <a:lnTo>
                    <a:pt x="102" y="310"/>
                  </a:lnTo>
                  <a:lnTo>
                    <a:pt x="90" y="324"/>
                  </a:lnTo>
                  <a:lnTo>
                    <a:pt x="90" y="324"/>
                  </a:lnTo>
                  <a:lnTo>
                    <a:pt x="76" y="312"/>
                  </a:lnTo>
                  <a:lnTo>
                    <a:pt x="62" y="298"/>
                  </a:lnTo>
                  <a:lnTo>
                    <a:pt x="46" y="278"/>
                  </a:lnTo>
                  <a:lnTo>
                    <a:pt x="30" y="256"/>
                  </a:lnTo>
                  <a:lnTo>
                    <a:pt x="16" y="228"/>
                  </a:lnTo>
                  <a:lnTo>
                    <a:pt x="10" y="214"/>
                  </a:lnTo>
                  <a:lnTo>
                    <a:pt x="6" y="198"/>
                  </a:lnTo>
                  <a:lnTo>
                    <a:pt x="2" y="182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50"/>
                  </a:lnTo>
                  <a:lnTo>
                    <a:pt x="2" y="132"/>
                  </a:lnTo>
                  <a:lnTo>
                    <a:pt x="6" y="118"/>
                  </a:lnTo>
                  <a:lnTo>
                    <a:pt x="10" y="102"/>
                  </a:lnTo>
                  <a:lnTo>
                    <a:pt x="22" y="74"/>
                  </a:lnTo>
                  <a:lnTo>
                    <a:pt x="36" y="50"/>
                  </a:lnTo>
                  <a:lnTo>
                    <a:pt x="50" y="28"/>
                  </a:lnTo>
                  <a:lnTo>
                    <a:pt x="64" y="14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88" y="12"/>
                  </a:lnTo>
                  <a:lnTo>
                    <a:pt x="102" y="26"/>
                  </a:lnTo>
                  <a:lnTo>
                    <a:pt x="118" y="46"/>
                  </a:lnTo>
                  <a:lnTo>
                    <a:pt x="134" y="70"/>
                  </a:lnTo>
                  <a:lnTo>
                    <a:pt x="148" y="96"/>
                  </a:lnTo>
                  <a:lnTo>
                    <a:pt x="154" y="110"/>
                  </a:lnTo>
                  <a:lnTo>
                    <a:pt x="160" y="126"/>
                  </a:lnTo>
                  <a:lnTo>
                    <a:pt x="162" y="142"/>
                  </a:lnTo>
                  <a:lnTo>
                    <a:pt x="164" y="158"/>
                  </a:lnTo>
                  <a:lnTo>
                    <a:pt x="164" y="158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1" name="Freeform 2075">
              <a:extLst>
                <a:ext uri="{FF2B5EF4-FFF2-40B4-BE49-F238E27FC236}">
                  <a16:creationId xmlns:a16="http://schemas.microsoft.com/office/drawing/2014/main" id="{FD29A086-FB8D-4186-A535-F62960330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5314" y="4462256"/>
              <a:ext cx="500272" cy="335897"/>
            </a:xfrm>
            <a:custGeom>
              <a:avLst/>
              <a:gdLst>
                <a:gd name="T0" fmla="*/ 182 w 280"/>
                <a:gd name="T1" fmla="*/ 24 h 188"/>
                <a:gd name="T2" fmla="*/ 182 w 280"/>
                <a:gd name="T3" fmla="*/ 24 h 188"/>
                <a:gd name="T4" fmla="*/ 196 w 280"/>
                <a:gd name="T5" fmla="*/ 32 h 188"/>
                <a:gd name="T6" fmla="*/ 208 w 280"/>
                <a:gd name="T7" fmla="*/ 44 h 188"/>
                <a:gd name="T8" fmla="*/ 220 w 280"/>
                <a:gd name="T9" fmla="*/ 54 h 188"/>
                <a:gd name="T10" fmla="*/ 230 w 280"/>
                <a:gd name="T11" fmla="*/ 66 h 188"/>
                <a:gd name="T12" fmla="*/ 246 w 280"/>
                <a:gd name="T13" fmla="*/ 92 h 188"/>
                <a:gd name="T14" fmla="*/ 260 w 280"/>
                <a:gd name="T15" fmla="*/ 118 h 188"/>
                <a:gd name="T16" fmla="*/ 268 w 280"/>
                <a:gd name="T17" fmla="*/ 140 h 188"/>
                <a:gd name="T18" fmla="*/ 274 w 280"/>
                <a:gd name="T19" fmla="*/ 160 h 188"/>
                <a:gd name="T20" fmla="*/ 280 w 280"/>
                <a:gd name="T21" fmla="*/ 176 h 188"/>
                <a:gd name="T22" fmla="*/ 280 w 280"/>
                <a:gd name="T23" fmla="*/ 176 h 188"/>
                <a:gd name="T24" fmla="*/ 262 w 280"/>
                <a:gd name="T25" fmla="*/ 182 h 188"/>
                <a:gd name="T26" fmla="*/ 242 w 280"/>
                <a:gd name="T27" fmla="*/ 184 h 188"/>
                <a:gd name="T28" fmla="*/ 218 w 280"/>
                <a:gd name="T29" fmla="*/ 188 h 188"/>
                <a:gd name="T30" fmla="*/ 190 w 280"/>
                <a:gd name="T31" fmla="*/ 188 h 188"/>
                <a:gd name="T32" fmla="*/ 158 w 280"/>
                <a:gd name="T33" fmla="*/ 186 h 188"/>
                <a:gd name="T34" fmla="*/ 144 w 280"/>
                <a:gd name="T35" fmla="*/ 182 h 188"/>
                <a:gd name="T36" fmla="*/ 128 w 280"/>
                <a:gd name="T37" fmla="*/ 178 h 188"/>
                <a:gd name="T38" fmla="*/ 112 w 280"/>
                <a:gd name="T39" fmla="*/ 172 h 188"/>
                <a:gd name="T40" fmla="*/ 98 w 280"/>
                <a:gd name="T41" fmla="*/ 164 h 188"/>
                <a:gd name="T42" fmla="*/ 98 w 280"/>
                <a:gd name="T43" fmla="*/ 164 h 188"/>
                <a:gd name="T44" fmla="*/ 84 w 280"/>
                <a:gd name="T45" fmla="*/ 156 h 188"/>
                <a:gd name="T46" fmla="*/ 72 w 280"/>
                <a:gd name="T47" fmla="*/ 144 h 188"/>
                <a:gd name="T48" fmla="*/ 60 w 280"/>
                <a:gd name="T49" fmla="*/ 134 h 188"/>
                <a:gd name="T50" fmla="*/ 50 w 280"/>
                <a:gd name="T51" fmla="*/ 122 h 188"/>
                <a:gd name="T52" fmla="*/ 34 w 280"/>
                <a:gd name="T53" fmla="*/ 96 h 188"/>
                <a:gd name="T54" fmla="*/ 20 w 280"/>
                <a:gd name="T55" fmla="*/ 70 h 188"/>
                <a:gd name="T56" fmla="*/ 12 w 280"/>
                <a:gd name="T57" fmla="*/ 48 h 188"/>
                <a:gd name="T58" fmla="*/ 4 w 280"/>
                <a:gd name="T59" fmla="*/ 28 h 188"/>
                <a:gd name="T60" fmla="*/ 0 w 280"/>
                <a:gd name="T61" fmla="*/ 12 h 188"/>
                <a:gd name="T62" fmla="*/ 0 w 280"/>
                <a:gd name="T63" fmla="*/ 12 h 188"/>
                <a:gd name="T64" fmla="*/ 18 w 280"/>
                <a:gd name="T65" fmla="*/ 6 h 188"/>
                <a:gd name="T66" fmla="*/ 38 w 280"/>
                <a:gd name="T67" fmla="*/ 2 h 188"/>
                <a:gd name="T68" fmla="*/ 62 w 280"/>
                <a:gd name="T69" fmla="*/ 0 h 188"/>
                <a:gd name="T70" fmla="*/ 90 w 280"/>
                <a:gd name="T71" fmla="*/ 0 h 188"/>
                <a:gd name="T72" fmla="*/ 122 w 280"/>
                <a:gd name="T73" fmla="*/ 2 h 188"/>
                <a:gd name="T74" fmla="*/ 136 w 280"/>
                <a:gd name="T75" fmla="*/ 6 h 188"/>
                <a:gd name="T76" fmla="*/ 152 w 280"/>
                <a:gd name="T77" fmla="*/ 10 h 188"/>
                <a:gd name="T78" fmla="*/ 168 w 280"/>
                <a:gd name="T79" fmla="*/ 16 h 188"/>
                <a:gd name="T80" fmla="*/ 182 w 280"/>
                <a:gd name="T81" fmla="*/ 24 h 188"/>
                <a:gd name="T82" fmla="*/ 182 w 280"/>
                <a:gd name="T83" fmla="*/ 2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0" h="188">
                  <a:moveTo>
                    <a:pt x="182" y="24"/>
                  </a:moveTo>
                  <a:lnTo>
                    <a:pt x="182" y="24"/>
                  </a:lnTo>
                  <a:lnTo>
                    <a:pt x="196" y="32"/>
                  </a:lnTo>
                  <a:lnTo>
                    <a:pt x="208" y="44"/>
                  </a:lnTo>
                  <a:lnTo>
                    <a:pt x="220" y="54"/>
                  </a:lnTo>
                  <a:lnTo>
                    <a:pt x="230" y="66"/>
                  </a:lnTo>
                  <a:lnTo>
                    <a:pt x="246" y="92"/>
                  </a:lnTo>
                  <a:lnTo>
                    <a:pt x="260" y="118"/>
                  </a:lnTo>
                  <a:lnTo>
                    <a:pt x="268" y="140"/>
                  </a:lnTo>
                  <a:lnTo>
                    <a:pt x="274" y="160"/>
                  </a:lnTo>
                  <a:lnTo>
                    <a:pt x="280" y="176"/>
                  </a:lnTo>
                  <a:lnTo>
                    <a:pt x="280" y="176"/>
                  </a:lnTo>
                  <a:lnTo>
                    <a:pt x="262" y="182"/>
                  </a:lnTo>
                  <a:lnTo>
                    <a:pt x="242" y="184"/>
                  </a:lnTo>
                  <a:lnTo>
                    <a:pt x="218" y="188"/>
                  </a:lnTo>
                  <a:lnTo>
                    <a:pt x="190" y="188"/>
                  </a:lnTo>
                  <a:lnTo>
                    <a:pt x="158" y="186"/>
                  </a:lnTo>
                  <a:lnTo>
                    <a:pt x="144" y="182"/>
                  </a:lnTo>
                  <a:lnTo>
                    <a:pt x="128" y="178"/>
                  </a:lnTo>
                  <a:lnTo>
                    <a:pt x="112" y="172"/>
                  </a:lnTo>
                  <a:lnTo>
                    <a:pt x="98" y="164"/>
                  </a:lnTo>
                  <a:lnTo>
                    <a:pt x="98" y="164"/>
                  </a:lnTo>
                  <a:lnTo>
                    <a:pt x="84" y="156"/>
                  </a:lnTo>
                  <a:lnTo>
                    <a:pt x="72" y="144"/>
                  </a:lnTo>
                  <a:lnTo>
                    <a:pt x="60" y="134"/>
                  </a:lnTo>
                  <a:lnTo>
                    <a:pt x="50" y="122"/>
                  </a:lnTo>
                  <a:lnTo>
                    <a:pt x="34" y="96"/>
                  </a:lnTo>
                  <a:lnTo>
                    <a:pt x="20" y="70"/>
                  </a:lnTo>
                  <a:lnTo>
                    <a:pt x="12" y="48"/>
                  </a:lnTo>
                  <a:lnTo>
                    <a:pt x="4" y="2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8" y="6"/>
                  </a:lnTo>
                  <a:lnTo>
                    <a:pt x="38" y="2"/>
                  </a:lnTo>
                  <a:lnTo>
                    <a:pt x="62" y="0"/>
                  </a:lnTo>
                  <a:lnTo>
                    <a:pt x="90" y="0"/>
                  </a:lnTo>
                  <a:lnTo>
                    <a:pt x="122" y="2"/>
                  </a:lnTo>
                  <a:lnTo>
                    <a:pt x="136" y="6"/>
                  </a:lnTo>
                  <a:lnTo>
                    <a:pt x="152" y="10"/>
                  </a:lnTo>
                  <a:lnTo>
                    <a:pt x="168" y="16"/>
                  </a:lnTo>
                  <a:lnTo>
                    <a:pt x="182" y="24"/>
                  </a:lnTo>
                  <a:lnTo>
                    <a:pt x="182" y="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2" name="Freeform 2077">
              <a:extLst>
                <a:ext uri="{FF2B5EF4-FFF2-40B4-BE49-F238E27FC236}">
                  <a16:creationId xmlns:a16="http://schemas.microsoft.com/office/drawing/2014/main" id="{1DA45CF4-EBE4-4A89-8164-5F36BA044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7719" y="3547474"/>
              <a:ext cx="325176" cy="518139"/>
            </a:xfrm>
            <a:custGeom>
              <a:avLst/>
              <a:gdLst>
                <a:gd name="T0" fmla="*/ 166 w 182"/>
                <a:gd name="T1" fmla="*/ 108 h 290"/>
                <a:gd name="T2" fmla="*/ 166 w 182"/>
                <a:gd name="T3" fmla="*/ 108 h 290"/>
                <a:gd name="T4" fmla="*/ 172 w 182"/>
                <a:gd name="T5" fmla="*/ 124 h 290"/>
                <a:gd name="T6" fmla="*/ 176 w 182"/>
                <a:gd name="T7" fmla="*/ 140 h 290"/>
                <a:gd name="T8" fmla="*/ 180 w 182"/>
                <a:gd name="T9" fmla="*/ 156 h 290"/>
                <a:gd name="T10" fmla="*/ 182 w 182"/>
                <a:gd name="T11" fmla="*/ 170 h 290"/>
                <a:gd name="T12" fmla="*/ 182 w 182"/>
                <a:gd name="T13" fmla="*/ 202 h 290"/>
                <a:gd name="T14" fmla="*/ 178 w 182"/>
                <a:gd name="T15" fmla="*/ 230 h 290"/>
                <a:gd name="T16" fmla="*/ 174 w 182"/>
                <a:gd name="T17" fmla="*/ 254 h 290"/>
                <a:gd name="T18" fmla="*/ 170 w 182"/>
                <a:gd name="T19" fmla="*/ 274 h 290"/>
                <a:gd name="T20" fmla="*/ 164 w 182"/>
                <a:gd name="T21" fmla="*/ 290 h 290"/>
                <a:gd name="T22" fmla="*/ 164 w 182"/>
                <a:gd name="T23" fmla="*/ 290 h 290"/>
                <a:gd name="T24" fmla="*/ 146 w 182"/>
                <a:gd name="T25" fmla="*/ 284 h 290"/>
                <a:gd name="T26" fmla="*/ 128 w 182"/>
                <a:gd name="T27" fmla="*/ 278 h 290"/>
                <a:gd name="T28" fmla="*/ 106 w 182"/>
                <a:gd name="T29" fmla="*/ 266 h 290"/>
                <a:gd name="T30" fmla="*/ 82 w 182"/>
                <a:gd name="T31" fmla="*/ 252 h 290"/>
                <a:gd name="T32" fmla="*/ 58 w 182"/>
                <a:gd name="T33" fmla="*/ 232 h 290"/>
                <a:gd name="T34" fmla="*/ 46 w 182"/>
                <a:gd name="T35" fmla="*/ 222 h 290"/>
                <a:gd name="T36" fmla="*/ 36 w 182"/>
                <a:gd name="T37" fmla="*/ 210 h 290"/>
                <a:gd name="T38" fmla="*/ 26 w 182"/>
                <a:gd name="T39" fmla="*/ 196 h 290"/>
                <a:gd name="T40" fmla="*/ 18 w 182"/>
                <a:gd name="T41" fmla="*/ 182 h 290"/>
                <a:gd name="T42" fmla="*/ 18 w 182"/>
                <a:gd name="T43" fmla="*/ 182 h 290"/>
                <a:gd name="T44" fmla="*/ 12 w 182"/>
                <a:gd name="T45" fmla="*/ 166 h 290"/>
                <a:gd name="T46" fmla="*/ 6 w 182"/>
                <a:gd name="T47" fmla="*/ 150 h 290"/>
                <a:gd name="T48" fmla="*/ 4 w 182"/>
                <a:gd name="T49" fmla="*/ 134 h 290"/>
                <a:gd name="T50" fmla="*/ 2 w 182"/>
                <a:gd name="T51" fmla="*/ 118 h 290"/>
                <a:gd name="T52" fmla="*/ 0 w 182"/>
                <a:gd name="T53" fmla="*/ 88 h 290"/>
                <a:gd name="T54" fmla="*/ 4 w 182"/>
                <a:gd name="T55" fmla="*/ 60 h 290"/>
                <a:gd name="T56" fmla="*/ 8 w 182"/>
                <a:gd name="T57" fmla="*/ 36 h 290"/>
                <a:gd name="T58" fmla="*/ 14 w 182"/>
                <a:gd name="T59" fmla="*/ 16 h 290"/>
                <a:gd name="T60" fmla="*/ 20 w 182"/>
                <a:gd name="T61" fmla="*/ 0 h 290"/>
                <a:gd name="T62" fmla="*/ 20 w 182"/>
                <a:gd name="T63" fmla="*/ 0 h 290"/>
                <a:gd name="T64" fmla="*/ 36 w 182"/>
                <a:gd name="T65" fmla="*/ 6 h 290"/>
                <a:gd name="T66" fmla="*/ 56 w 182"/>
                <a:gd name="T67" fmla="*/ 12 h 290"/>
                <a:gd name="T68" fmla="*/ 78 w 182"/>
                <a:gd name="T69" fmla="*/ 24 h 290"/>
                <a:gd name="T70" fmla="*/ 102 w 182"/>
                <a:gd name="T71" fmla="*/ 38 h 290"/>
                <a:gd name="T72" fmla="*/ 126 w 182"/>
                <a:gd name="T73" fmla="*/ 58 h 290"/>
                <a:gd name="T74" fmla="*/ 136 w 182"/>
                <a:gd name="T75" fmla="*/ 68 h 290"/>
                <a:gd name="T76" fmla="*/ 148 w 182"/>
                <a:gd name="T77" fmla="*/ 80 h 290"/>
                <a:gd name="T78" fmla="*/ 156 w 182"/>
                <a:gd name="T79" fmla="*/ 94 h 290"/>
                <a:gd name="T80" fmla="*/ 166 w 182"/>
                <a:gd name="T81" fmla="*/ 10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2" h="290">
                  <a:moveTo>
                    <a:pt x="166" y="108"/>
                  </a:moveTo>
                  <a:lnTo>
                    <a:pt x="166" y="108"/>
                  </a:lnTo>
                  <a:lnTo>
                    <a:pt x="172" y="124"/>
                  </a:lnTo>
                  <a:lnTo>
                    <a:pt x="176" y="140"/>
                  </a:lnTo>
                  <a:lnTo>
                    <a:pt x="180" y="156"/>
                  </a:lnTo>
                  <a:lnTo>
                    <a:pt x="182" y="170"/>
                  </a:lnTo>
                  <a:lnTo>
                    <a:pt x="182" y="202"/>
                  </a:lnTo>
                  <a:lnTo>
                    <a:pt x="178" y="230"/>
                  </a:lnTo>
                  <a:lnTo>
                    <a:pt x="174" y="254"/>
                  </a:lnTo>
                  <a:lnTo>
                    <a:pt x="170" y="274"/>
                  </a:lnTo>
                  <a:lnTo>
                    <a:pt x="164" y="290"/>
                  </a:lnTo>
                  <a:lnTo>
                    <a:pt x="164" y="290"/>
                  </a:lnTo>
                  <a:lnTo>
                    <a:pt x="146" y="284"/>
                  </a:lnTo>
                  <a:lnTo>
                    <a:pt x="128" y="278"/>
                  </a:lnTo>
                  <a:lnTo>
                    <a:pt x="106" y="266"/>
                  </a:lnTo>
                  <a:lnTo>
                    <a:pt x="82" y="252"/>
                  </a:lnTo>
                  <a:lnTo>
                    <a:pt x="58" y="232"/>
                  </a:lnTo>
                  <a:lnTo>
                    <a:pt x="46" y="222"/>
                  </a:lnTo>
                  <a:lnTo>
                    <a:pt x="36" y="210"/>
                  </a:lnTo>
                  <a:lnTo>
                    <a:pt x="26" y="196"/>
                  </a:lnTo>
                  <a:lnTo>
                    <a:pt x="18" y="182"/>
                  </a:lnTo>
                  <a:lnTo>
                    <a:pt x="18" y="182"/>
                  </a:lnTo>
                  <a:lnTo>
                    <a:pt x="12" y="166"/>
                  </a:lnTo>
                  <a:lnTo>
                    <a:pt x="6" y="150"/>
                  </a:lnTo>
                  <a:lnTo>
                    <a:pt x="4" y="134"/>
                  </a:lnTo>
                  <a:lnTo>
                    <a:pt x="2" y="118"/>
                  </a:lnTo>
                  <a:lnTo>
                    <a:pt x="0" y="88"/>
                  </a:lnTo>
                  <a:lnTo>
                    <a:pt x="4" y="60"/>
                  </a:lnTo>
                  <a:lnTo>
                    <a:pt x="8" y="36"/>
                  </a:lnTo>
                  <a:lnTo>
                    <a:pt x="14" y="16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6" y="6"/>
                  </a:lnTo>
                  <a:lnTo>
                    <a:pt x="56" y="12"/>
                  </a:lnTo>
                  <a:lnTo>
                    <a:pt x="78" y="24"/>
                  </a:lnTo>
                  <a:lnTo>
                    <a:pt x="102" y="38"/>
                  </a:lnTo>
                  <a:lnTo>
                    <a:pt x="126" y="58"/>
                  </a:lnTo>
                  <a:lnTo>
                    <a:pt x="136" y="68"/>
                  </a:lnTo>
                  <a:lnTo>
                    <a:pt x="148" y="80"/>
                  </a:lnTo>
                  <a:lnTo>
                    <a:pt x="156" y="94"/>
                  </a:lnTo>
                  <a:lnTo>
                    <a:pt x="166" y="1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3" name="Freeform 2078">
              <a:extLst>
                <a:ext uri="{FF2B5EF4-FFF2-40B4-BE49-F238E27FC236}">
                  <a16:creationId xmlns:a16="http://schemas.microsoft.com/office/drawing/2014/main" id="{1170E665-7964-49C9-9002-6FE444DA8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7719" y="3547474"/>
              <a:ext cx="325176" cy="518139"/>
            </a:xfrm>
            <a:custGeom>
              <a:avLst/>
              <a:gdLst>
                <a:gd name="T0" fmla="*/ 166 w 182"/>
                <a:gd name="T1" fmla="*/ 108 h 290"/>
                <a:gd name="T2" fmla="*/ 166 w 182"/>
                <a:gd name="T3" fmla="*/ 108 h 290"/>
                <a:gd name="T4" fmla="*/ 172 w 182"/>
                <a:gd name="T5" fmla="*/ 124 h 290"/>
                <a:gd name="T6" fmla="*/ 176 w 182"/>
                <a:gd name="T7" fmla="*/ 140 h 290"/>
                <a:gd name="T8" fmla="*/ 180 w 182"/>
                <a:gd name="T9" fmla="*/ 156 h 290"/>
                <a:gd name="T10" fmla="*/ 182 w 182"/>
                <a:gd name="T11" fmla="*/ 170 h 290"/>
                <a:gd name="T12" fmla="*/ 182 w 182"/>
                <a:gd name="T13" fmla="*/ 202 h 290"/>
                <a:gd name="T14" fmla="*/ 178 w 182"/>
                <a:gd name="T15" fmla="*/ 230 h 290"/>
                <a:gd name="T16" fmla="*/ 174 w 182"/>
                <a:gd name="T17" fmla="*/ 254 h 290"/>
                <a:gd name="T18" fmla="*/ 170 w 182"/>
                <a:gd name="T19" fmla="*/ 274 h 290"/>
                <a:gd name="T20" fmla="*/ 164 w 182"/>
                <a:gd name="T21" fmla="*/ 290 h 290"/>
                <a:gd name="T22" fmla="*/ 164 w 182"/>
                <a:gd name="T23" fmla="*/ 290 h 290"/>
                <a:gd name="T24" fmla="*/ 146 w 182"/>
                <a:gd name="T25" fmla="*/ 284 h 290"/>
                <a:gd name="T26" fmla="*/ 128 w 182"/>
                <a:gd name="T27" fmla="*/ 278 h 290"/>
                <a:gd name="T28" fmla="*/ 106 w 182"/>
                <a:gd name="T29" fmla="*/ 266 h 290"/>
                <a:gd name="T30" fmla="*/ 82 w 182"/>
                <a:gd name="T31" fmla="*/ 252 h 290"/>
                <a:gd name="T32" fmla="*/ 58 w 182"/>
                <a:gd name="T33" fmla="*/ 232 h 290"/>
                <a:gd name="T34" fmla="*/ 46 w 182"/>
                <a:gd name="T35" fmla="*/ 222 h 290"/>
                <a:gd name="T36" fmla="*/ 36 w 182"/>
                <a:gd name="T37" fmla="*/ 210 h 290"/>
                <a:gd name="T38" fmla="*/ 26 w 182"/>
                <a:gd name="T39" fmla="*/ 196 h 290"/>
                <a:gd name="T40" fmla="*/ 18 w 182"/>
                <a:gd name="T41" fmla="*/ 182 h 290"/>
                <a:gd name="T42" fmla="*/ 18 w 182"/>
                <a:gd name="T43" fmla="*/ 182 h 290"/>
                <a:gd name="T44" fmla="*/ 12 w 182"/>
                <a:gd name="T45" fmla="*/ 166 h 290"/>
                <a:gd name="T46" fmla="*/ 6 w 182"/>
                <a:gd name="T47" fmla="*/ 150 h 290"/>
                <a:gd name="T48" fmla="*/ 4 w 182"/>
                <a:gd name="T49" fmla="*/ 134 h 290"/>
                <a:gd name="T50" fmla="*/ 2 w 182"/>
                <a:gd name="T51" fmla="*/ 118 h 290"/>
                <a:gd name="T52" fmla="*/ 0 w 182"/>
                <a:gd name="T53" fmla="*/ 88 h 290"/>
                <a:gd name="T54" fmla="*/ 4 w 182"/>
                <a:gd name="T55" fmla="*/ 60 h 290"/>
                <a:gd name="T56" fmla="*/ 8 w 182"/>
                <a:gd name="T57" fmla="*/ 36 h 290"/>
                <a:gd name="T58" fmla="*/ 14 w 182"/>
                <a:gd name="T59" fmla="*/ 16 h 290"/>
                <a:gd name="T60" fmla="*/ 20 w 182"/>
                <a:gd name="T61" fmla="*/ 0 h 290"/>
                <a:gd name="T62" fmla="*/ 20 w 182"/>
                <a:gd name="T63" fmla="*/ 0 h 290"/>
                <a:gd name="T64" fmla="*/ 36 w 182"/>
                <a:gd name="T65" fmla="*/ 6 h 290"/>
                <a:gd name="T66" fmla="*/ 56 w 182"/>
                <a:gd name="T67" fmla="*/ 12 h 290"/>
                <a:gd name="T68" fmla="*/ 78 w 182"/>
                <a:gd name="T69" fmla="*/ 24 h 290"/>
                <a:gd name="T70" fmla="*/ 102 w 182"/>
                <a:gd name="T71" fmla="*/ 38 h 290"/>
                <a:gd name="T72" fmla="*/ 126 w 182"/>
                <a:gd name="T73" fmla="*/ 58 h 290"/>
                <a:gd name="T74" fmla="*/ 136 w 182"/>
                <a:gd name="T75" fmla="*/ 68 h 290"/>
                <a:gd name="T76" fmla="*/ 148 w 182"/>
                <a:gd name="T77" fmla="*/ 80 h 290"/>
                <a:gd name="T78" fmla="*/ 156 w 182"/>
                <a:gd name="T79" fmla="*/ 94 h 290"/>
                <a:gd name="T80" fmla="*/ 166 w 182"/>
                <a:gd name="T81" fmla="*/ 10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2" h="290">
                  <a:moveTo>
                    <a:pt x="166" y="108"/>
                  </a:moveTo>
                  <a:lnTo>
                    <a:pt x="166" y="108"/>
                  </a:lnTo>
                  <a:lnTo>
                    <a:pt x="172" y="124"/>
                  </a:lnTo>
                  <a:lnTo>
                    <a:pt x="176" y="140"/>
                  </a:lnTo>
                  <a:lnTo>
                    <a:pt x="180" y="156"/>
                  </a:lnTo>
                  <a:lnTo>
                    <a:pt x="182" y="170"/>
                  </a:lnTo>
                  <a:lnTo>
                    <a:pt x="182" y="202"/>
                  </a:lnTo>
                  <a:lnTo>
                    <a:pt x="178" y="230"/>
                  </a:lnTo>
                  <a:lnTo>
                    <a:pt x="174" y="254"/>
                  </a:lnTo>
                  <a:lnTo>
                    <a:pt x="170" y="274"/>
                  </a:lnTo>
                  <a:lnTo>
                    <a:pt x="164" y="290"/>
                  </a:lnTo>
                  <a:lnTo>
                    <a:pt x="164" y="290"/>
                  </a:lnTo>
                  <a:lnTo>
                    <a:pt x="146" y="284"/>
                  </a:lnTo>
                  <a:lnTo>
                    <a:pt x="128" y="278"/>
                  </a:lnTo>
                  <a:lnTo>
                    <a:pt x="106" y="266"/>
                  </a:lnTo>
                  <a:lnTo>
                    <a:pt x="82" y="252"/>
                  </a:lnTo>
                  <a:lnTo>
                    <a:pt x="58" y="232"/>
                  </a:lnTo>
                  <a:lnTo>
                    <a:pt x="46" y="222"/>
                  </a:lnTo>
                  <a:lnTo>
                    <a:pt x="36" y="210"/>
                  </a:lnTo>
                  <a:lnTo>
                    <a:pt x="26" y="196"/>
                  </a:lnTo>
                  <a:lnTo>
                    <a:pt x="18" y="182"/>
                  </a:lnTo>
                  <a:lnTo>
                    <a:pt x="18" y="182"/>
                  </a:lnTo>
                  <a:lnTo>
                    <a:pt x="12" y="166"/>
                  </a:lnTo>
                  <a:lnTo>
                    <a:pt x="6" y="150"/>
                  </a:lnTo>
                  <a:lnTo>
                    <a:pt x="4" y="134"/>
                  </a:lnTo>
                  <a:lnTo>
                    <a:pt x="2" y="118"/>
                  </a:lnTo>
                  <a:lnTo>
                    <a:pt x="0" y="88"/>
                  </a:lnTo>
                  <a:lnTo>
                    <a:pt x="4" y="60"/>
                  </a:lnTo>
                  <a:lnTo>
                    <a:pt x="8" y="36"/>
                  </a:lnTo>
                  <a:lnTo>
                    <a:pt x="14" y="16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6" y="6"/>
                  </a:lnTo>
                  <a:lnTo>
                    <a:pt x="56" y="12"/>
                  </a:lnTo>
                  <a:lnTo>
                    <a:pt x="78" y="24"/>
                  </a:lnTo>
                  <a:lnTo>
                    <a:pt x="102" y="38"/>
                  </a:lnTo>
                  <a:lnTo>
                    <a:pt x="126" y="58"/>
                  </a:lnTo>
                  <a:lnTo>
                    <a:pt x="136" y="68"/>
                  </a:lnTo>
                  <a:lnTo>
                    <a:pt x="148" y="80"/>
                  </a:lnTo>
                  <a:lnTo>
                    <a:pt x="156" y="94"/>
                  </a:lnTo>
                  <a:lnTo>
                    <a:pt x="166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4" name="Freeform 2080">
              <a:extLst>
                <a:ext uri="{FF2B5EF4-FFF2-40B4-BE49-F238E27FC236}">
                  <a16:creationId xmlns:a16="http://schemas.microsoft.com/office/drawing/2014/main" id="{E3AD56E8-D161-4A91-8124-4D95AF9AE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426" y="3529607"/>
              <a:ext cx="353763" cy="553872"/>
            </a:xfrm>
            <a:custGeom>
              <a:avLst/>
              <a:gdLst>
                <a:gd name="T0" fmla="*/ 166 w 198"/>
                <a:gd name="T1" fmla="*/ 122 h 310"/>
                <a:gd name="T2" fmla="*/ 174 w 198"/>
                <a:gd name="T3" fmla="*/ 140 h 310"/>
                <a:gd name="T4" fmla="*/ 182 w 198"/>
                <a:gd name="T5" fmla="*/ 180 h 310"/>
                <a:gd name="T6" fmla="*/ 182 w 198"/>
                <a:gd name="T7" fmla="*/ 200 h 310"/>
                <a:gd name="T8" fmla="*/ 180 w 198"/>
                <a:gd name="T9" fmla="*/ 236 h 310"/>
                <a:gd name="T10" fmla="*/ 172 w 198"/>
                <a:gd name="T11" fmla="*/ 268 h 310"/>
                <a:gd name="T12" fmla="*/ 166 w 198"/>
                <a:gd name="T13" fmla="*/ 290 h 310"/>
                <a:gd name="T14" fmla="*/ 164 w 198"/>
                <a:gd name="T15" fmla="*/ 296 h 310"/>
                <a:gd name="T16" fmla="*/ 172 w 198"/>
                <a:gd name="T17" fmla="*/ 300 h 310"/>
                <a:gd name="T18" fmla="*/ 174 w 198"/>
                <a:gd name="T19" fmla="*/ 292 h 310"/>
                <a:gd name="T20" fmla="*/ 154 w 198"/>
                <a:gd name="T21" fmla="*/ 286 h 310"/>
                <a:gd name="T22" fmla="*/ 114 w 198"/>
                <a:gd name="T23" fmla="*/ 268 h 310"/>
                <a:gd name="T24" fmla="*/ 92 w 198"/>
                <a:gd name="T25" fmla="*/ 252 h 310"/>
                <a:gd name="T26" fmla="*/ 58 w 198"/>
                <a:gd name="T27" fmla="*/ 224 h 310"/>
                <a:gd name="T28" fmla="*/ 40 w 198"/>
                <a:gd name="T29" fmla="*/ 200 h 310"/>
                <a:gd name="T30" fmla="*/ 34 w 198"/>
                <a:gd name="T31" fmla="*/ 188 h 310"/>
                <a:gd name="T32" fmla="*/ 20 w 198"/>
                <a:gd name="T33" fmla="*/ 150 h 310"/>
                <a:gd name="T34" fmla="*/ 16 w 198"/>
                <a:gd name="T35" fmla="*/ 110 h 310"/>
                <a:gd name="T36" fmla="*/ 18 w 198"/>
                <a:gd name="T37" fmla="*/ 92 h 310"/>
                <a:gd name="T38" fmla="*/ 26 w 198"/>
                <a:gd name="T39" fmla="*/ 42 h 310"/>
                <a:gd name="T40" fmla="*/ 32 w 198"/>
                <a:gd name="T41" fmla="*/ 20 h 310"/>
                <a:gd name="T42" fmla="*/ 34 w 198"/>
                <a:gd name="T43" fmla="*/ 14 h 310"/>
                <a:gd name="T44" fmla="*/ 36 w 198"/>
                <a:gd name="T45" fmla="*/ 12 h 310"/>
                <a:gd name="T46" fmla="*/ 26 w 198"/>
                <a:gd name="T47" fmla="*/ 18 h 310"/>
                <a:gd name="T48" fmla="*/ 26 w 198"/>
                <a:gd name="T49" fmla="*/ 18 h 310"/>
                <a:gd name="T50" fmla="*/ 64 w 198"/>
                <a:gd name="T51" fmla="*/ 32 h 310"/>
                <a:gd name="T52" fmla="*/ 84 w 198"/>
                <a:gd name="T53" fmla="*/ 42 h 310"/>
                <a:gd name="T54" fmla="*/ 130 w 198"/>
                <a:gd name="T55" fmla="*/ 74 h 310"/>
                <a:gd name="T56" fmla="*/ 150 w 198"/>
                <a:gd name="T57" fmla="*/ 96 h 310"/>
                <a:gd name="T58" fmla="*/ 166 w 198"/>
                <a:gd name="T59" fmla="*/ 122 h 310"/>
                <a:gd name="T60" fmla="*/ 180 w 198"/>
                <a:gd name="T61" fmla="*/ 116 h 310"/>
                <a:gd name="T62" fmla="*/ 172 w 198"/>
                <a:gd name="T63" fmla="*/ 100 h 310"/>
                <a:gd name="T64" fmla="*/ 150 w 198"/>
                <a:gd name="T65" fmla="*/ 74 h 310"/>
                <a:gd name="T66" fmla="*/ 114 w 198"/>
                <a:gd name="T67" fmla="*/ 42 h 310"/>
                <a:gd name="T68" fmla="*/ 90 w 198"/>
                <a:gd name="T69" fmla="*/ 26 h 310"/>
                <a:gd name="T70" fmla="*/ 48 w 198"/>
                <a:gd name="T71" fmla="*/ 8 h 310"/>
                <a:gd name="T72" fmla="*/ 22 w 198"/>
                <a:gd name="T73" fmla="*/ 0 h 310"/>
                <a:gd name="T74" fmla="*/ 20 w 198"/>
                <a:gd name="T75" fmla="*/ 6 h 310"/>
                <a:gd name="T76" fmla="*/ 10 w 198"/>
                <a:gd name="T77" fmla="*/ 38 h 310"/>
                <a:gd name="T78" fmla="*/ 2 w 198"/>
                <a:gd name="T79" fmla="*/ 90 h 310"/>
                <a:gd name="T80" fmla="*/ 0 w 198"/>
                <a:gd name="T81" fmla="*/ 110 h 310"/>
                <a:gd name="T82" fmla="*/ 4 w 198"/>
                <a:gd name="T83" fmla="*/ 152 h 310"/>
                <a:gd name="T84" fmla="*/ 18 w 198"/>
                <a:gd name="T85" fmla="*/ 194 h 310"/>
                <a:gd name="T86" fmla="*/ 28 w 198"/>
                <a:gd name="T87" fmla="*/ 210 h 310"/>
                <a:gd name="T88" fmla="*/ 48 w 198"/>
                <a:gd name="T89" fmla="*/ 236 h 310"/>
                <a:gd name="T90" fmla="*/ 84 w 198"/>
                <a:gd name="T91" fmla="*/ 268 h 310"/>
                <a:gd name="T92" fmla="*/ 110 w 198"/>
                <a:gd name="T93" fmla="*/ 282 h 310"/>
                <a:gd name="T94" fmla="*/ 152 w 198"/>
                <a:gd name="T95" fmla="*/ 302 h 310"/>
                <a:gd name="T96" fmla="*/ 176 w 198"/>
                <a:gd name="T97" fmla="*/ 310 h 310"/>
                <a:gd name="T98" fmla="*/ 178 w 198"/>
                <a:gd name="T99" fmla="*/ 304 h 310"/>
                <a:gd name="T100" fmla="*/ 188 w 198"/>
                <a:gd name="T101" fmla="*/ 272 h 310"/>
                <a:gd name="T102" fmla="*/ 198 w 198"/>
                <a:gd name="T103" fmla="*/ 220 h 310"/>
                <a:gd name="T104" fmla="*/ 198 w 198"/>
                <a:gd name="T105" fmla="*/ 200 h 310"/>
                <a:gd name="T106" fmla="*/ 194 w 198"/>
                <a:gd name="T107" fmla="*/ 158 h 310"/>
                <a:gd name="T108" fmla="*/ 180 w 198"/>
                <a:gd name="T109" fmla="*/ 116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8" h="310">
                  <a:moveTo>
                    <a:pt x="174" y="118"/>
                  </a:moveTo>
                  <a:lnTo>
                    <a:pt x="166" y="122"/>
                  </a:lnTo>
                  <a:lnTo>
                    <a:pt x="166" y="122"/>
                  </a:lnTo>
                  <a:lnTo>
                    <a:pt x="174" y="140"/>
                  </a:lnTo>
                  <a:lnTo>
                    <a:pt x="178" y="160"/>
                  </a:lnTo>
                  <a:lnTo>
                    <a:pt x="182" y="180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2" y="218"/>
                  </a:lnTo>
                  <a:lnTo>
                    <a:pt x="180" y="236"/>
                  </a:lnTo>
                  <a:lnTo>
                    <a:pt x="172" y="268"/>
                  </a:lnTo>
                  <a:lnTo>
                    <a:pt x="172" y="268"/>
                  </a:lnTo>
                  <a:lnTo>
                    <a:pt x="166" y="290"/>
                  </a:lnTo>
                  <a:lnTo>
                    <a:pt x="166" y="290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64" y="298"/>
                  </a:lnTo>
                  <a:lnTo>
                    <a:pt x="172" y="300"/>
                  </a:lnTo>
                  <a:lnTo>
                    <a:pt x="174" y="292"/>
                  </a:lnTo>
                  <a:lnTo>
                    <a:pt x="174" y="292"/>
                  </a:lnTo>
                  <a:lnTo>
                    <a:pt x="174" y="292"/>
                  </a:lnTo>
                  <a:lnTo>
                    <a:pt x="154" y="286"/>
                  </a:lnTo>
                  <a:lnTo>
                    <a:pt x="136" y="278"/>
                  </a:lnTo>
                  <a:lnTo>
                    <a:pt x="114" y="268"/>
                  </a:lnTo>
                  <a:lnTo>
                    <a:pt x="114" y="268"/>
                  </a:lnTo>
                  <a:lnTo>
                    <a:pt x="92" y="252"/>
                  </a:lnTo>
                  <a:lnTo>
                    <a:pt x="70" y="234"/>
                  </a:lnTo>
                  <a:lnTo>
                    <a:pt x="58" y="224"/>
                  </a:lnTo>
                  <a:lnTo>
                    <a:pt x="50" y="214"/>
                  </a:lnTo>
                  <a:lnTo>
                    <a:pt x="40" y="200"/>
                  </a:lnTo>
                  <a:lnTo>
                    <a:pt x="34" y="188"/>
                  </a:lnTo>
                  <a:lnTo>
                    <a:pt x="34" y="188"/>
                  </a:lnTo>
                  <a:lnTo>
                    <a:pt x="26" y="168"/>
                  </a:lnTo>
                  <a:lnTo>
                    <a:pt x="20" y="150"/>
                  </a:lnTo>
                  <a:lnTo>
                    <a:pt x="18" y="130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18" y="92"/>
                  </a:lnTo>
                  <a:lnTo>
                    <a:pt x="20" y="72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4" y="14"/>
                  </a:lnTo>
                  <a:lnTo>
                    <a:pt x="34" y="12"/>
                  </a:lnTo>
                  <a:lnTo>
                    <a:pt x="36" y="12"/>
                  </a:lnTo>
                  <a:lnTo>
                    <a:pt x="28" y="10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44" y="24"/>
                  </a:lnTo>
                  <a:lnTo>
                    <a:pt x="64" y="32"/>
                  </a:lnTo>
                  <a:lnTo>
                    <a:pt x="84" y="42"/>
                  </a:lnTo>
                  <a:lnTo>
                    <a:pt x="84" y="42"/>
                  </a:lnTo>
                  <a:lnTo>
                    <a:pt x="108" y="56"/>
                  </a:lnTo>
                  <a:lnTo>
                    <a:pt x="130" y="74"/>
                  </a:lnTo>
                  <a:lnTo>
                    <a:pt x="140" y="86"/>
                  </a:lnTo>
                  <a:lnTo>
                    <a:pt x="150" y="96"/>
                  </a:lnTo>
                  <a:lnTo>
                    <a:pt x="158" y="108"/>
                  </a:lnTo>
                  <a:lnTo>
                    <a:pt x="166" y="122"/>
                  </a:lnTo>
                  <a:lnTo>
                    <a:pt x="174" y="118"/>
                  </a:lnTo>
                  <a:lnTo>
                    <a:pt x="180" y="116"/>
                  </a:lnTo>
                  <a:lnTo>
                    <a:pt x="180" y="116"/>
                  </a:lnTo>
                  <a:lnTo>
                    <a:pt x="172" y="100"/>
                  </a:lnTo>
                  <a:lnTo>
                    <a:pt x="162" y="86"/>
                  </a:lnTo>
                  <a:lnTo>
                    <a:pt x="150" y="74"/>
                  </a:lnTo>
                  <a:lnTo>
                    <a:pt x="138" y="62"/>
                  </a:lnTo>
                  <a:lnTo>
                    <a:pt x="114" y="42"/>
                  </a:lnTo>
                  <a:lnTo>
                    <a:pt x="90" y="26"/>
                  </a:lnTo>
                  <a:lnTo>
                    <a:pt x="90" y="26"/>
                  </a:lnTo>
                  <a:lnTo>
                    <a:pt x="66" y="16"/>
                  </a:lnTo>
                  <a:lnTo>
                    <a:pt x="48" y="8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8" y="16"/>
                  </a:lnTo>
                  <a:lnTo>
                    <a:pt x="10" y="38"/>
                  </a:lnTo>
                  <a:lnTo>
                    <a:pt x="4" y="70"/>
                  </a:lnTo>
                  <a:lnTo>
                    <a:pt x="2" y="9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132"/>
                  </a:lnTo>
                  <a:lnTo>
                    <a:pt x="4" y="152"/>
                  </a:lnTo>
                  <a:lnTo>
                    <a:pt x="10" y="174"/>
                  </a:lnTo>
                  <a:lnTo>
                    <a:pt x="18" y="194"/>
                  </a:lnTo>
                  <a:lnTo>
                    <a:pt x="18" y="194"/>
                  </a:lnTo>
                  <a:lnTo>
                    <a:pt x="28" y="210"/>
                  </a:lnTo>
                  <a:lnTo>
                    <a:pt x="38" y="224"/>
                  </a:lnTo>
                  <a:lnTo>
                    <a:pt x="48" y="236"/>
                  </a:lnTo>
                  <a:lnTo>
                    <a:pt x="60" y="248"/>
                  </a:lnTo>
                  <a:lnTo>
                    <a:pt x="84" y="268"/>
                  </a:lnTo>
                  <a:lnTo>
                    <a:pt x="110" y="282"/>
                  </a:lnTo>
                  <a:lnTo>
                    <a:pt x="110" y="282"/>
                  </a:lnTo>
                  <a:lnTo>
                    <a:pt x="132" y="294"/>
                  </a:lnTo>
                  <a:lnTo>
                    <a:pt x="152" y="302"/>
                  </a:lnTo>
                  <a:lnTo>
                    <a:pt x="170" y="308"/>
                  </a:lnTo>
                  <a:lnTo>
                    <a:pt x="176" y="310"/>
                  </a:lnTo>
                  <a:lnTo>
                    <a:pt x="178" y="304"/>
                  </a:lnTo>
                  <a:lnTo>
                    <a:pt x="178" y="304"/>
                  </a:lnTo>
                  <a:lnTo>
                    <a:pt x="182" y="294"/>
                  </a:lnTo>
                  <a:lnTo>
                    <a:pt x="188" y="272"/>
                  </a:lnTo>
                  <a:lnTo>
                    <a:pt x="196" y="240"/>
                  </a:lnTo>
                  <a:lnTo>
                    <a:pt x="198" y="220"/>
                  </a:lnTo>
                  <a:lnTo>
                    <a:pt x="198" y="200"/>
                  </a:lnTo>
                  <a:lnTo>
                    <a:pt x="198" y="200"/>
                  </a:lnTo>
                  <a:lnTo>
                    <a:pt x="198" y="178"/>
                  </a:lnTo>
                  <a:lnTo>
                    <a:pt x="194" y="158"/>
                  </a:lnTo>
                  <a:lnTo>
                    <a:pt x="188" y="136"/>
                  </a:lnTo>
                  <a:lnTo>
                    <a:pt x="180" y="116"/>
                  </a:lnTo>
                  <a:lnTo>
                    <a:pt x="174" y="1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5" name="Freeform 2081">
              <a:extLst>
                <a:ext uri="{FF2B5EF4-FFF2-40B4-BE49-F238E27FC236}">
                  <a16:creationId xmlns:a16="http://schemas.microsoft.com/office/drawing/2014/main" id="{C7A20BD0-C455-4BEF-8948-D68D35E1F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16" y="4365775"/>
              <a:ext cx="493125" cy="343043"/>
            </a:xfrm>
            <a:custGeom>
              <a:avLst/>
              <a:gdLst>
                <a:gd name="T0" fmla="*/ 94 w 276"/>
                <a:gd name="T1" fmla="*/ 26 h 192"/>
                <a:gd name="T2" fmla="*/ 94 w 276"/>
                <a:gd name="T3" fmla="*/ 26 h 192"/>
                <a:gd name="T4" fmla="*/ 108 w 276"/>
                <a:gd name="T5" fmla="*/ 18 h 192"/>
                <a:gd name="T6" fmla="*/ 124 w 276"/>
                <a:gd name="T7" fmla="*/ 12 h 192"/>
                <a:gd name="T8" fmla="*/ 140 w 276"/>
                <a:gd name="T9" fmla="*/ 8 h 192"/>
                <a:gd name="T10" fmla="*/ 154 w 276"/>
                <a:gd name="T11" fmla="*/ 4 h 192"/>
                <a:gd name="T12" fmla="*/ 184 w 276"/>
                <a:gd name="T13" fmla="*/ 0 h 192"/>
                <a:gd name="T14" fmla="*/ 214 w 276"/>
                <a:gd name="T15" fmla="*/ 0 h 192"/>
                <a:gd name="T16" fmla="*/ 238 w 276"/>
                <a:gd name="T17" fmla="*/ 4 h 192"/>
                <a:gd name="T18" fmla="*/ 258 w 276"/>
                <a:gd name="T19" fmla="*/ 6 h 192"/>
                <a:gd name="T20" fmla="*/ 276 w 276"/>
                <a:gd name="T21" fmla="*/ 10 h 192"/>
                <a:gd name="T22" fmla="*/ 276 w 276"/>
                <a:gd name="T23" fmla="*/ 10 h 192"/>
                <a:gd name="T24" fmla="*/ 272 w 276"/>
                <a:gd name="T25" fmla="*/ 28 h 192"/>
                <a:gd name="T26" fmla="*/ 266 w 276"/>
                <a:gd name="T27" fmla="*/ 48 h 192"/>
                <a:gd name="T28" fmla="*/ 256 w 276"/>
                <a:gd name="T29" fmla="*/ 70 h 192"/>
                <a:gd name="T30" fmla="*/ 244 w 276"/>
                <a:gd name="T31" fmla="*/ 96 h 192"/>
                <a:gd name="T32" fmla="*/ 228 w 276"/>
                <a:gd name="T33" fmla="*/ 122 h 192"/>
                <a:gd name="T34" fmla="*/ 218 w 276"/>
                <a:gd name="T35" fmla="*/ 134 h 192"/>
                <a:gd name="T36" fmla="*/ 206 w 276"/>
                <a:gd name="T37" fmla="*/ 146 h 192"/>
                <a:gd name="T38" fmla="*/ 194 w 276"/>
                <a:gd name="T39" fmla="*/ 156 h 192"/>
                <a:gd name="T40" fmla="*/ 180 w 276"/>
                <a:gd name="T41" fmla="*/ 166 h 192"/>
                <a:gd name="T42" fmla="*/ 180 w 276"/>
                <a:gd name="T43" fmla="*/ 166 h 192"/>
                <a:gd name="T44" fmla="*/ 166 w 276"/>
                <a:gd name="T45" fmla="*/ 174 h 192"/>
                <a:gd name="T46" fmla="*/ 150 w 276"/>
                <a:gd name="T47" fmla="*/ 180 h 192"/>
                <a:gd name="T48" fmla="*/ 136 w 276"/>
                <a:gd name="T49" fmla="*/ 184 h 192"/>
                <a:gd name="T50" fmla="*/ 120 w 276"/>
                <a:gd name="T51" fmla="*/ 188 h 192"/>
                <a:gd name="T52" fmla="*/ 90 w 276"/>
                <a:gd name="T53" fmla="*/ 192 h 192"/>
                <a:gd name="T54" fmla="*/ 62 w 276"/>
                <a:gd name="T55" fmla="*/ 192 h 192"/>
                <a:gd name="T56" fmla="*/ 36 w 276"/>
                <a:gd name="T57" fmla="*/ 188 h 192"/>
                <a:gd name="T58" fmla="*/ 16 w 276"/>
                <a:gd name="T59" fmla="*/ 186 h 192"/>
                <a:gd name="T60" fmla="*/ 0 w 276"/>
                <a:gd name="T61" fmla="*/ 182 h 192"/>
                <a:gd name="T62" fmla="*/ 0 w 276"/>
                <a:gd name="T63" fmla="*/ 182 h 192"/>
                <a:gd name="T64" fmla="*/ 4 w 276"/>
                <a:gd name="T65" fmla="*/ 164 h 192"/>
                <a:gd name="T66" fmla="*/ 10 w 276"/>
                <a:gd name="T67" fmla="*/ 144 h 192"/>
                <a:gd name="T68" fmla="*/ 18 w 276"/>
                <a:gd name="T69" fmla="*/ 122 h 192"/>
                <a:gd name="T70" fmla="*/ 30 w 276"/>
                <a:gd name="T71" fmla="*/ 96 h 192"/>
                <a:gd name="T72" fmla="*/ 48 w 276"/>
                <a:gd name="T73" fmla="*/ 70 h 192"/>
                <a:gd name="T74" fmla="*/ 58 w 276"/>
                <a:gd name="T75" fmla="*/ 58 h 192"/>
                <a:gd name="T76" fmla="*/ 68 w 276"/>
                <a:gd name="T77" fmla="*/ 46 h 192"/>
                <a:gd name="T78" fmla="*/ 80 w 276"/>
                <a:gd name="T79" fmla="*/ 36 h 192"/>
                <a:gd name="T80" fmla="*/ 94 w 276"/>
                <a:gd name="T81" fmla="*/ 26 h 192"/>
                <a:gd name="T82" fmla="*/ 94 w 276"/>
                <a:gd name="T83" fmla="*/ 2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6" h="192">
                  <a:moveTo>
                    <a:pt x="94" y="26"/>
                  </a:moveTo>
                  <a:lnTo>
                    <a:pt x="94" y="26"/>
                  </a:lnTo>
                  <a:lnTo>
                    <a:pt x="108" y="18"/>
                  </a:lnTo>
                  <a:lnTo>
                    <a:pt x="124" y="12"/>
                  </a:lnTo>
                  <a:lnTo>
                    <a:pt x="140" y="8"/>
                  </a:lnTo>
                  <a:lnTo>
                    <a:pt x="154" y="4"/>
                  </a:lnTo>
                  <a:lnTo>
                    <a:pt x="184" y="0"/>
                  </a:lnTo>
                  <a:lnTo>
                    <a:pt x="214" y="0"/>
                  </a:lnTo>
                  <a:lnTo>
                    <a:pt x="238" y="4"/>
                  </a:lnTo>
                  <a:lnTo>
                    <a:pt x="258" y="6"/>
                  </a:lnTo>
                  <a:lnTo>
                    <a:pt x="276" y="10"/>
                  </a:lnTo>
                  <a:lnTo>
                    <a:pt x="276" y="10"/>
                  </a:lnTo>
                  <a:lnTo>
                    <a:pt x="272" y="28"/>
                  </a:lnTo>
                  <a:lnTo>
                    <a:pt x="266" y="48"/>
                  </a:lnTo>
                  <a:lnTo>
                    <a:pt x="256" y="70"/>
                  </a:lnTo>
                  <a:lnTo>
                    <a:pt x="244" y="96"/>
                  </a:lnTo>
                  <a:lnTo>
                    <a:pt x="228" y="122"/>
                  </a:lnTo>
                  <a:lnTo>
                    <a:pt x="218" y="134"/>
                  </a:lnTo>
                  <a:lnTo>
                    <a:pt x="206" y="146"/>
                  </a:lnTo>
                  <a:lnTo>
                    <a:pt x="194" y="156"/>
                  </a:lnTo>
                  <a:lnTo>
                    <a:pt x="180" y="166"/>
                  </a:lnTo>
                  <a:lnTo>
                    <a:pt x="180" y="166"/>
                  </a:lnTo>
                  <a:lnTo>
                    <a:pt x="166" y="174"/>
                  </a:lnTo>
                  <a:lnTo>
                    <a:pt x="150" y="180"/>
                  </a:lnTo>
                  <a:lnTo>
                    <a:pt x="136" y="184"/>
                  </a:lnTo>
                  <a:lnTo>
                    <a:pt x="120" y="188"/>
                  </a:lnTo>
                  <a:lnTo>
                    <a:pt x="90" y="192"/>
                  </a:lnTo>
                  <a:lnTo>
                    <a:pt x="62" y="192"/>
                  </a:lnTo>
                  <a:lnTo>
                    <a:pt x="36" y="188"/>
                  </a:lnTo>
                  <a:lnTo>
                    <a:pt x="16" y="186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4" y="164"/>
                  </a:lnTo>
                  <a:lnTo>
                    <a:pt x="10" y="144"/>
                  </a:lnTo>
                  <a:lnTo>
                    <a:pt x="18" y="122"/>
                  </a:lnTo>
                  <a:lnTo>
                    <a:pt x="30" y="96"/>
                  </a:lnTo>
                  <a:lnTo>
                    <a:pt x="48" y="70"/>
                  </a:lnTo>
                  <a:lnTo>
                    <a:pt x="58" y="58"/>
                  </a:lnTo>
                  <a:lnTo>
                    <a:pt x="68" y="46"/>
                  </a:lnTo>
                  <a:lnTo>
                    <a:pt x="80" y="36"/>
                  </a:lnTo>
                  <a:lnTo>
                    <a:pt x="94" y="26"/>
                  </a:lnTo>
                  <a:lnTo>
                    <a:pt x="94" y="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6" name="Freeform 2085">
              <a:extLst>
                <a:ext uri="{FF2B5EF4-FFF2-40B4-BE49-F238E27FC236}">
                  <a16:creationId xmlns:a16="http://schemas.microsoft.com/office/drawing/2014/main" id="{2269FF52-4C1E-40F1-8D0A-9ACC19333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059" y="4033452"/>
              <a:ext cx="318030" cy="528859"/>
            </a:xfrm>
            <a:custGeom>
              <a:avLst/>
              <a:gdLst>
                <a:gd name="T0" fmla="*/ 164 w 178"/>
                <a:gd name="T1" fmla="*/ 114 h 296"/>
                <a:gd name="T2" fmla="*/ 164 w 178"/>
                <a:gd name="T3" fmla="*/ 114 h 296"/>
                <a:gd name="T4" fmla="*/ 170 w 178"/>
                <a:gd name="T5" fmla="*/ 130 h 296"/>
                <a:gd name="T6" fmla="*/ 174 w 178"/>
                <a:gd name="T7" fmla="*/ 146 h 296"/>
                <a:gd name="T8" fmla="*/ 176 w 178"/>
                <a:gd name="T9" fmla="*/ 162 h 296"/>
                <a:gd name="T10" fmla="*/ 178 w 178"/>
                <a:gd name="T11" fmla="*/ 178 h 296"/>
                <a:gd name="T12" fmla="*/ 178 w 178"/>
                <a:gd name="T13" fmla="*/ 208 h 296"/>
                <a:gd name="T14" fmla="*/ 174 w 178"/>
                <a:gd name="T15" fmla="*/ 236 h 296"/>
                <a:gd name="T16" fmla="*/ 168 w 178"/>
                <a:gd name="T17" fmla="*/ 260 h 296"/>
                <a:gd name="T18" fmla="*/ 162 w 178"/>
                <a:gd name="T19" fmla="*/ 278 h 296"/>
                <a:gd name="T20" fmla="*/ 156 w 178"/>
                <a:gd name="T21" fmla="*/ 296 h 296"/>
                <a:gd name="T22" fmla="*/ 156 w 178"/>
                <a:gd name="T23" fmla="*/ 296 h 296"/>
                <a:gd name="T24" fmla="*/ 140 w 178"/>
                <a:gd name="T25" fmla="*/ 290 h 296"/>
                <a:gd name="T26" fmla="*/ 120 w 178"/>
                <a:gd name="T27" fmla="*/ 282 h 296"/>
                <a:gd name="T28" fmla="*/ 100 w 178"/>
                <a:gd name="T29" fmla="*/ 270 h 296"/>
                <a:gd name="T30" fmla="*/ 76 w 178"/>
                <a:gd name="T31" fmla="*/ 254 h 296"/>
                <a:gd name="T32" fmla="*/ 52 w 178"/>
                <a:gd name="T33" fmla="*/ 234 h 296"/>
                <a:gd name="T34" fmla="*/ 40 w 178"/>
                <a:gd name="T35" fmla="*/ 224 h 296"/>
                <a:gd name="T36" fmla="*/ 30 w 178"/>
                <a:gd name="T37" fmla="*/ 210 h 296"/>
                <a:gd name="T38" fmla="*/ 22 w 178"/>
                <a:gd name="T39" fmla="*/ 198 h 296"/>
                <a:gd name="T40" fmla="*/ 14 w 178"/>
                <a:gd name="T41" fmla="*/ 182 h 296"/>
                <a:gd name="T42" fmla="*/ 14 w 178"/>
                <a:gd name="T43" fmla="*/ 182 h 296"/>
                <a:gd name="T44" fmla="*/ 8 w 178"/>
                <a:gd name="T45" fmla="*/ 168 h 296"/>
                <a:gd name="T46" fmla="*/ 4 w 178"/>
                <a:gd name="T47" fmla="*/ 152 h 296"/>
                <a:gd name="T48" fmla="*/ 0 w 178"/>
                <a:gd name="T49" fmla="*/ 136 h 296"/>
                <a:gd name="T50" fmla="*/ 0 w 178"/>
                <a:gd name="T51" fmla="*/ 120 h 296"/>
                <a:gd name="T52" fmla="*/ 0 w 178"/>
                <a:gd name="T53" fmla="*/ 90 h 296"/>
                <a:gd name="T54" fmla="*/ 4 w 178"/>
                <a:gd name="T55" fmla="*/ 62 h 296"/>
                <a:gd name="T56" fmla="*/ 10 w 178"/>
                <a:gd name="T57" fmla="*/ 36 h 296"/>
                <a:gd name="T58" fmla="*/ 14 w 178"/>
                <a:gd name="T59" fmla="*/ 18 h 296"/>
                <a:gd name="T60" fmla="*/ 22 w 178"/>
                <a:gd name="T61" fmla="*/ 0 h 296"/>
                <a:gd name="T62" fmla="*/ 22 w 178"/>
                <a:gd name="T63" fmla="*/ 0 h 296"/>
                <a:gd name="T64" fmla="*/ 38 w 178"/>
                <a:gd name="T65" fmla="*/ 8 h 296"/>
                <a:gd name="T66" fmla="*/ 56 w 178"/>
                <a:gd name="T67" fmla="*/ 16 h 296"/>
                <a:gd name="T68" fmla="*/ 78 w 178"/>
                <a:gd name="T69" fmla="*/ 28 h 296"/>
                <a:gd name="T70" fmla="*/ 102 w 178"/>
                <a:gd name="T71" fmla="*/ 42 h 296"/>
                <a:gd name="T72" fmla="*/ 126 w 178"/>
                <a:gd name="T73" fmla="*/ 62 h 296"/>
                <a:gd name="T74" fmla="*/ 136 w 178"/>
                <a:gd name="T75" fmla="*/ 74 h 296"/>
                <a:gd name="T76" fmla="*/ 146 w 178"/>
                <a:gd name="T77" fmla="*/ 86 h 296"/>
                <a:gd name="T78" fmla="*/ 156 w 178"/>
                <a:gd name="T79" fmla="*/ 100 h 296"/>
                <a:gd name="T80" fmla="*/ 164 w 178"/>
                <a:gd name="T81" fmla="*/ 11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8" h="296">
                  <a:moveTo>
                    <a:pt x="164" y="114"/>
                  </a:moveTo>
                  <a:lnTo>
                    <a:pt x="164" y="114"/>
                  </a:lnTo>
                  <a:lnTo>
                    <a:pt x="170" y="130"/>
                  </a:lnTo>
                  <a:lnTo>
                    <a:pt x="174" y="146"/>
                  </a:lnTo>
                  <a:lnTo>
                    <a:pt x="176" y="162"/>
                  </a:lnTo>
                  <a:lnTo>
                    <a:pt x="178" y="178"/>
                  </a:lnTo>
                  <a:lnTo>
                    <a:pt x="178" y="208"/>
                  </a:lnTo>
                  <a:lnTo>
                    <a:pt x="174" y="236"/>
                  </a:lnTo>
                  <a:lnTo>
                    <a:pt x="168" y="260"/>
                  </a:lnTo>
                  <a:lnTo>
                    <a:pt x="162" y="278"/>
                  </a:lnTo>
                  <a:lnTo>
                    <a:pt x="156" y="296"/>
                  </a:lnTo>
                  <a:lnTo>
                    <a:pt x="156" y="296"/>
                  </a:lnTo>
                  <a:lnTo>
                    <a:pt x="140" y="290"/>
                  </a:lnTo>
                  <a:lnTo>
                    <a:pt x="120" y="282"/>
                  </a:lnTo>
                  <a:lnTo>
                    <a:pt x="100" y="270"/>
                  </a:lnTo>
                  <a:lnTo>
                    <a:pt x="76" y="254"/>
                  </a:lnTo>
                  <a:lnTo>
                    <a:pt x="52" y="234"/>
                  </a:lnTo>
                  <a:lnTo>
                    <a:pt x="40" y="224"/>
                  </a:lnTo>
                  <a:lnTo>
                    <a:pt x="30" y="210"/>
                  </a:lnTo>
                  <a:lnTo>
                    <a:pt x="22" y="198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8" y="168"/>
                  </a:lnTo>
                  <a:lnTo>
                    <a:pt x="4" y="152"/>
                  </a:lnTo>
                  <a:lnTo>
                    <a:pt x="0" y="136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4" y="62"/>
                  </a:lnTo>
                  <a:lnTo>
                    <a:pt x="10" y="36"/>
                  </a:lnTo>
                  <a:lnTo>
                    <a:pt x="14" y="18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8"/>
                  </a:lnTo>
                  <a:lnTo>
                    <a:pt x="56" y="16"/>
                  </a:lnTo>
                  <a:lnTo>
                    <a:pt x="78" y="28"/>
                  </a:lnTo>
                  <a:lnTo>
                    <a:pt x="102" y="42"/>
                  </a:lnTo>
                  <a:lnTo>
                    <a:pt x="126" y="62"/>
                  </a:lnTo>
                  <a:lnTo>
                    <a:pt x="136" y="74"/>
                  </a:lnTo>
                  <a:lnTo>
                    <a:pt x="146" y="86"/>
                  </a:lnTo>
                  <a:lnTo>
                    <a:pt x="156" y="100"/>
                  </a:lnTo>
                  <a:lnTo>
                    <a:pt x="164" y="1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7" name="Freeform 2086">
              <a:extLst>
                <a:ext uri="{FF2B5EF4-FFF2-40B4-BE49-F238E27FC236}">
                  <a16:creationId xmlns:a16="http://schemas.microsoft.com/office/drawing/2014/main" id="{D275CDC9-7ECD-43AB-BFCD-9475DFDF6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059" y="4033452"/>
              <a:ext cx="318030" cy="528859"/>
            </a:xfrm>
            <a:custGeom>
              <a:avLst/>
              <a:gdLst>
                <a:gd name="T0" fmla="*/ 164 w 178"/>
                <a:gd name="T1" fmla="*/ 114 h 296"/>
                <a:gd name="T2" fmla="*/ 164 w 178"/>
                <a:gd name="T3" fmla="*/ 114 h 296"/>
                <a:gd name="T4" fmla="*/ 170 w 178"/>
                <a:gd name="T5" fmla="*/ 130 h 296"/>
                <a:gd name="T6" fmla="*/ 174 w 178"/>
                <a:gd name="T7" fmla="*/ 146 h 296"/>
                <a:gd name="T8" fmla="*/ 176 w 178"/>
                <a:gd name="T9" fmla="*/ 162 h 296"/>
                <a:gd name="T10" fmla="*/ 178 w 178"/>
                <a:gd name="T11" fmla="*/ 178 h 296"/>
                <a:gd name="T12" fmla="*/ 178 w 178"/>
                <a:gd name="T13" fmla="*/ 208 h 296"/>
                <a:gd name="T14" fmla="*/ 174 w 178"/>
                <a:gd name="T15" fmla="*/ 236 h 296"/>
                <a:gd name="T16" fmla="*/ 168 w 178"/>
                <a:gd name="T17" fmla="*/ 260 h 296"/>
                <a:gd name="T18" fmla="*/ 162 w 178"/>
                <a:gd name="T19" fmla="*/ 278 h 296"/>
                <a:gd name="T20" fmla="*/ 156 w 178"/>
                <a:gd name="T21" fmla="*/ 296 h 296"/>
                <a:gd name="T22" fmla="*/ 156 w 178"/>
                <a:gd name="T23" fmla="*/ 296 h 296"/>
                <a:gd name="T24" fmla="*/ 140 w 178"/>
                <a:gd name="T25" fmla="*/ 290 h 296"/>
                <a:gd name="T26" fmla="*/ 120 w 178"/>
                <a:gd name="T27" fmla="*/ 282 h 296"/>
                <a:gd name="T28" fmla="*/ 100 w 178"/>
                <a:gd name="T29" fmla="*/ 270 h 296"/>
                <a:gd name="T30" fmla="*/ 76 w 178"/>
                <a:gd name="T31" fmla="*/ 254 h 296"/>
                <a:gd name="T32" fmla="*/ 52 w 178"/>
                <a:gd name="T33" fmla="*/ 234 h 296"/>
                <a:gd name="T34" fmla="*/ 40 w 178"/>
                <a:gd name="T35" fmla="*/ 224 h 296"/>
                <a:gd name="T36" fmla="*/ 30 w 178"/>
                <a:gd name="T37" fmla="*/ 210 h 296"/>
                <a:gd name="T38" fmla="*/ 22 w 178"/>
                <a:gd name="T39" fmla="*/ 198 h 296"/>
                <a:gd name="T40" fmla="*/ 14 w 178"/>
                <a:gd name="T41" fmla="*/ 182 h 296"/>
                <a:gd name="T42" fmla="*/ 14 w 178"/>
                <a:gd name="T43" fmla="*/ 182 h 296"/>
                <a:gd name="T44" fmla="*/ 8 w 178"/>
                <a:gd name="T45" fmla="*/ 168 h 296"/>
                <a:gd name="T46" fmla="*/ 4 w 178"/>
                <a:gd name="T47" fmla="*/ 152 h 296"/>
                <a:gd name="T48" fmla="*/ 0 w 178"/>
                <a:gd name="T49" fmla="*/ 136 h 296"/>
                <a:gd name="T50" fmla="*/ 0 w 178"/>
                <a:gd name="T51" fmla="*/ 120 h 296"/>
                <a:gd name="T52" fmla="*/ 0 w 178"/>
                <a:gd name="T53" fmla="*/ 90 h 296"/>
                <a:gd name="T54" fmla="*/ 4 w 178"/>
                <a:gd name="T55" fmla="*/ 62 h 296"/>
                <a:gd name="T56" fmla="*/ 10 w 178"/>
                <a:gd name="T57" fmla="*/ 36 h 296"/>
                <a:gd name="T58" fmla="*/ 14 w 178"/>
                <a:gd name="T59" fmla="*/ 18 h 296"/>
                <a:gd name="T60" fmla="*/ 22 w 178"/>
                <a:gd name="T61" fmla="*/ 0 h 296"/>
                <a:gd name="T62" fmla="*/ 22 w 178"/>
                <a:gd name="T63" fmla="*/ 0 h 296"/>
                <a:gd name="T64" fmla="*/ 38 w 178"/>
                <a:gd name="T65" fmla="*/ 8 h 296"/>
                <a:gd name="T66" fmla="*/ 56 w 178"/>
                <a:gd name="T67" fmla="*/ 16 h 296"/>
                <a:gd name="T68" fmla="*/ 78 w 178"/>
                <a:gd name="T69" fmla="*/ 28 h 296"/>
                <a:gd name="T70" fmla="*/ 102 w 178"/>
                <a:gd name="T71" fmla="*/ 42 h 296"/>
                <a:gd name="T72" fmla="*/ 126 w 178"/>
                <a:gd name="T73" fmla="*/ 62 h 296"/>
                <a:gd name="T74" fmla="*/ 136 w 178"/>
                <a:gd name="T75" fmla="*/ 74 h 296"/>
                <a:gd name="T76" fmla="*/ 146 w 178"/>
                <a:gd name="T77" fmla="*/ 86 h 296"/>
                <a:gd name="T78" fmla="*/ 156 w 178"/>
                <a:gd name="T79" fmla="*/ 100 h 296"/>
                <a:gd name="T80" fmla="*/ 164 w 178"/>
                <a:gd name="T81" fmla="*/ 11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8" h="296">
                  <a:moveTo>
                    <a:pt x="164" y="114"/>
                  </a:moveTo>
                  <a:lnTo>
                    <a:pt x="164" y="114"/>
                  </a:lnTo>
                  <a:lnTo>
                    <a:pt x="170" y="130"/>
                  </a:lnTo>
                  <a:lnTo>
                    <a:pt x="174" y="146"/>
                  </a:lnTo>
                  <a:lnTo>
                    <a:pt x="176" y="162"/>
                  </a:lnTo>
                  <a:lnTo>
                    <a:pt x="178" y="178"/>
                  </a:lnTo>
                  <a:lnTo>
                    <a:pt x="178" y="208"/>
                  </a:lnTo>
                  <a:lnTo>
                    <a:pt x="174" y="236"/>
                  </a:lnTo>
                  <a:lnTo>
                    <a:pt x="168" y="260"/>
                  </a:lnTo>
                  <a:lnTo>
                    <a:pt x="162" y="278"/>
                  </a:lnTo>
                  <a:lnTo>
                    <a:pt x="156" y="296"/>
                  </a:lnTo>
                  <a:lnTo>
                    <a:pt x="156" y="296"/>
                  </a:lnTo>
                  <a:lnTo>
                    <a:pt x="140" y="290"/>
                  </a:lnTo>
                  <a:lnTo>
                    <a:pt x="120" y="282"/>
                  </a:lnTo>
                  <a:lnTo>
                    <a:pt x="100" y="270"/>
                  </a:lnTo>
                  <a:lnTo>
                    <a:pt x="76" y="254"/>
                  </a:lnTo>
                  <a:lnTo>
                    <a:pt x="52" y="234"/>
                  </a:lnTo>
                  <a:lnTo>
                    <a:pt x="40" y="224"/>
                  </a:lnTo>
                  <a:lnTo>
                    <a:pt x="30" y="210"/>
                  </a:lnTo>
                  <a:lnTo>
                    <a:pt x="22" y="198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8" y="168"/>
                  </a:lnTo>
                  <a:lnTo>
                    <a:pt x="4" y="152"/>
                  </a:lnTo>
                  <a:lnTo>
                    <a:pt x="0" y="136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4" y="62"/>
                  </a:lnTo>
                  <a:lnTo>
                    <a:pt x="10" y="36"/>
                  </a:lnTo>
                  <a:lnTo>
                    <a:pt x="14" y="18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8"/>
                  </a:lnTo>
                  <a:lnTo>
                    <a:pt x="56" y="16"/>
                  </a:lnTo>
                  <a:lnTo>
                    <a:pt x="78" y="28"/>
                  </a:lnTo>
                  <a:lnTo>
                    <a:pt x="102" y="42"/>
                  </a:lnTo>
                  <a:lnTo>
                    <a:pt x="126" y="62"/>
                  </a:lnTo>
                  <a:lnTo>
                    <a:pt x="136" y="74"/>
                  </a:lnTo>
                  <a:lnTo>
                    <a:pt x="146" y="86"/>
                  </a:lnTo>
                  <a:lnTo>
                    <a:pt x="156" y="100"/>
                  </a:lnTo>
                  <a:lnTo>
                    <a:pt x="164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8" name="Freeform 2088">
              <a:extLst>
                <a:ext uri="{FF2B5EF4-FFF2-40B4-BE49-F238E27FC236}">
                  <a16:creationId xmlns:a16="http://schemas.microsoft.com/office/drawing/2014/main" id="{FCE6999A-92E3-4D07-BF34-E8DFDAB10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3766" y="4019158"/>
              <a:ext cx="346617" cy="561019"/>
            </a:xfrm>
            <a:custGeom>
              <a:avLst/>
              <a:gdLst>
                <a:gd name="T0" fmla="*/ 164 w 194"/>
                <a:gd name="T1" fmla="*/ 126 h 314"/>
                <a:gd name="T2" fmla="*/ 170 w 194"/>
                <a:gd name="T3" fmla="*/ 142 h 314"/>
                <a:gd name="T4" fmla="*/ 178 w 194"/>
                <a:gd name="T5" fmla="*/ 178 h 314"/>
                <a:gd name="T6" fmla="*/ 178 w 194"/>
                <a:gd name="T7" fmla="*/ 196 h 314"/>
                <a:gd name="T8" fmla="*/ 174 w 194"/>
                <a:gd name="T9" fmla="*/ 236 h 314"/>
                <a:gd name="T10" fmla="*/ 168 w 194"/>
                <a:gd name="T11" fmla="*/ 270 h 314"/>
                <a:gd name="T12" fmla="*/ 160 w 194"/>
                <a:gd name="T13" fmla="*/ 292 h 314"/>
                <a:gd name="T14" fmla="*/ 156 w 194"/>
                <a:gd name="T15" fmla="*/ 300 h 314"/>
                <a:gd name="T16" fmla="*/ 164 w 194"/>
                <a:gd name="T17" fmla="*/ 304 h 314"/>
                <a:gd name="T18" fmla="*/ 166 w 194"/>
                <a:gd name="T19" fmla="*/ 296 h 314"/>
                <a:gd name="T20" fmla="*/ 148 w 194"/>
                <a:gd name="T21" fmla="*/ 288 h 314"/>
                <a:gd name="T22" fmla="*/ 108 w 194"/>
                <a:gd name="T23" fmla="*/ 270 h 314"/>
                <a:gd name="T24" fmla="*/ 86 w 194"/>
                <a:gd name="T25" fmla="*/ 254 h 314"/>
                <a:gd name="T26" fmla="*/ 54 w 194"/>
                <a:gd name="T27" fmla="*/ 224 h 314"/>
                <a:gd name="T28" fmla="*/ 36 w 194"/>
                <a:gd name="T29" fmla="*/ 200 h 314"/>
                <a:gd name="T30" fmla="*/ 30 w 194"/>
                <a:gd name="T31" fmla="*/ 188 h 314"/>
                <a:gd name="T32" fmla="*/ 18 w 194"/>
                <a:gd name="T33" fmla="*/ 152 h 314"/>
                <a:gd name="T34" fmla="*/ 16 w 194"/>
                <a:gd name="T35" fmla="*/ 116 h 314"/>
                <a:gd name="T36" fmla="*/ 16 w 194"/>
                <a:gd name="T37" fmla="*/ 96 h 314"/>
                <a:gd name="T38" fmla="*/ 26 w 194"/>
                <a:gd name="T39" fmla="*/ 44 h 314"/>
                <a:gd name="T40" fmla="*/ 34 w 194"/>
                <a:gd name="T41" fmla="*/ 20 h 314"/>
                <a:gd name="T42" fmla="*/ 36 w 194"/>
                <a:gd name="T43" fmla="*/ 14 h 314"/>
                <a:gd name="T44" fmla="*/ 36 w 194"/>
                <a:gd name="T45" fmla="*/ 12 h 314"/>
                <a:gd name="T46" fmla="*/ 26 w 194"/>
                <a:gd name="T47" fmla="*/ 16 h 314"/>
                <a:gd name="T48" fmla="*/ 28 w 194"/>
                <a:gd name="T49" fmla="*/ 16 h 314"/>
                <a:gd name="T50" fmla="*/ 64 w 194"/>
                <a:gd name="T51" fmla="*/ 32 h 314"/>
                <a:gd name="T52" fmla="*/ 86 w 194"/>
                <a:gd name="T53" fmla="*/ 44 h 314"/>
                <a:gd name="T54" fmla="*/ 130 w 194"/>
                <a:gd name="T55" fmla="*/ 78 h 314"/>
                <a:gd name="T56" fmla="*/ 148 w 194"/>
                <a:gd name="T57" fmla="*/ 100 h 314"/>
                <a:gd name="T58" fmla="*/ 164 w 194"/>
                <a:gd name="T59" fmla="*/ 126 h 314"/>
                <a:gd name="T60" fmla="*/ 178 w 194"/>
                <a:gd name="T61" fmla="*/ 118 h 314"/>
                <a:gd name="T62" fmla="*/ 170 w 194"/>
                <a:gd name="T63" fmla="*/ 104 h 314"/>
                <a:gd name="T64" fmla="*/ 150 w 194"/>
                <a:gd name="T65" fmla="*/ 76 h 314"/>
                <a:gd name="T66" fmla="*/ 114 w 194"/>
                <a:gd name="T67" fmla="*/ 44 h 314"/>
                <a:gd name="T68" fmla="*/ 90 w 194"/>
                <a:gd name="T69" fmla="*/ 28 h 314"/>
                <a:gd name="T70" fmla="*/ 50 w 194"/>
                <a:gd name="T71" fmla="*/ 8 h 314"/>
                <a:gd name="T72" fmla="*/ 24 w 194"/>
                <a:gd name="T73" fmla="*/ 0 h 314"/>
                <a:gd name="T74" fmla="*/ 22 w 194"/>
                <a:gd name="T75" fmla="*/ 6 h 314"/>
                <a:gd name="T76" fmla="*/ 10 w 194"/>
                <a:gd name="T77" fmla="*/ 38 h 314"/>
                <a:gd name="T78" fmla="*/ 0 w 194"/>
                <a:gd name="T79" fmla="*/ 94 h 314"/>
                <a:gd name="T80" fmla="*/ 0 w 194"/>
                <a:gd name="T81" fmla="*/ 116 h 314"/>
                <a:gd name="T82" fmla="*/ 2 w 194"/>
                <a:gd name="T83" fmla="*/ 156 h 314"/>
                <a:gd name="T84" fmla="*/ 14 w 194"/>
                <a:gd name="T85" fmla="*/ 194 h 314"/>
                <a:gd name="T86" fmla="*/ 22 w 194"/>
                <a:gd name="T87" fmla="*/ 210 h 314"/>
                <a:gd name="T88" fmla="*/ 44 w 194"/>
                <a:gd name="T89" fmla="*/ 236 h 314"/>
                <a:gd name="T90" fmla="*/ 78 w 194"/>
                <a:gd name="T91" fmla="*/ 268 h 314"/>
                <a:gd name="T92" fmla="*/ 102 w 194"/>
                <a:gd name="T93" fmla="*/ 284 h 314"/>
                <a:gd name="T94" fmla="*/ 144 w 194"/>
                <a:gd name="T95" fmla="*/ 306 h 314"/>
                <a:gd name="T96" fmla="*/ 168 w 194"/>
                <a:gd name="T97" fmla="*/ 314 h 314"/>
                <a:gd name="T98" fmla="*/ 172 w 194"/>
                <a:gd name="T99" fmla="*/ 308 h 314"/>
                <a:gd name="T100" fmla="*/ 182 w 194"/>
                <a:gd name="T101" fmla="*/ 274 h 314"/>
                <a:gd name="T102" fmla="*/ 194 w 194"/>
                <a:gd name="T103" fmla="*/ 218 h 314"/>
                <a:gd name="T104" fmla="*/ 194 w 194"/>
                <a:gd name="T105" fmla="*/ 196 h 314"/>
                <a:gd name="T106" fmla="*/ 190 w 194"/>
                <a:gd name="T107" fmla="*/ 158 h 314"/>
                <a:gd name="T108" fmla="*/ 178 w 194"/>
                <a:gd name="T109" fmla="*/ 11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4" h="314">
                  <a:moveTo>
                    <a:pt x="172" y="122"/>
                  </a:moveTo>
                  <a:lnTo>
                    <a:pt x="164" y="126"/>
                  </a:lnTo>
                  <a:lnTo>
                    <a:pt x="164" y="126"/>
                  </a:lnTo>
                  <a:lnTo>
                    <a:pt x="170" y="142"/>
                  </a:lnTo>
                  <a:lnTo>
                    <a:pt x="174" y="160"/>
                  </a:lnTo>
                  <a:lnTo>
                    <a:pt x="178" y="178"/>
                  </a:lnTo>
                  <a:lnTo>
                    <a:pt x="178" y="196"/>
                  </a:lnTo>
                  <a:lnTo>
                    <a:pt x="178" y="196"/>
                  </a:lnTo>
                  <a:lnTo>
                    <a:pt x="178" y="216"/>
                  </a:lnTo>
                  <a:lnTo>
                    <a:pt x="174" y="236"/>
                  </a:lnTo>
                  <a:lnTo>
                    <a:pt x="168" y="270"/>
                  </a:lnTo>
                  <a:lnTo>
                    <a:pt x="168" y="270"/>
                  </a:lnTo>
                  <a:lnTo>
                    <a:pt x="160" y="292"/>
                  </a:lnTo>
                  <a:lnTo>
                    <a:pt x="160" y="292"/>
                  </a:lnTo>
                  <a:lnTo>
                    <a:pt x="158" y="298"/>
                  </a:lnTo>
                  <a:lnTo>
                    <a:pt x="156" y="300"/>
                  </a:lnTo>
                  <a:lnTo>
                    <a:pt x="156" y="300"/>
                  </a:lnTo>
                  <a:lnTo>
                    <a:pt x="164" y="304"/>
                  </a:lnTo>
                  <a:lnTo>
                    <a:pt x="166" y="296"/>
                  </a:lnTo>
                  <a:lnTo>
                    <a:pt x="166" y="296"/>
                  </a:lnTo>
                  <a:lnTo>
                    <a:pt x="166" y="296"/>
                  </a:lnTo>
                  <a:lnTo>
                    <a:pt x="148" y="288"/>
                  </a:lnTo>
                  <a:lnTo>
                    <a:pt x="130" y="280"/>
                  </a:lnTo>
                  <a:lnTo>
                    <a:pt x="108" y="270"/>
                  </a:lnTo>
                  <a:lnTo>
                    <a:pt x="108" y="270"/>
                  </a:lnTo>
                  <a:lnTo>
                    <a:pt x="86" y="254"/>
                  </a:lnTo>
                  <a:lnTo>
                    <a:pt x="64" y="236"/>
                  </a:lnTo>
                  <a:lnTo>
                    <a:pt x="54" y="224"/>
                  </a:lnTo>
                  <a:lnTo>
                    <a:pt x="44" y="214"/>
                  </a:lnTo>
                  <a:lnTo>
                    <a:pt x="36" y="200"/>
                  </a:lnTo>
                  <a:lnTo>
                    <a:pt x="30" y="188"/>
                  </a:lnTo>
                  <a:lnTo>
                    <a:pt x="30" y="188"/>
                  </a:lnTo>
                  <a:lnTo>
                    <a:pt x="22" y="170"/>
                  </a:lnTo>
                  <a:lnTo>
                    <a:pt x="18" y="152"/>
                  </a:lnTo>
                  <a:lnTo>
                    <a:pt x="16" y="134"/>
                  </a:lnTo>
                  <a:lnTo>
                    <a:pt x="16" y="116"/>
                  </a:lnTo>
                  <a:lnTo>
                    <a:pt x="16" y="116"/>
                  </a:lnTo>
                  <a:lnTo>
                    <a:pt x="16" y="96"/>
                  </a:lnTo>
                  <a:lnTo>
                    <a:pt x="18" y="76"/>
                  </a:lnTo>
                  <a:lnTo>
                    <a:pt x="26" y="44"/>
                  </a:lnTo>
                  <a:lnTo>
                    <a:pt x="26" y="4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4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0" y="8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46" y="24"/>
                  </a:lnTo>
                  <a:lnTo>
                    <a:pt x="64" y="32"/>
                  </a:lnTo>
                  <a:lnTo>
                    <a:pt x="86" y="44"/>
                  </a:lnTo>
                  <a:lnTo>
                    <a:pt x="86" y="44"/>
                  </a:lnTo>
                  <a:lnTo>
                    <a:pt x="108" y="58"/>
                  </a:lnTo>
                  <a:lnTo>
                    <a:pt x="130" y="78"/>
                  </a:lnTo>
                  <a:lnTo>
                    <a:pt x="140" y="88"/>
                  </a:lnTo>
                  <a:lnTo>
                    <a:pt x="148" y="100"/>
                  </a:lnTo>
                  <a:lnTo>
                    <a:pt x="156" y="112"/>
                  </a:lnTo>
                  <a:lnTo>
                    <a:pt x="164" y="126"/>
                  </a:lnTo>
                  <a:lnTo>
                    <a:pt x="172" y="122"/>
                  </a:lnTo>
                  <a:lnTo>
                    <a:pt x="178" y="118"/>
                  </a:lnTo>
                  <a:lnTo>
                    <a:pt x="178" y="118"/>
                  </a:lnTo>
                  <a:lnTo>
                    <a:pt x="170" y="104"/>
                  </a:lnTo>
                  <a:lnTo>
                    <a:pt x="160" y="90"/>
                  </a:lnTo>
                  <a:lnTo>
                    <a:pt x="150" y="76"/>
                  </a:lnTo>
                  <a:lnTo>
                    <a:pt x="138" y="64"/>
                  </a:lnTo>
                  <a:lnTo>
                    <a:pt x="114" y="44"/>
                  </a:lnTo>
                  <a:lnTo>
                    <a:pt x="90" y="28"/>
                  </a:lnTo>
                  <a:lnTo>
                    <a:pt x="90" y="28"/>
                  </a:lnTo>
                  <a:lnTo>
                    <a:pt x="68" y="16"/>
                  </a:lnTo>
                  <a:lnTo>
                    <a:pt x="50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8" y="14"/>
                  </a:lnTo>
                  <a:lnTo>
                    <a:pt x="10" y="38"/>
                  </a:lnTo>
                  <a:lnTo>
                    <a:pt x="2" y="74"/>
                  </a:lnTo>
                  <a:lnTo>
                    <a:pt x="0" y="9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36"/>
                  </a:lnTo>
                  <a:lnTo>
                    <a:pt x="2" y="156"/>
                  </a:lnTo>
                  <a:lnTo>
                    <a:pt x="8" y="174"/>
                  </a:lnTo>
                  <a:lnTo>
                    <a:pt x="14" y="194"/>
                  </a:lnTo>
                  <a:lnTo>
                    <a:pt x="14" y="194"/>
                  </a:lnTo>
                  <a:lnTo>
                    <a:pt x="22" y="210"/>
                  </a:lnTo>
                  <a:lnTo>
                    <a:pt x="32" y="224"/>
                  </a:lnTo>
                  <a:lnTo>
                    <a:pt x="44" y="236"/>
                  </a:lnTo>
                  <a:lnTo>
                    <a:pt x="54" y="248"/>
                  </a:lnTo>
                  <a:lnTo>
                    <a:pt x="78" y="268"/>
                  </a:lnTo>
                  <a:lnTo>
                    <a:pt x="102" y="284"/>
                  </a:lnTo>
                  <a:lnTo>
                    <a:pt x="102" y="284"/>
                  </a:lnTo>
                  <a:lnTo>
                    <a:pt x="126" y="296"/>
                  </a:lnTo>
                  <a:lnTo>
                    <a:pt x="144" y="306"/>
                  </a:lnTo>
                  <a:lnTo>
                    <a:pt x="162" y="312"/>
                  </a:lnTo>
                  <a:lnTo>
                    <a:pt x="168" y="314"/>
                  </a:lnTo>
                  <a:lnTo>
                    <a:pt x="172" y="308"/>
                  </a:lnTo>
                  <a:lnTo>
                    <a:pt x="172" y="308"/>
                  </a:lnTo>
                  <a:lnTo>
                    <a:pt x="176" y="298"/>
                  </a:lnTo>
                  <a:lnTo>
                    <a:pt x="182" y="274"/>
                  </a:lnTo>
                  <a:lnTo>
                    <a:pt x="190" y="238"/>
                  </a:lnTo>
                  <a:lnTo>
                    <a:pt x="194" y="218"/>
                  </a:lnTo>
                  <a:lnTo>
                    <a:pt x="194" y="196"/>
                  </a:lnTo>
                  <a:lnTo>
                    <a:pt x="194" y="196"/>
                  </a:lnTo>
                  <a:lnTo>
                    <a:pt x="194" y="178"/>
                  </a:lnTo>
                  <a:lnTo>
                    <a:pt x="190" y="158"/>
                  </a:lnTo>
                  <a:lnTo>
                    <a:pt x="186" y="138"/>
                  </a:lnTo>
                  <a:lnTo>
                    <a:pt x="178" y="118"/>
                  </a:lnTo>
                  <a:lnTo>
                    <a:pt x="172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9" name="Freeform 2089">
              <a:extLst>
                <a:ext uri="{FF2B5EF4-FFF2-40B4-BE49-F238E27FC236}">
                  <a16:creationId xmlns:a16="http://schemas.microsoft.com/office/drawing/2014/main" id="{7CB75DD1-48B7-4ED4-AA41-69295C760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4989" y="4154946"/>
              <a:ext cx="571739" cy="293016"/>
            </a:xfrm>
            <a:custGeom>
              <a:avLst/>
              <a:gdLst>
                <a:gd name="T0" fmla="*/ 174 w 320"/>
                <a:gd name="T1" fmla="*/ 2 h 164"/>
                <a:gd name="T2" fmla="*/ 174 w 320"/>
                <a:gd name="T3" fmla="*/ 2 h 164"/>
                <a:gd name="T4" fmla="*/ 190 w 320"/>
                <a:gd name="T5" fmla="*/ 4 h 164"/>
                <a:gd name="T6" fmla="*/ 204 w 320"/>
                <a:gd name="T7" fmla="*/ 10 h 164"/>
                <a:gd name="T8" fmla="*/ 220 w 320"/>
                <a:gd name="T9" fmla="*/ 16 h 164"/>
                <a:gd name="T10" fmla="*/ 234 w 320"/>
                <a:gd name="T11" fmla="*/ 24 h 164"/>
                <a:gd name="T12" fmla="*/ 258 w 320"/>
                <a:gd name="T13" fmla="*/ 40 h 164"/>
                <a:gd name="T14" fmla="*/ 280 w 320"/>
                <a:gd name="T15" fmla="*/ 60 h 164"/>
                <a:gd name="T16" fmla="*/ 298 w 320"/>
                <a:gd name="T17" fmla="*/ 78 h 164"/>
                <a:gd name="T18" fmla="*/ 310 w 320"/>
                <a:gd name="T19" fmla="*/ 92 h 164"/>
                <a:gd name="T20" fmla="*/ 320 w 320"/>
                <a:gd name="T21" fmla="*/ 106 h 164"/>
                <a:gd name="T22" fmla="*/ 320 w 320"/>
                <a:gd name="T23" fmla="*/ 106 h 164"/>
                <a:gd name="T24" fmla="*/ 306 w 320"/>
                <a:gd name="T25" fmla="*/ 118 h 164"/>
                <a:gd name="T26" fmla="*/ 290 w 320"/>
                <a:gd name="T27" fmla="*/ 128 h 164"/>
                <a:gd name="T28" fmla="*/ 268 w 320"/>
                <a:gd name="T29" fmla="*/ 140 h 164"/>
                <a:gd name="T30" fmla="*/ 242 w 320"/>
                <a:gd name="T31" fmla="*/ 152 h 164"/>
                <a:gd name="T32" fmla="*/ 212 w 320"/>
                <a:gd name="T33" fmla="*/ 160 h 164"/>
                <a:gd name="T34" fmla="*/ 196 w 320"/>
                <a:gd name="T35" fmla="*/ 162 h 164"/>
                <a:gd name="T36" fmla="*/ 180 w 320"/>
                <a:gd name="T37" fmla="*/ 164 h 164"/>
                <a:gd name="T38" fmla="*/ 164 w 320"/>
                <a:gd name="T39" fmla="*/ 164 h 164"/>
                <a:gd name="T40" fmla="*/ 148 w 320"/>
                <a:gd name="T41" fmla="*/ 162 h 164"/>
                <a:gd name="T42" fmla="*/ 148 w 320"/>
                <a:gd name="T43" fmla="*/ 162 h 164"/>
                <a:gd name="T44" fmla="*/ 132 w 320"/>
                <a:gd name="T45" fmla="*/ 160 h 164"/>
                <a:gd name="T46" fmla="*/ 116 w 320"/>
                <a:gd name="T47" fmla="*/ 154 h 164"/>
                <a:gd name="T48" fmla="*/ 102 w 320"/>
                <a:gd name="T49" fmla="*/ 148 h 164"/>
                <a:gd name="T50" fmla="*/ 88 w 320"/>
                <a:gd name="T51" fmla="*/ 140 h 164"/>
                <a:gd name="T52" fmla="*/ 62 w 320"/>
                <a:gd name="T53" fmla="*/ 124 h 164"/>
                <a:gd name="T54" fmla="*/ 40 w 320"/>
                <a:gd name="T55" fmla="*/ 104 h 164"/>
                <a:gd name="T56" fmla="*/ 24 w 320"/>
                <a:gd name="T57" fmla="*/ 88 h 164"/>
                <a:gd name="T58" fmla="*/ 10 w 320"/>
                <a:gd name="T59" fmla="*/ 72 h 164"/>
                <a:gd name="T60" fmla="*/ 0 w 320"/>
                <a:gd name="T61" fmla="*/ 58 h 164"/>
                <a:gd name="T62" fmla="*/ 0 w 320"/>
                <a:gd name="T63" fmla="*/ 58 h 164"/>
                <a:gd name="T64" fmla="*/ 14 w 320"/>
                <a:gd name="T65" fmla="*/ 46 h 164"/>
                <a:gd name="T66" fmla="*/ 32 w 320"/>
                <a:gd name="T67" fmla="*/ 36 h 164"/>
                <a:gd name="T68" fmla="*/ 54 w 320"/>
                <a:gd name="T69" fmla="*/ 24 h 164"/>
                <a:gd name="T70" fmla="*/ 80 w 320"/>
                <a:gd name="T71" fmla="*/ 12 h 164"/>
                <a:gd name="T72" fmla="*/ 108 w 320"/>
                <a:gd name="T73" fmla="*/ 4 h 164"/>
                <a:gd name="T74" fmla="*/ 124 w 320"/>
                <a:gd name="T75" fmla="*/ 2 h 164"/>
                <a:gd name="T76" fmla="*/ 140 w 320"/>
                <a:gd name="T77" fmla="*/ 0 h 164"/>
                <a:gd name="T78" fmla="*/ 156 w 320"/>
                <a:gd name="T79" fmla="*/ 0 h 164"/>
                <a:gd name="T80" fmla="*/ 174 w 320"/>
                <a:gd name="T81" fmla="*/ 2 h 164"/>
                <a:gd name="T82" fmla="*/ 174 w 320"/>
                <a:gd name="T83" fmla="*/ 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0" h="164">
                  <a:moveTo>
                    <a:pt x="174" y="2"/>
                  </a:moveTo>
                  <a:lnTo>
                    <a:pt x="174" y="2"/>
                  </a:lnTo>
                  <a:lnTo>
                    <a:pt x="190" y="4"/>
                  </a:lnTo>
                  <a:lnTo>
                    <a:pt x="204" y="10"/>
                  </a:lnTo>
                  <a:lnTo>
                    <a:pt x="220" y="16"/>
                  </a:lnTo>
                  <a:lnTo>
                    <a:pt x="234" y="24"/>
                  </a:lnTo>
                  <a:lnTo>
                    <a:pt x="258" y="40"/>
                  </a:lnTo>
                  <a:lnTo>
                    <a:pt x="280" y="60"/>
                  </a:lnTo>
                  <a:lnTo>
                    <a:pt x="298" y="78"/>
                  </a:lnTo>
                  <a:lnTo>
                    <a:pt x="310" y="92"/>
                  </a:lnTo>
                  <a:lnTo>
                    <a:pt x="320" y="106"/>
                  </a:lnTo>
                  <a:lnTo>
                    <a:pt x="320" y="106"/>
                  </a:lnTo>
                  <a:lnTo>
                    <a:pt x="306" y="118"/>
                  </a:lnTo>
                  <a:lnTo>
                    <a:pt x="290" y="128"/>
                  </a:lnTo>
                  <a:lnTo>
                    <a:pt x="268" y="140"/>
                  </a:lnTo>
                  <a:lnTo>
                    <a:pt x="242" y="152"/>
                  </a:lnTo>
                  <a:lnTo>
                    <a:pt x="212" y="160"/>
                  </a:lnTo>
                  <a:lnTo>
                    <a:pt x="196" y="162"/>
                  </a:lnTo>
                  <a:lnTo>
                    <a:pt x="180" y="164"/>
                  </a:lnTo>
                  <a:lnTo>
                    <a:pt x="164" y="164"/>
                  </a:lnTo>
                  <a:lnTo>
                    <a:pt x="148" y="162"/>
                  </a:lnTo>
                  <a:lnTo>
                    <a:pt x="148" y="162"/>
                  </a:lnTo>
                  <a:lnTo>
                    <a:pt x="132" y="160"/>
                  </a:lnTo>
                  <a:lnTo>
                    <a:pt x="116" y="154"/>
                  </a:lnTo>
                  <a:lnTo>
                    <a:pt x="102" y="148"/>
                  </a:lnTo>
                  <a:lnTo>
                    <a:pt x="88" y="140"/>
                  </a:lnTo>
                  <a:lnTo>
                    <a:pt x="62" y="124"/>
                  </a:lnTo>
                  <a:lnTo>
                    <a:pt x="40" y="104"/>
                  </a:lnTo>
                  <a:lnTo>
                    <a:pt x="24" y="88"/>
                  </a:lnTo>
                  <a:lnTo>
                    <a:pt x="10" y="72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4" y="46"/>
                  </a:lnTo>
                  <a:lnTo>
                    <a:pt x="32" y="36"/>
                  </a:lnTo>
                  <a:lnTo>
                    <a:pt x="54" y="24"/>
                  </a:lnTo>
                  <a:lnTo>
                    <a:pt x="80" y="12"/>
                  </a:lnTo>
                  <a:lnTo>
                    <a:pt x="108" y="4"/>
                  </a:lnTo>
                  <a:lnTo>
                    <a:pt x="124" y="2"/>
                  </a:lnTo>
                  <a:lnTo>
                    <a:pt x="140" y="0"/>
                  </a:lnTo>
                  <a:lnTo>
                    <a:pt x="156" y="0"/>
                  </a:lnTo>
                  <a:lnTo>
                    <a:pt x="174" y="2"/>
                  </a:lnTo>
                  <a:lnTo>
                    <a:pt x="174" y="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0" name="Freeform 2091">
              <a:extLst>
                <a:ext uri="{FF2B5EF4-FFF2-40B4-BE49-F238E27FC236}">
                  <a16:creationId xmlns:a16="http://schemas.microsoft.com/office/drawing/2014/main" id="{75DD7791-15DE-4146-8240-EC9A2B6C5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4268" y="3504593"/>
              <a:ext cx="443098" cy="378777"/>
            </a:xfrm>
            <a:custGeom>
              <a:avLst/>
              <a:gdLst>
                <a:gd name="T0" fmla="*/ 176 w 248"/>
                <a:gd name="T1" fmla="*/ 44 h 212"/>
                <a:gd name="T2" fmla="*/ 176 w 248"/>
                <a:gd name="T3" fmla="*/ 44 h 212"/>
                <a:gd name="T4" fmla="*/ 188 w 248"/>
                <a:gd name="T5" fmla="*/ 54 h 212"/>
                <a:gd name="T6" fmla="*/ 200 w 248"/>
                <a:gd name="T7" fmla="*/ 68 h 212"/>
                <a:gd name="T8" fmla="*/ 208 w 248"/>
                <a:gd name="T9" fmla="*/ 80 h 212"/>
                <a:gd name="T10" fmla="*/ 216 w 248"/>
                <a:gd name="T11" fmla="*/ 94 h 212"/>
                <a:gd name="T12" fmla="*/ 228 w 248"/>
                <a:gd name="T13" fmla="*/ 122 h 212"/>
                <a:gd name="T14" fmla="*/ 238 w 248"/>
                <a:gd name="T15" fmla="*/ 148 h 212"/>
                <a:gd name="T16" fmla="*/ 242 w 248"/>
                <a:gd name="T17" fmla="*/ 172 h 212"/>
                <a:gd name="T18" fmla="*/ 246 w 248"/>
                <a:gd name="T19" fmla="*/ 192 h 212"/>
                <a:gd name="T20" fmla="*/ 248 w 248"/>
                <a:gd name="T21" fmla="*/ 210 h 212"/>
                <a:gd name="T22" fmla="*/ 248 w 248"/>
                <a:gd name="T23" fmla="*/ 210 h 212"/>
                <a:gd name="T24" fmla="*/ 230 w 248"/>
                <a:gd name="T25" fmla="*/ 212 h 212"/>
                <a:gd name="T26" fmla="*/ 210 w 248"/>
                <a:gd name="T27" fmla="*/ 212 h 212"/>
                <a:gd name="T28" fmla="*/ 184 w 248"/>
                <a:gd name="T29" fmla="*/ 210 h 212"/>
                <a:gd name="T30" fmla="*/ 156 w 248"/>
                <a:gd name="T31" fmla="*/ 208 h 212"/>
                <a:gd name="T32" fmla="*/ 128 w 248"/>
                <a:gd name="T33" fmla="*/ 200 h 212"/>
                <a:gd name="T34" fmla="*/ 112 w 248"/>
                <a:gd name="T35" fmla="*/ 194 h 212"/>
                <a:gd name="T36" fmla="*/ 98 w 248"/>
                <a:gd name="T37" fmla="*/ 186 h 212"/>
                <a:gd name="T38" fmla="*/ 84 w 248"/>
                <a:gd name="T39" fmla="*/ 178 h 212"/>
                <a:gd name="T40" fmla="*/ 70 w 248"/>
                <a:gd name="T41" fmla="*/ 168 h 212"/>
                <a:gd name="T42" fmla="*/ 70 w 248"/>
                <a:gd name="T43" fmla="*/ 168 h 212"/>
                <a:gd name="T44" fmla="*/ 58 w 248"/>
                <a:gd name="T45" fmla="*/ 158 h 212"/>
                <a:gd name="T46" fmla="*/ 48 w 248"/>
                <a:gd name="T47" fmla="*/ 146 h 212"/>
                <a:gd name="T48" fmla="*/ 38 w 248"/>
                <a:gd name="T49" fmla="*/ 132 h 212"/>
                <a:gd name="T50" fmla="*/ 30 w 248"/>
                <a:gd name="T51" fmla="*/ 118 h 212"/>
                <a:gd name="T52" fmla="*/ 18 w 248"/>
                <a:gd name="T53" fmla="*/ 90 h 212"/>
                <a:gd name="T54" fmla="*/ 10 w 248"/>
                <a:gd name="T55" fmla="*/ 64 h 212"/>
                <a:gd name="T56" fmla="*/ 4 w 248"/>
                <a:gd name="T57" fmla="*/ 40 h 212"/>
                <a:gd name="T58" fmla="*/ 0 w 248"/>
                <a:gd name="T59" fmla="*/ 20 h 212"/>
                <a:gd name="T60" fmla="*/ 0 w 248"/>
                <a:gd name="T61" fmla="*/ 2 h 212"/>
                <a:gd name="T62" fmla="*/ 0 w 248"/>
                <a:gd name="T63" fmla="*/ 2 h 212"/>
                <a:gd name="T64" fmla="*/ 18 w 248"/>
                <a:gd name="T65" fmla="*/ 0 h 212"/>
                <a:gd name="T66" fmla="*/ 38 w 248"/>
                <a:gd name="T67" fmla="*/ 0 h 212"/>
                <a:gd name="T68" fmla="*/ 62 w 248"/>
                <a:gd name="T69" fmla="*/ 2 h 212"/>
                <a:gd name="T70" fmla="*/ 90 w 248"/>
                <a:gd name="T71" fmla="*/ 6 h 212"/>
                <a:gd name="T72" fmla="*/ 120 w 248"/>
                <a:gd name="T73" fmla="*/ 12 h 212"/>
                <a:gd name="T74" fmla="*/ 134 w 248"/>
                <a:gd name="T75" fmla="*/ 18 h 212"/>
                <a:gd name="T76" fmla="*/ 150 w 248"/>
                <a:gd name="T77" fmla="*/ 26 h 212"/>
                <a:gd name="T78" fmla="*/ 164 w 248"/>
                <a:gd name="T79" fmla="*/ 34 h 212"/>
                <a:gd name="T80" fmla="*/ 176 w 248"/>
                <a:gd name="T81" fmla="*/ 4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8" h="212">
                  <a:moveTo>
                    <a:pt x="176" y="44"/>
                  </a:moveTo>
                  <a:lnTo>
                    <a:pt x="176" y="44"/>
                  </a:lnTo>
                  <a:lnTo>
                    <a:pt x="188" y="54"/>
                  </a:lnTo>
                  <a:lnTo>
                    <a:pt x="200" y="68"/>
                  </a:lnTo>
                  <a:lnTo>
                    <a:pt x="208" y="80"/>
                  </a:lnTo>
                  <a:lnTo>
                    <a:pt x="216" y="94"/>
                  </a:lnTo>
                  <a:lnTo>
                    <a:pt x="228" y="122"/>
                  </a:lnTo>
                  <a:lnTo>
                    <a:pt x="238" y="148"/>
                  </a:lnTo>
                  <a:lnTo>
                    <a:pt x="242" y="172"/>
                  </a:lnTo>
                  <a:lnTo>
                    <a:pt x="246" y="192"/>
                  </a:lnTo>
                  <a:lnTo>
                    <a:pt x="248" y="210"/>
                  </a:lnTo>
                  <a:lnTo>
                    <a:pt x="248" y="210"/>
                  </a:lnTo>
                  <a:lnTo>
                    <a:pt x="230" y="212"/>
                  </a:lnTo>
                  <a:lnTo>
                    <a:pt x="210" y="212"/>
                  </a:lnTo>
                  <a:lnTo>
                    <a:pt x="184" y="210"/>
                  </a:lnTo>
                  <a:lnTo>
                    <a:pt x="156" y="208"/>
                  </a:lnTo>
                  <a:lnTo>
                    <a:pt x="128" y="200"/>
                  </a:lnTo>
                  <a:lnTo>
                    <a:pt x="112" y="194"/>
                  </a:lnTo>
                  <a:lnTo>
                    <a:pt x="98" y="186"/>
                  </a:lnTo>
                  <a:lnTo>
                    <a:pt x="84" y="178"/>
                  </a:lnTo>
                  <a:lnTo>
                    <a:pt x="70" y="168"/>
                  </a:lnTo>
                  <a:lnTo>
                    <a:pt x="70" y="168"/>
                  </a:lnTo>
                  <a:lnTo>
                    <a:pt x="58" y="158"/>
                  </a:lnTo>
                  <a:lnTo>
                    <a:pt x="48" y="146"/>
                  </a:lnTo>
                  <a:lnTo>
                    <a:pt x="38" y="132"/>
                  </a:lnTo>
                  <a:lnTo>
                    <a:pt x="30" y="118"/>
                  </a:lnTo>
                  <a:lnTo>
                    <a:pt x="18" y="90"/>
                  </a:lnTo>
                  <a:lnTo>
                    <a:pt x="10" y="64"/>
                  </a:lnTo>
                  <a:lnTo>
                    <a:pt x="4" y="40"/>
                  </a:lnTo>
                  <a:lnTo>
                    <a:pt x="0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8" y="0"/>
                  </a:lnTo>
                  <a:lnTo>
                    <a:pt x="62" y="2"/>
                  </a:lnTo>
                  <a:lnTo>
                    <a:pt x="90" y="6"/>
                  </a:lnTo>
                  <a:lnTo>
                    <a:pt x="120" y="12"/>
                  </a:lnTo>
                  <a:lnTo>
                    <a:pt x="134" y="18"/>
                  </a:lnTo>
                  <a:lnTo>
                    <a:pt x="150" y="26"/>
                  </a:lnTo>
                  <a:lnTo>
                    <a:pt x="164" y="34"/>
                  </a:lnTo>
                  <a:lnTo>
                    <a:pt x="176" y="4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1" name="Freeform 2092">
              <a:extLst>
                <a:ext uri="{FF2B5EF4-FFF2-40B4-BE49-F238E27FC236}">
                  <a16:creationId xmlns:a16="http://schemas.microsoft.com/office/drawing/2014/main" id="{D913B277-5CBA-44B7-96CD-F2F88AC0C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4268" y="3504593"/>
              <a:ext cx="443098" cy="378777"/>
            </a:xfrm>
            <a:custGeom>
              <a:avLst/>
              <a:gdLst>
                <a:gd name="T0" fmla="*/ 176 w 248"/>
                <a:gd name="T1" fmla="*/ 44 h 212"/>
                <a:gd name="T2" fmla="*/ 176 w 248"/>
                <a:gd name="T3" fmla="*/ 44 h 212"/>
                <a:gd name="T4" fmla="*/ 188 w 248"/>
                <a:gd name="T5" fmla="*/ 54 h 212"/>
                <a:gd name="T6" fmla="*/ 200 w 248"/>
                <a:gd name="T7" fmla="*/ 68 h 212"/>
                <a:gd name="T8" fmla="*/ 208 w 248"/>
                <a:gd name="T9" fmla="*/ 80 h 212"/>
                <a:gd name="T10" fmla="*/ 216 w 248"/>
                <a:gd name="T11" fmla="*/ 94 h 212"/>
                <a:gd name="T12" fmla="*/ 228 w 248"/>
                <a:gd name="T13" fmla="*/ 122 h 212"/>
                <a:gd name="T14" fmla="*/ 238 w 248"/>
                <a:gd name="T15" fmla="*/ 148 h 212"/>
                <a:gd name="T16" fmla="*/ 242 w 248"/>
                <a:gd name="T17" fmla="*/ 172 h 212"/>
                <a:gd name="T18" fmla="*/ 246 w 248"/>
                <a:gd name="T19" fmla="*/ 192 h 212"/>
                <a:gd name="T20" fmla="*/ 248 w 248"/>
                <a:gd name="T21" fmla="*/ 210 h 212"/>
                <a:gd name="T22" fmla="*/ 248 w 248"/>
                <a:gd name="T23" fmla="*/ 210 h 212"/>
                <a:gd name="T24" fmla="*/ 230 w 248"/>
                <a:gd name="T25" fmla="*/ 212 h 212"/>
                <a:gd name="T26" fmla="*/ 210 w 248"/>
                <a:gd name="T27" fmla="*/ 212 h 212"/>
                <a:gd name="T28" fmla="*/ 184 w 248"/>
                <a:gd name="T29" fmla="*/ 210 h 212"/>
                <a:gd name="T30" fmla="*/ 156 w 248"/>
                <a:gd name="T31" fmla="*/ 208 h 212"/>
                <a:gd name="T32" fmla="*/ 128 w 248"/>
                <a:gd name="T33" fmla="*/ 200 h 212"/>
                <a:gd name="T34" fmla="*/ 112 w 248"/>
                <a:gd name="T35" fmla="*/ 194 h 212"/>
                <a:gd name="T36" fmla="*/ 98 w 248"/>
                <a:gd name="T37" fmla="*/ 186 h 212"/>
                <a:gd name="T38" fmla="*/ 84 w 248"/>
                <a:gd name="T39" fmla="*/ 178 h 212"/>
                <a:gd name="T40" fmla="*/ 70 w 248"/>
                <a:gd name="T41" fmla="*/ 168 h 212"/>
                <a:gd name="T42" fmla="*/ 70 w 248"/>
                <a:gd name="T43" fmla="*/ 168 h 212"/>
                <a:gd name="T44" fmla="*/ 58 w 248"/>
                <a:gd name="T45" fmla="*/ 158 h 212"/>
                <a:gd name="T46" fmla="*/ 48 w 248"/>
                <a:gd name="T47" fmla="*/ 146 h 212"/>
                <a:gd name="T48" fmla="*/ 38 w 248"/>
                <a:gd name="T49" fmla="*/ 132 h 212"/>
                <a:gd name="T50" fmla="*/ 30 w 248"/>
                <a:gd name="T51" fmla="*/ 118 h 212"/>
                <a:gd name="T52" fmla="*/ 18 w 248"/>
                <a:gd name="T53" fmla="*/ 90 h 212"/>
                <a:gd name="T54" fmla="*/ 10 w 248"/>
                <a:gd name="T55" fmla="*/ 64 h 212"/>
                <a:gd name="T56" fmla="*/ 4 w 248"/>
                <a:gd name="T57" fmla="*/ 40 h 212"/>
                <a:gd name="T58" fmla="*/ 0 w 248"/>
                <a:gd name="T59" fmla="*/ 20 h 212"/>
                <a:gd name="T60" fmla="*/ 0 w 248"/>
                <a:gd name="T61" fmla="*/ 2 h 212"/>
                <a:gd name="T62" fmla="*/ 0 w 248"/>
                <a:gd name="T63" fmla="*/ 2 h 212"/>
                <a:gd name="T64" fmla="*/ 18 w 248"/>
                <a:gd name="T65" fmla="*/ 0 h 212"/>
                <a:gd name="T66" fmla="*/ 38 w 248"/>
                <a:gd name="T67" fmla="*/ 0 h 212"/>
                <a:gd name="T68" fmla="*/ 62 w 248"/>
                <a:gd name="T69" fmla="*/ 2 h 212"/>
                <a:gd name="T70" fmla="*/ 90 w 248"/>
                <a:gd name="T71" fmla="*/ 6 h 212"/>
                <a:gd name="T72" fmla="*/ 120 w 248"/>
                <a:gd name="T73" fmla="*/ 12 h 212"/>
                <a:gd name="T74" fmla="*/ 134 w 248"/>
                <a:gd name="T75" fmla="*/ 18 h 212"/>
                <a:gd name="T76" fmla="*/ 150 w 248"/>
                <a:gd name="T77" fmla="*/ 26 h 212"/>
                <a:gd name="T78" fmla="*/ 164 w 248"/>
                <a:gd name="T79" fmla="*/ 34 h 212"/>
                <a:gd name="T80" fmla="*/ 176 w 248"/>
                <a:gd name="T81" fmla="*/ 4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8" h="212">
                  <a:moveTo>
                    <a:pt x="176" y="44"/>
                  </a:moveTo>
                  <a:lnTo>
                    <a:pt x="176" y="44"/>
                  </a:lnTo>
                  <a:lnTo>
                    <a:pt x="188" y="54"/>
                  </a:lnTo>
                  <a:lnTo>
                    <a:pt x="200" y="68"/>
                  </a:lnTo>
                  <a:lnTo>
                    <a:pt x="208" y="80"/>
                  </a:lnTo>
                  <a:lnTo>
                    <a:pt x="216" y="94"/>
                  </a:lnTo>
                  <a:lnTo>
                    <a:pt x="228" y="122"/>
                  </a:lnTo>
                  <a:lnTo>
                    <a:pt x="238" y="148"/>
                  </a:lnTo>
                  <a:lnTo>
                    <a:pt x="242" y="172"/>
                  </a:lnTo>
                  <a:lnTo>
                    <a:pt x="246" y="192"/>
                  </a:lnTo>
                  <a:lnTo>
                    <a:pt x="248" y="210"/>
                  </a:lnTo>
                  <a:lnTo>
                    <a:pt x="248" y="210"/>
                  </a:lnTo>
                  <a:lnTo>
                    <a:pt x="230" y="212"/>
                  </a:lnTo>
                  <a:lnTo>
                    <a:pt x="210" y="212"/>
                  </a:lnTo>
                  <a:lnTo>
                    <a:pt x="184" y="210"/>
                  </a:lnTo>
                  <a:lnTo>
                    <a:pt x="156" y="208"/>
                  </a:lnTo>
                  <a:lnTo>
                    <a:pt x="128" y="200"/>
                  </a:lnTo>
                  <a:lnTo>
                    <a:pt x="112" y="194"/>
                  </a:lnTo>
                  <a:lnTo>
                    <a:pt x="98" y="186"/>
                  </a:lnTo>
                  <a:lnTo>
                    <a:pt x="84" y="178"/>
                  </a:lnTo>
                  <a:lnTo>
                    <a:pt x="70" y="168"/>
                  </a:lnTo>
                  <a:lnTo>
                    <a:pt x="70" y="168"/>
                  </a:lnTo>
                  <a:lnTo>
                    <a:pt x="58" y="158"/>
                  </a:lnTo>
                  <a:lnTo>
                    <a:pt x="48" y="146"/>
                  </a:lnTo>
                  <a:lnTo>
                    <a:pt x="38" y="132"/>
                  </a:lnTo>
                  <a:lnTo>
                    <a:pt x="30" y="118"/>
                  </a:lnTo>
                  <a:lnTo>
                    <a:pt x="18" y="90"/>
                  </a:lnTo>
                  <a:lnTo>
                    <a:pt x="10" y="64"/>
                  </a:lnTo>
                  <a:lnTo>
                    <a:pt x="4" y="40"/>
                  </a:lnTo>
                  <a:lnTo>
                    <a:pt x="0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38" y="0"/>
                  </a:lnTo>
                  <a:lnTo>
                    <a:pt x="62" y="2"/>
                  </a:lnTo>
                  <a:lnTo>
                    <a:pt x="90" y="6"/>
                  </a:lnTo>
                  <a:lnTo>
                    <a:pt x="120" y="12"/>
                  </a:lnTo>
                  <a:lnTo>
                    <a:pt x="134" y="18"/>
                  </a:lnTo>
                  <a:lnTo>
                    <a:pt x="150" y="26"/>
                  </a:lnTo>
                  <a:lnTo>
                    <a:pt x="164" y="34"/>
                  </a:lnTo>
                  <a:lnTo>
                    <a:pt x="176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2" name="Freeform 2094">
              <a:extLst>
                <a:ext uri="{FF2B5EF4-FFF2-40B4-BE49-F238E27FC236}">
                  <a16:creationId xmlns:a16="http://schemas.microsoft.com/office/drawing/2014/main" id="{CD213ACD-A2FD-4855-908E-232FB1CD8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9975" y="3490300"/>
              <a:ext cx="471685" cy="407364"/>
            </a:xfrm>
            <a:custGeom>
              <a:avLst/>
              <a:gdLst>
                <a:gd name="T0" fmla="*/ 180 w 264"/>
                <a:gd name="T1" fmla="*/ 58 h 228"/>
                <a:gd name="T2" fmla="*/ 190 w 264"/>
                <a:gd name="T3" fmla="*/ 68 h 228"/>
                <a:gd name="T4" fmla="*/ 210 w 264"/>
                <a:gd name="T5" fmla="*/ 92 h 228"/>
                <a:gd name="T6" fmla="*/ 230 w 264"/>
                <a:gd name="T7" fmla="*/ 132 h 228"/>
                <a:gd name="T8" fmla="*/ 238 w 264"/>
                <a:gd name="T9" fmla="*/ 158 h 228"/>
                <a:gd name="T10" fmla="*/ 246 w 264"/>
                <a:gd name="T11" fmla="*/ 202 h 228"/>
                <a:gd name="T12" fmla="*/ 248 w 264"/>
                <a:gd name="T13" fmla="*/ 214 h 228"/>
                <a:gd name="T14" fmla="*/ 248 w 264"/>
                <a:gd name="T15" fmla="*/ 218 h 228"/>
                <a:gd name="T16" fmla="*/ 248 w 264"/>
                <a:gd name="T17" fmla="*/ 218 h 228"/>
                <a:gd name="T18" fmla="*/ 254 w 264"/>
                <a:gd name="T19" fmla="*/ 210 h 228"/>
                <a:gd name="T20" fmla="*/ 254 w 264"/>
                <a:gd name="T21" fmla="*/ 210 h 228"/>
                <a:gd name="T22" fmla="*/ 220 w 264"/>
                <a:gd name="T23" fmla="*/ 212 h 228"/>
                <a:gd name="T24" fmla="*/ 190 w 264"/>
                <a:gd name="T25" fmla="*/ 210 h 228"/>
                <a:gd name="T26" fmla="*/ 154 w 264"/>
                <a:gd name="T27" fmla="*/ 204 h 228"/>
                <a:gd name="T28" fmla="*/ 136 w 264"/>
                <a:gd name="T29" fmla="*/ 200 h 228"/>
                <a:gd name="T30" fmla="*/ 100 w 264"/>
                <a:gd name="T31" fmla="*/ 182 h 228"/>
                <a:gd name="T32" fmla="*/ 84 w 264"/>
                <a:gd name="T33" fmla="*/ 170 h 228"/>
                <a:gd name="T34" fmla="*/ 62 w 264"/>
                <a:gd name="T35" fmla="*/ 148 h 228"/>
                <a:gd name="T36" fmla="*/ 46 w 264"/>
                <a:gd name="T37" fmla="*/ 122 h 228"/>
                <a:gd name="T38" fmla="*/ 24 w 264"/>
                <a:gd name="T39" fmla="*/ 70 h 228"/>
                <a:gd name="T40" fmla="*/ 20 w 264"/>
                <a:gd name="T41" fmla="*/ 46 h 228"/>
                <a:gd name="T42" fmla="*/ 16 w 264"/>
                <a:gd name="T43" fmla="*/ 26 h 228"/>
                <a:gd name="T44" fmla="*/ 16 w 264"/>
                <a:gd name="T45" fmla="*/ 14 h 228"/>
                <a:gd name="T46" fmla="*/ 16 w 264"/>
                <a:gd name="T47" fmla="*/ 10 h 228"/>
                <a:gd name="T48" fmla="*/ 8 w 264"/>
                <a:gd name="T49" fmla="*/ 10 h 228"/>
                <a:gd name="T50" fmla="*/ 10 w 264"/>
                <a:gd name="T51" fmla="*/ 18 h 228"/>
                <a:gd name="T52" fmla="*/ 20 w 264"/>
                <a:gd name="T53" fmla="*/ 16 h 228"/>
                <a:gd name="T54" fmla="*/ 42 w 264"/>
                <a:gd name="T55" fmla="*/ 16 h 228"/>
                <a:gd name="T56" fmla="*/ 90 w 264"/>
                <a:gd name="T57" fmla="*/ 20 h 228"/>
                <a:gd name="T58" fmla="*/ 110 w 264"/>
                <a:gd name="T59" fmla="*/ 24 h 228"/>
                <a:gd name="T60" fmla="*/ 146 w 264"/>
                <a:gd name="T61" fmla="*/ 36 h 228"/>
                <a:gd name="T62" fmla="*/ 180 w 264"/>
                <a:gd name="T63" fmla="*/ 58 h 228"/>
                <a:gd name="T64" fmla="*/ 190 w 264"/>
                <a:gd name="T65" fmla="*/ 46 h 228"/>
                <a:gd name="T66" fmla="*/ 172 w 264"/>
                <a:gd name="T67" fmla="*/ 32 h 228"/>
                <a:gd name="T68" fmla="*/ 132 w 264"/>
                <a:gd name="T69" fmla="*/ 14 h 228"/>
                <a:gd name="T70" fmla="*/ 112 w 264"/>
                <a:gd name="T71" fmla="*/ 8 h 228"/>
                <a:gd name="T72" fmla="*/ 76 w 264"/>
                <a:gd name="T73" fmla="*/ 2 h 228"/>
                <a:gd name="T74" fmla="*/ 42 w 264"/>
                <a:gd name="T75" fmla="*/ 0 h 228"/>
                <a:gd name="T76" fmla="*/ 6 w 264"/>
                <a:gd name="T77" fmla="*/ 2 h 228"/>
                <a:gd name="T78" fmla="*/ 0 w 264"/>
                <a:gd name="T79" fmla="*/ 10 h 228"/>
                <a:gd name="T80" fmla="*/ 0 w 264"/>
                <a:gd name="T81" fmla="*/ 28 h 228"/>
                <a:gd name="T82" fmla="*/ 10 w 264"/>
                <a:gd name="T83" fmla="*/ 74 h 228"/>
                <a:gd name="T84" fmla="*/ 18 w 264"/>
                <a:gd name="T85" fmla="*/ 102 h 228"/>
                <a:gd name="T86" fmla="*/ 40 w 264"/>
                <a:gd name="T87" fmla="*/ 144 h 228"/>
                <a:gd name="T88" fmla="*/ 60 w 264"/>
                <a:gd name="T89" fmla="*/ 170 h 228"/>
                <a:gd name="T90" fmla="*/ 74 w 264"/>
                <a:gd name="T91" fmla="*/ 182 h 228"/>
                <a:gd name="T92" fmla="*/ 110 w 264"/>
                <a:gd name="T93" fmla="*/ 206 h 228"/>
                <a:gd name="T94" fmla="*/ 150 w 264"/>
                <a:gd name="T95" fmla="*/ 220 h 228"/>
                <a:gd name="T96" fmla="*/ 170 w 264"/>
                <a:gd name="T97" fmla="*/ 224 h 228"/>
                <a:gd name="T98" fmla="*/ 220 w 264"/>
                <a:gd name="T99" fmla="*/ 228 h 228"/>
                <a:gd name="T100" fmla="*/ 246 w 264"/>
                <a:gd name="T101" fmla="*/ 228 h 228"/>
                <a:gd name="T102" fmla="*/ 264 w 264"/>
                <a:gd name="T103" fmla="*/ 224 h 228"/>
                <a:gd name="T104" fmla="*/ 264 w 264"/>
                <a:gd name="T105" fmla="*/ 218 h 228"/>
                <a:gd name="T106" fmla="*/ 258 w 264"/>
                <a:gd name="T107" fmla="*/ 180 h 228"/>
                <a:gd name="T108" fmla="*/ 254 w 264"/>
                <a:gd name="T109" fmla="*/ 154 h 228"/>
                <a:gd name="T110" fmla="*/ 232 w 264"/>
                <a:gd name="T111" fmla="*/ 98 h 228"/>
                <a:gd name="T112" fmla="*/ 214 w 264"/>
                <a:gd name="T113" fmla="*/ 70 h 228"/>
                <a:gd name="T114" fmla="*/ 190 w 264"/>
                <a:gd name="T115" fmla="*/ 4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4" h="228">
                  <a:moveTo>
                    <a:pt x="184" y="52"/>
                  </a:moveTo>
                  <a:lnTo>
                    <a:pt x="180" y="58"/>
                  </a:lnTo>
                  <a:lnTo>
                    <a:pt x="180" y="58"/>
                  </a:lnTo>
                  <a:lnTo>
                    <a:pt x="190" y="68"/>
                  </a:lnTo>
                  <a:lnTo>
                    <a:pt x="200" y="80"/>
                  </a:lnTo>
                  <a:lnTo>
                    <a:pt x="210" y="92"/>
                  </a:lnTo>
                  <a:lnTo>
                    <a:pt x="218" y="106"/>
                  </a:lnTo>
                  <a:lnTo>
                    <a:pt x="230" y="132"/>
                  </a:lnTo>
                  <a:lnTo>
                    <a:pt x="238" y="158"/>
                  </a:lnTo>
                  <a:lnTo>
                    <a:pt x="238" y="158"/>
                  </a:lnTo>
                  <a:lnTo>
                    <a:pt x="244" y="182"/>
                  </a:lnTo>
                  <a:lnTo>
                    <a:pt x="246" y="202"/>
                  </a:lnTo>
                  <a:lnTo>
                    <a:pt x="246" y="202"/>
                  </a:lnTo>
                  <a:lnTo>
                    <a:pt x="248" y="214"/>
                  </a:lnTo>
                  <a:lnTo>
                    <a:pt x="248" y="214"/>
                  </a:lnTo>
                  <a:lnTo>
                    <a:pt x="248" y="218"/>
                  </a:lnTo>
                  <a:lnTo>
                    <a:pt x="248" y="218"/>
                  </a:lnTo>
                  <a:lnTo>
                    <a:pt x="248" y="218"/>
                  </a:lnTo>
                  <a:lnTo>
                    <a:pt x="256" y="218"/>
                  </a:lnTo>
                  <a:lnTo>
                    <a:pt x="254" y="210"/>
                  </a:lnTo>
                  <a:lnTo>
                    <a:pt x="254" y="210"/>
                  </a:lnTo>
                  <a:lnTo>
                    <a:pt x="254" y="210"/>
                  </a:lnTo>
                  <a:lnTo>
                    <a:pt x="242" y="212"/>
                  </a:lnTo>
                  <a:lnTo>
                    <a:pt x="220" y="212"/>
                  </a:lnTo>
                  <a:lnTo>
                    <a:pt x="220" y="212"/>
                  </a:lnTo>
                  <a:lnTo>
                    <a:pt x="190" y="210"/>
                  </a:lnTo>
                  <a:lnTo>
                    <a:pt x="172" y="208"/>
                  </a:lnTo>
                  <a:lnTo>
                    <a:pt x="154" y="204"/>
                  </a:lnTo>
                  <a:lnTo>
                    <a:pt x="154" y="204"/>
                  </a:lnTo>
                  <a:lnTo>
                    <a:pt x="136" y="200"/>
                  </a:lnTo>
                  <a:lnTo>
                    <a:pt x="118" y="192"/>
                  </a:lnTo>
                  <a:lnTo>
                    <a:pt x="100" y="182"/>
                  </a:lnTo>
                  <a:lnTo>
                    <a:pt x="84" y="170"/>
                  </a:lnTo>
                  <a:lnTo>
                    <a:pt x="84" y="170"/>
                  </a:lnTo>
                  <a:lnTo>
                    <a:pt x="72" y="160"/>
                  </a:lnTo>
                  <a:lnTo>
                    <a:pt x="62" y="148"/>
                  </a:lnTo>
                  <a:lnTo>
                    <a:pt x="54" y="136"/>
                  </a:lnTo>
                  <a:lnTo>
                    <a:pt x="46" y="122"/>
                  </a:lnTo>
                  <a:lnTo>
                    <a:pt x="34" y="9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20" y="4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8" y="10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20" y="16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74" y="18"/>
                  </a:lnTo>
                  <a:lnTo>
                    <a:pt x="90" y="20"/>
                  </a:lnTo>
                  <a:lnTo>
                    <a:pt x="110" y="24"/>
                  </a:lnTo>
                  <a:lnTo>
                    <a:pt x="110" y="24"/>
                  </a:lnTo>
                  <a:lnTo>
                    <a:pt x="128" y="28"/>
                  </a:lnTo>
                  <a:lnTo>
                    <a:pt x="146" y="36"/>
                  </a:lnTo>
                  <a:lnTo>
                    <a:pt x="162" y="46"/>
                  </a:lnTo>
                  <a:lnTo>
                    <a:pt x="180" y="58"/>
                  </a:lnTo>
                  <a:lnTo>
                    <a:pt x="184" y="52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2" y="32"/>
                  </a:lnTo>
                  <a:lnTo>
                    <a:pt x="152" y="22"/>
                  </a:lnTo>
                  <a:lnTo>
                    <a:pt x="132" y="14"/>
                  </a:lnTo>
                  <a:lnTo>
                    <a:pt x="112" y="8"/>
                  </a:lnTo>
                  <a:lnTo>
                    <a:pt x="112" y="8"/>
                  </a:lnTo>
                  <a:lnTo>
                    <a:pt x="94" y="4"/>
                  </a:lnTo>
                  <a:lnTo>
                    <a:pt x="76" y="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16" y="0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28"/>
                  </a:lnTo>
                  <a:lnTo>
                    <a:pt x="4" y="50"/>
                  </a:lnTo>
                  <a:lnTo>
                    <a:pt x="10" y="74"/>
                  </a:lnTo>
                  <a:lnTo>
                    <a:pt x="10" y="74"/>
                  </a:lnTo>
                  <a:lnTo>
                    <a:pt x="18" y="102"/>
                  </a:lnTo>
                  <a:lnTo>
                    <a:pt x="32" y="130"/>
                  </a:lnTo>
                  <a:lnTo>
                    <a:pt x="40" y="144"/>
                  </a:lnTo>
                  <a:lnTo>
                    <a:pt x="50" y="158"/>
                  </a:lnTo>
                  <a:lnTo>
                    <a:pt x="60" y="170"/>
                  </a:lnTo>
                  <a:lnTo>
                    <a:pt x="74" y="182"/>
                  </a:lnTo>
                  <a:lnTo>
                    <a:pt x="74" y="182"/>
                  </a:lnTo>
                  <a:lnTo>
                    <a:pt x="92" y="196"/>
                  </a:lnTo>
                  <a:lnTo>
                    <a:pt x="110" y="206"/>
                  </a:lnTo>
                  <a:lnTo>
                    <a:pt x="130" y="214"/>
                  </a:lnTo>
                  <a:lnTo>
                    <a:pt x="150" y="220"/>
                  </a:lnTo>
                  <a:lnTo>
                    <a:pt x="150" y="220"/>
                  </a:lnTo>
                  <a:lnTo>
                    <a:pt x="170" y="224"/>
                  </a:lnTo>
                  <a:lnTo>
                    <a:pt x="188" y="226"/>
                  </a:lnTo>
                  <a:lnTo>
                    <a:pt x="220" y="228"/>
                  </a:lnTo>
                  <a:lnTo>
                    <a:pt x="220" y="228"/>
                  </a:lnTo>
                  <a:lnTo>
                    <a:pt x="246" y="228"/>
                  </a:lnTo>
                  <a:lnTo>
                    <a:pt x="256" y="226"/>
                  </a:lnTo>
                  <a:lnTo>
                    <a:pt x="264" y="224"/>
                  </a:lnTo>
                  <a:lnTo>
                    <a:pt x="264" y="218"/>
                  </a:lnTo>
                  <a:lnTo>
                    <a:pt x="264" y="218"/>
                  </a:lnTo>
                  <a:lnTo>
                    <a:pt x="262" y="200"/>
                  </a:lnTo>
                  <a:lnTo>
                    <a:pt x="258" y="180"/>
                  </a:lnTo>
                  <a:lnTo>
                    <a:pt x="254" y="154"/>
                  </a:lnTo>
                  <a:lnTo>
                    <a:pt x="254" y="154"/>
                  </a:lnTo>
                  <a:lnTo>
                    <a:pt x="244" y="126"/>
                  </a:lnTo>
                  <a:lnTo>
                    <a:pt x="232" y="98"/>
                  </a:lnTo>
                  <a:lnTo>
                    <a:pt x="222" y="84"/>
                  </a:lnTo>
                  <a:lnTo>
                    <a:pt x="214" y="70"/>
                  </a:lnTo>
                  <a:lnTo>
                    <a:pt x="202" y="58"/>
                  </a:lnTo>
                  <a:lnTo>
                    <a:pt x="190" y="46"/>
                  </a:lnTo>
                  <a:lnTo>
                    <a:pt x="184" y="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3" name="Freeform 2095">
              <a:extLst>
                <a:ext uri="{FF2B5EF4-FFF2-40B4-BE49-F238E27FC236}">
                  <a16:creationId xmlns:a16="http://schemas.microsoft.com/office/drawing/2014/main" id="{AC8EE375-64BD-4D57-AA40-ECE7B5871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393819"/>
              <a:ext cx="300163" cy="561019"/>
            </a:xfrm>
            <a:custGeom>
              <a:avLst/>
              <a:gdLst>
                <a:gd name="T0" fmla="*/ 162 w 168"/>
                <a:gd name="T1" fmla="*/ 136 h 314"/>
                <a:gd name="T2" fmla="*/ 162 w 168"/>
                <a:gd name="T3" fmla="*/ 136 h 314"/>
                <a:gd name="T4" fmla="*/ 166 w 168"/>
                <a:gd name="T5" fmla="*/ 152 h 314"/>
                <a:gd name="T6" fmla="*/ 168 w 168"/>
                <a:gd name="T7" fmla="*/ 168 h 314"/>
                <a:gd name="T8" fmla="*/ 168 w 168"/>
                <a:gd name="T9" fmla="*/ 184 h 314"/>
                <a:gd name="T10" fmla="*/ 166 w 168"/>
                <a:gd name="T11" fmla="*/ 200 h 314"/>
                <a:gd name="T12" fmla="*/ 160 w 168"/>
                <a:gd name="T13" fmla="*/ 230 h 314"/>
                <a:gd name="T14" fmla="*/ 152 w 168"/>
                <a:gd name="T15" fmla="*/ 258 h 314"/>
                <a:gd name="T16" fmla="*/ 142 w 168"/>
                <a:gd name="T17" fmla="*/ 280 h 314"/>
                <a:gd name="T18" fmla="*/ 134 w 168"/>
                <a:gd name="T19" fmla="*/ 298 h 314"/>
                <a:gd name="T20" fmla="*/ 124 w 168"/>
                <a:gd name="T21" fmla="*/ 314 h 314"/>
                <a:gd name="T22" fmla="*/ 124 w 168"/>
                <a:gd name="T23" fmla="*/ 314 h 314"/>
                <a:gd name="T24" fmla="*/ 110 w 168"/>
                <a:gd name="T25" fmla="*/ 304 h 314"/>
                <a:gd name="T26" fmla="*/ 92 w 168"/>
                <a:gd name="T27" fmla="*/ 294 h 314"/>
                <a:gd name="T28" fmla="*/ 74 w 168"/>
                <a:gd name="T29" fmla="*/ 278 h 314"/>
                <a:gd name="T30" fmla="*/ 52 w 168"/>
                <a:gd name="T31" fmla="*/ 258 h 314"/>
                <a:gd name="T32" fmla="*/ 32 w 168"/>
                <a:gd name="T33" fmla="*/ 236 h 314"/>
                <a:gd name="T34" fmla="*/ 24 w 168"/>
                <a:gd name="T35" fmla="*/ 222 h 314"/>
                <a:gd name="T36" fmla="*/ 16 w 168"/>
                <a:gd name="T37" fmla="*/ 208 h 314"/>
                <a:gd name="T38" fmla="*/ 10 w 168"/>
                <a:gd name="T39" fmla="*/ 194 h 314"/>
                <a:gd name="T40" fmla="*/ 4 w 168"/>
                <a:gd name="T41" fmla="*/ 178 h 314"/>
                <a:gd name="T42" fmla="*/ 4 w 168"/>
                <a:gd name="T43" fmla="*/ 178 h 314"/>
                <a:gd name="T44" fmla="*/ 0 w 168"/>
                <a:gd name="T45" fmla="*/ 162 h 314"/>
                <a:gd name="T46" fmla="*/ 0 w 168"/>
                <a:gd name="T47" fmla="*/ 146 h 314"/>
                <a:gd name="T48" fmla="*/ 0 w 168"/>
                <a:gd name="T49" fmla="*/ 128 h 314"/>
                <a:gd name="T50" fmla="*/ 0 w 168"/>
                <a:gd name="T51" fmla="*/ 114 h 314"/>
                <a:gd name="T52" fmla="*/ 6 w 168"/>
                <a:gd name="T53" fmla="*/ 84 h 314"/>
                <a:gd name="T54" fmla="*/ 14 w 168"/>
                <a:gd name="T55" fmla="*/ 56 h 314"/>
                <a:gd name="T56" fmla="*/ 24 w 168"/>
                <a:gd name="T57" fmla="*/ 34 h 314"/>
                <a:gd name="T58" fmla="*/ 34 w 168"/>
                <a:gd name="T59" fmla="*/ 16 h 314"/>
                <a:gd name="T60" fmla="*/ 42 w 168"/>
                <a:gd name="T61" fmla="*/ 0 h 314"/>
                <a:gd name="T62" fmla="*/ 42 w 168"/>
                <a:gd name="T63" fmla="*/ 0 h 314"/>
                <a:gd name="T64" fmla="*/ 58 w 168"/>
                <a:gd name="T65" fmla="*/ 8 h 314"/>
                <a:gd name="T66" fmla="*/ 74 w 168"/>
                <a:gd name="T67" fmla="*/ 20 h 314"/>
                <a:gd name="T68" fmla="*/ 94 w 168"/>
                <a:gd name="T69" fmla="*/ 36 h 314"/>
                <a:gd name="T70" fmla="*/ 114 w 168"/>
                <a:gd name="T71" fmla="*/ 54 h 314"/>
                <a:gd name="T72" fmla="*/ 134 w 168"/>
                <a:gd name="T73" fmla="*/ 78 h 314"/>
                <a:gd name="T74" fmla="*/ 144 w 168"/>
                <a:gd name="T75" fmla="*/ 92 h 314"/>
                <a:gd name="T76" fmla="*/ 152 w 168"/>
                <a:gd name="T77" fmla="*/ 106 h 314"/>
                <a:gd name="T78" fmla="*/ 158 w 168"/>
                <a:gd name="T79" fmla="*/ 120 h 314"/>
                <a:gd name="T80" fmla="*/ 162 w 168"/>
                <a:gd name="T81" fmla="*/ 13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4">
                  <a:moveTo>
                    <a:pt x="162" y="136"/>
                  </a:moveTo>
                  <a:lnTo>
                    <a:pt x="162" y="136"/>
                  </a:lnTo>
                  <a:lnTo>
                    <a:pt x="166" y="152"/>
                  </a:lnTo>
                  <a:lnTo>
                    <a:pt x="168" y="168"/>
                  </a:lnTo>
                  <a:lnTo>
                    <a:pt x="168" y="184"/>
                  </a:lnTo>
                  <a:lnTo>
                    <a:pt x="166" y="200"/>
                  </a:lnTo>
                  <a:lnTo>
                    <a:pt x="160" y="230"/>
                  </a:lnTo>
                  <a:lnTo>
                    <a:pt x="152" y="258"/>
                  </a:lnTo>
                  <a:lnTo>
                    <a:pt x="142" y="280"/>
                  </a:lnTo>
                  <a:lnTo>
                    <a:pt x="134" y="298"/>
                  </a:lnTo>
                  <a:lnTo>
                    <a:pt x="124" y="314"/>
                  </a:lnTo>
                  <a:lnTo>
                    <a:pt x="124" y="314"/>
                  </a:lnTo>
                  <a:lnTo>
                    <a:pt x="110" y="304"/>
                  </a:lnTo>
                  <a:lnTo>
                    <a:pt x="92" y="294"/>
                  </a:lnTo>
                  <a:lnTo>
                    <a:pt x="74" y="278"/>
                  </a:lnTo>
                  <a:lnTo>
                    <a:pt x="52" y="258"/>
                  </a:lnTo>
                  <a:lnTo>
                    <a:pt x="32" y="236"/>
                  </a:lnTo>
                  <a:lnTo>
                    <a:pt x="24" y="222"/>
                  </a:lnTo>
                  <a:lnTo>
                    <a:pt x="16" y="208"/>
                  </a:lnTo>
                  <a:lnTo>
                    <a:pt x="10" y="194"/>
                  </a:lnTo>
                  <a:lnTo>
                    <a:pt x="4" y="178"/>
                  </a:lnTo>
                  <a:lnTo>
                    <a:pt x="4" y="178"/>
                  </a:lnTo>
                  <a:lnTo>
                    <a:pt x="0" y="162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0" y="114"/>
                  </a:lnTo>
                  <a:lnTo>
                    <a:pt x="6" y="84"/>
                  </a:lnTo>
                  <a:lnTo>
                    <a:pt x="14" y="56"/>
                  </a:lnTo>
                  <a:lnTo>
                    <a:pt x="24" y="34"/>
                  </a:lnTo>
                  <a:lnTo>
                    <a:pt x="34" y="1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8" y="8"/>
                  </a:lnTo>
                  <a:lnTo>
                    <a:pt x="74" y="20"/>
                  </a:lnTo>
                  <a:lnTo>
                    <a:pt x="94" y="36"/>
                  </a:lnTo>
                  <a:lnTo>
                    <a:pt x="114" y="54"/>
                  </a:lnTo>
                  <a:lnTo>
                    <a:pt x="134" y="78"/>
                  </a:lnTo>
                  <a:lnTo>
                    <a:pt x="144" y="92"/>
                  </a:lnTo>
                  <a:lnTo>
                    <a:pt x="152" y="106"/>
                  </a:lnTo>
                  <a:lnTo>
                    <a:pt x="158" y="120"/>
                  </a:lnTo>
                  <a:lnTo>
                    <a:pt x="162" y="13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4" name="Freeform 2096">
              <a:extLst>
                <a:ext uri="{FF2B5EF4-FFF2-40B4-BE49-F238E27FC236}">
                  <a16:creationId xmlns:a16="http://schemas.microsoft.com/office/drawing/2014/main" id="{99022489-8181-49FA-8CE2-9857B4D93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393819"/>
              <a:ext cx="300163" cy="561019"/>
            </a:xfrm>
            <a:custGeom>
              <a:avLst/>
              <a:gdLst>
                <a:gd name="T0" fmla="*/ 162 w 168"/>
                <a:gd name="T1" fmla="*/ 136 h 314"/>
                <a:gd name="T2" fmla="*/ 162 w 168"/>
                <a:gd name="T3" fmla="*/ 136 h 314"/>
                <a:gd name="T4" fmla="*/ 166 w 168"/>
                <a:gd name="T5" fmla="*/ 152 h 314"/>
                <a:gd name="T6" fmla="*/ 168 w 168"/>
                <a:gd name="T7" fmla="*/ 168 h 314"/>
                <a:gd name="T8" fmla="*/ 168 w 168"/>
                <a:gd name="T9" fmla="*/ 184 h 314"/>
                <a:gd name="T10" fmla="*/ 166 w 168"/>
                <a:gd name="T11" fmla="*/ 200 h 314"/>
                <a:gd name="T12" fmla="*/ 160 w 168"/>
                <a:gd name="T13" fmla="*/ 230 h 314"/>
                <a:gd name="T14" fmla="*/ 152 w 168"/>
                <a:gd name="T15" fmla="*/ 258 h 314"/>
                <a:gd name="T16" fmla="*/ 142 w 168"/>
                <a:gd name="T17" fmla="*/ 280 h 314"/>
                <a:gd name="T18" fmla="*/ 134 w 168"/>
                <a:gd name="T19" fmla="*/ 298 h 314"/>
                <a:gd name="T20" fmla="*/ 124 w 168"/>
                <a:gd name="T21" fmla="*/ 314 h 314"/>
                <a:gd name="T22" fmla="*/ 124 w 168"/>
                <a:gd name="T23" fmla="*/ 314 h 314"/>
                <a:gd name="T24" fmla="*/ 110 w 168"/>
                <a:gd name="T25" fmla="*/ 304 h 314"/>
                <a:gd name="T26" fmla="*/ 92 w 168"/>
                <a:gd name="T27" fmla="*/ 294 h 314"/>
                <a:gd name="T28" fmla="*/ 74 w 168"/>
                <a:gd name="T29" fmla="*/ 278 h 314"/>
                <a:gd name="T30" fmla="*/ 52 w 168"/>
                <a:gd name="T31" fmla="*/ 258 h 314"/>
                <a:gd name="T32" fmla="*/ 32 w 168"/>
                <a:gd name="T33" fmla="*/ 236 h 314"/>
                <a:gd name="T34" fmla="*/ 24 w 168"/>
                <a:gd name="T35" fmla="*/ 222 h 314"/>
                <a:gd name="T36" fmla="*/ 16 w 168"/>
                <a:gd name="T37" fmla="*/ 208 h 314"/>
                <a:gd name="T38" fmla="*/ 10 w 168"/>
                <a:gd name="T39" fmla="*/ 194 h 314"/>
                <a:gd name="T40" fmla="*/ 4 w 168"/>
                <a:gd name="T41" fmla="*/ 178 h 314"/>
                <a:gd name="T42" fmla="*/ 4 w 168"/>
                <a:gd name="T43" fmla="*/ 178 h 314"/>
                <a:gd name="T44" fmla="*/ 0 w 168"/>
                <a:gd name="T45" fmla="*/ 162 h 314"/>
                <a:gd name="T46" fmla="*/ 0 w 168"/>
                <a:gd name="T47" fmla="*/ 146 h 314"/>
                <a:gd name="T48" fmla="*/ 0 w 168"/>
                <a:gd name="T49" fmla="*/ 128 h 314"/>
                <a:gd name="T50" fmla="*/ 0 w 168"/>
                <a:gd name="T51" fmla="*/ 114 h 314"/>
                <a:gd name="T52" fmla="*/ 6 w 168"/>
                <a:gd name="T53" fmla="*/ 84 h 314"/>
                <a:gd name="T54" fmla="*/ 14 w 168"/>
                <a:gd name="T55" fmla="*/ 56 h 314"/>
                <a:gd name="T56" fmla="*/ 24 w 168"/>
                <a:gd name="T57" fmla="*/ 34 h 314"/>
                <a:gd name="T58" fmla="*/ 34 w 168"/>
                <a:gd name="T59" fmla="*/ 16 h 314"/>
                <a:gd name="T60" fmla="*/ 42 w 168"/>
                <a:gd name="T61" fmla="*/ 0 h 314"/>
                <a:gd name="T62" fmla="*/ 42 w 168"/>
                <a:gd name="T63" fmla="*/ 0 h 314"/>
                <a:gd name="T64" fmla="*/ 58 w 168"/>
                <a:gd name="T65" fmla="*/ 8 h 314"/>
                <a:gd name="T66" fmla="*/ 74 w 168"/>
                <a:gd name="T67" fmla="*/ 20 h 314"/>
                <a:gd name="T68" fmla="*/ 94 w 168"/>
                <a:gd name="T69" fmla="*/ 36 h 314"/>
                <a:gd name="T70" fmla="*/ 114 w 168"/>
                <a:gd name="T71" fmla="*/ 54 h 314"/>
                <a:gd name="T72" fmla="*/ 134 w 168"/>
                <a:gd name="T73" fmla="*/ 78 h 314"/>
                <a:gd name="T74" fmla="*/ 144 w 168"/>
                <a:gd name="T75" fmla="*/ 92 h 314"/>
                <a:gd name="T76" fmla="*/ 152 w 168"/>
                <a:gd name="T77" fmla="*/ 106 h 314"/>
                <a:gd name="T78" fmla="*/ 158 w 168"/>
                <a:gd name="T79" fmla="*/ 120 h 314"/>
                <a:gd name="T80" fmla="*/ 162 w 168"/>
                <a:gd name="T81" fmla="*/ 13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8" h="314">
                  <a:moveTo>
                    <a:pt x="162" y="136"/>
                  </a:moveTo>
                  <a:lnTo>
                    <a:pt x="162" y="136"/>
                  </a:lnTo>
                  <a:lnTo>
                    <a:pt x="166" y="152"/>
                  </a:lnTo>
                  <a:lnTo>
                    <a:pt x="168" y="168"/>
                  </a:lnTo>
                  <a:lnTo>
                    <a:pt x="168" y="184"/>
                  </a:lnTo>
                  <a:lnTo>
                    <a:pt x="166" y="200"/>
                  </a:lnTo>
                  <a:lnTo>
                    <a:pt x="160" y="230"/>
                  </a:lnTo>
                  <a:lnTo>
                    <a:pt x="152" y="258"/>
                  </a:lnTo>
                  <a:lnTo>
                    <a:pt x="142" y="280"/>
                  </a:lnTo>
                  <a:lnTo>
                    <a:pt x="134" y="298"/>
                  </a:lnTo>
                  <a:lnTo>
                    <a:pt x="124" y="314"/>
                  </a:lnTo>
                  <a:lnTo>
                    <a:pt x="124" y="314"/>
                  </a:lnTo>
                  <a:lnTo>
                    <a:pt x="110" y="304"/>
                  </a:lnTo>
                  <a:lnTo>
                    <a:pt x="92" y="294"/>
                  </a:lnTo>
                  <a:lnTo>
                    <a:pt x="74" y="278"/>
                  </a:lnTo>
                  <a:lnTo>
                    <a:pt x="52" y="258"/>
                  </a:lnTo>
                  <a:lnTo>
                    <a:pt x="32" y="236"/>
                  </a:lnTo>
                  <a:lnTo>
                    <a:pt x="24" y="222"/>
                  </a:lnTo>
                  <a:lnTo>
                    <a:pt x="16" y="208"/>
                  </a:lnTo>
                  <a:lnTo>
                    <a:pt x="10" y="194"/>
                  </a:lnTo>
                  <a:lnTo>
                    <a:pt x="4" y="178"/>
                  </a:lnTo>
                  <a:lnTo>
                    <a:pt x="4" y="178"/>
                  </a:lnTo>
                  <a:lnTo>
                    <a:pt x="0" y="162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0" y="114"/>
                  </a:lnTo>
                  <a:lnTo>
                    <a:pt x="6" y="84"/>
                  </a:lnTo>
                  <a:lnTo>
                    <a:pt x="14" y="56"/>
                  </a:lnTo>
                  <a:lnTo>
                    <a:pt x="24" y="34"/>
                  </a:lnTo>
                  <a:lnTo>
                    <a:pt x="34" y="1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8" y="8"/>
                  </a:lnTo>
                  <a:lnTo>
                    <a:pt x="74" y="20"/>
                  </a:lnTo>
                  <a:lnTo>
                    <a:pt x="94" y="36"/>
                  </a:lnTo>
                  <a:lnTo>
                    <a:pt x="114" y="54"/>
                  </a:lnTo>
                  <a:lnTo>
                    <a:pt x="134" y="78"/>
                  </a:lnTo>
                  <a:lnTo>
                    <a:pt x="144" y="92"/>
                  </a:lnTo>
                  <a:lnTo>
                    <a:pt x="152" y="106"/>
                  </a:lnTo>
                  <a:lnTo>
                    <a:pt x="158" y="120"/>
                  </a:lnTo>
                  <a:lnTo>
                    <a:pt x="162" y="1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5" name="Freeform 2098">
              <a:extLst>
                <a:ext uri="{FF2B5EF4-FFF2-40B4-BE49-F238E27FC236}">
                  <a16:creationId xmlns:a16="http://schemas.microsoft.com/office/drawing/2014/main" id="{7DBB05C1-13DF-4272-8958-41F6777BF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8113" y="3375952"/>
              <a:ext cx="328750" cy="596753"/>
            </a:xfrm>
            <a:custGeom>
              <a:avLst/>
              <a:gdLst>
                <a:gd name="T0" fmla="*/ 164 w 184"/>
                <a:gd name="T1" fmla="*/ 148 h 334"/>
                <a:gd name="T2" fmla="*/ 166 w 184"/>
                <a:gd name="T3" fmla="*/ 168 h 334"/>
                <a:gd name="T4" fmla="*/ 168 w 184"/>
                <a:gd name="T5" fmla="*/ 186 h 334"/>
                <a:gd name="T6" fmla="*/ 162 w 184"/>
                <a:gd name="T7" fmla="*/ 236 h 334"/>
                <a:gd name="T8" fmla="*/ 148 w 184"/>
                <a:gd name="T9" fmla="*/ 278 h 334"/>
                <a:gd name="T10" fmla="*/ 132 w 184"/>
                <a:gd name="T11" fmla="*/ 308 h 334"/>
                <a:gd name="T12" fmla="*/ 128 w 184"/>
                <a:gd name="T13" fmla="*/ 316 h 334"/>
                <a:gd name="T14" fmla="*/ 126 w 184"/>
                <a:gd name="T15" fmla="*/ 318 h 334"/>
                <a:gd name="T16" fmla="*/ 126 w 184"/>
                <a:gd name="T17" fmla="*/ 320 h 334"/>
                <a:gd name="T18" fmla="*/ 136 w 184"/>
                <a:gd name="T19" fmla="*/ 316 h 334"/>
                <a:gd name="T20" fmla="*/ 136 w 184"/>
                <a:gd name="T21" fmla="*/ 316 h 334"/>
                <a:gd name="T22" fmla="*/ 102 w 184"/>
                <a:gd name="T23" fmla="*/ 294 h 334"/>
                <a:gd name="T24" fmla="*/ 84 w 184"/>
                <a:gd name="T25" fmla="*/ 280 h 334"/>
                <a:gd name="T26" fmla="*/ 46 w 184"/>
                <a:gd name="T27" fmla="*/ 240 h 334"/>
                <a:gd name="T28" fmla="*/ 30 w 184"/>
                <a:gd name="T29" fmla="*/ 214 h 334"/>
                <a:gd name="T30" fmla="*/ 20 w 184"/>
                <a:gd name="T31" fmla="*/ 186 h 334"/>
                <a:gd name="T32" fmla="*/ 16 w 184"/>
                <a:gd name="T33" fmla="*/ 166 h 334"/>
                <a:gd name="T34" fmla="*/ 16 w 184"/>
                <a:gd name="T35" fmla="*/ 146 h 334"/>
                <a:gd name="T36" fmla="*/ 22 w 184"/>
                <a:gd name="T37" fmla="*/ 96 h 334"/>
                <a:gd name="T38" fmla="*/ 36 w 184"/>
                <a:gd name="T39" fmla="*/ 54 h 334"/>
                <a:gd name="T40" fmla="*/ 50 w 184"/>
                <a:gd name="T41" fmla="*/ 24 h 334"/>
                <a:gd name="T42" fmla="*/ 56 w 184"/>
                <a:gd name="T43" fmla="*/ 16 h 334"/>
                <a:gd name="T44" fmla="*/ 56 w 184"/>
                <a:gd name="T45" fmla="*/ 14 h 334"/>
                <a:gd name="T46" fmla="*/ 56 w 184"/>
                <a:gd name="T47" fmla="*/ 14 h 334"/>
                <a:gd name="T48" fmla="*/ 46 w 184"/>
                <a:gd name="T49" fmla="*/ 16 h 334"/>
                <a:gd name="T50" fmla="*/ 46 w 184"/>
                <a:gd name="T51" fmla="*/ 18 h 334"/>
                <a:gd name="T52" fmla="*/ 80 w 184"/>
                <a:gd name="T53" fmla="*/ 38 h 334"/>
                <a:gd name="T54" fmla="*/ 100 w 184"/>
                <a:gd name="T55" fmla="*/ 54 h 334"/>
                <a:gd name="T56" fmla="*/ 138 w 184"/>
                <a:gd name="T57" fmla="*/ 94 h 334"/>
                <a:gd name="T58" fmla="*/ 152 w 184"/>
                <a:gd name="T59" fmla="*/ 120 h 334"/>
                <a:gd name="T60" fmla="*/ 164 w 184"/>
                <a:gd name="T61" fmla="*/ 148 h 334"/>
                <a:gd name="T62" fmla="*/ 178 w 184"/>
                <a:gd name="T63" fmla="*/ 144 h 334"/>
                <a:gd name="T64" fmla="*/ 174 w 184"/>
                <a:gd name="T65" fmla="*/ 128 h 334"/>
                <a:gd name="T66" fmla="*/ 158 w 184"/>
                <a:gd name="T67" fmla="*/ 96 h 334"/>
                <a:gd name="T68" fmla="*/ 128 w 184"/>
                <a:gd name="T69" fmla="*/ 60 h 334"/>
                <a:gd name="T70" fmla="*/ 108 w 184"/>
                <a:gd name="T71" fmla="*/ 40 h 334"/>
                <a:gd name="T72" fmla="*/ 70 w 184"/>
                <a:gd name="T73" fmla="*/ 12 h 334"/>
                <a:gd name="T74" fmla="*/ 48 w 184"/>
                <a:gd name="T75" fmla="*/ 0 h 334"/>
                <a:gd name="T76" fmla="*/ 44 w 184"/>
                <a:gd name="T77" fmla="*/ 6 h 334"/>
                <a:gd name="T78" fmla="*/ 22 w 184"/>
                <a:gd name="T79" fmla="*/ 48 h 334"/>
                <a:gd name="T80" fmla="*/ 14 w 184"/>
                <a:gd name="T81" fmla="*/ 68 h 334"/>
                <a:gd name="T82" fmla="*/ 0 w 184"/>
                <a:gd name="T83" fmla="*/ 118 h 334"/>
                <a:gd name="T84" fmla="*/ 0 w 184"/>
                <a:gd name="T85" fmla="*/ 146 h 334"/>
                <a:gd name="T86" fmla="*/ 4 w 184"/>
                <a:gd name="T87" fmla="*/ 190 h 334"/>
                <a:gd name="T88" fmla="*/ 10 w 184"/>
                <a:gd name="T89" fmla="*/ 206 h 334"/>
                <a:gd name="T90" fmla="*/ 26 w 184"/>
                <a:gd name="T91" fmla="*/ 236 h 334"/>
                <a:gd name="T92" fmla="*/ 54 w 184"/>
                <a:gd name="T93" fmla="*/ 274 h 334"/>
                <a:gd name="T94" fmla="*/ 76 w 184"/>
                <a:gd name="T95" fmla="*/ 294 h 334"/>
                <a:gd name="T96" fmla="*/ 112 w 184"/>
                <a:gd name="T97" fmla="*/ 322 h 334"/>
                <a:gd name="T98" fmla="*/ 136 w 184"/>
                <a:gd name="T99" fmla="*/ 334 h 334"/>
                <a:gd name="T100" fmla="*/ 140 w 184"/>
                <a:gd name="T101" fmla="*/ 328 h 334"/>
                <a:gd name="T102" fmla="*/ 162 w 184"/>
                <a:gd name="T103" fmla="*/ 286 h 334"/>
                <a:gd name="T104" fmla="*/ 170 w 184"/>
                <a:gd name="T105" fmla="*/ 264 h 334"/>
                <a:gd name="T106" fmla="*/ 182 w 184"/>
                <a:gd name="T107" fmla="*/ 214 h 334"/>
                <a:gd name="T108" fmla="*/ 184 w 184"/>
                <a:gd name="T109" fmla="*/ 186 h 334"/>
                <a:gd name="T110" fmla="*/ 178 w 184"/>
                <a:gd name="T111" fmla="*/ 14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4" h="334">
                  <a:moveTo>
                    <a:pt x="170" y="146"/>
                  </a:moveTo>
                  <a:lnTo>
                    <a:pt x="164" y="148"/>
                  </a:lnTo>
                  <a:lnTo>
                    <a:pt x="164" y="148"/>
                  </a:lnTo>
                  <a:lnTo>
                    <a:pt x="166" y="168"/>
                  </a:lnTo>
                  <a:lnTo>
                    <a:pt x="168" y="186"/>
                  </a:lnTo>
                  <a:lnTo>
                    <a:pt x="168" y="186"/>
                  </a:lnTo>
                  <a:lnTo>
                    <a:pt x="166" y="212"/>
                  </a:lnTo>
                  <a:lnTo>
                    <a:pt x="162" y="236"/>
                  </a:lnTo>
                  <a:lnTo>
                    <a:pt x="154" y="260"/>
                  </a:lnTo>
                  <a:lnTo>
                    <a:pt x="148" y="278"/>
                  </a:lnTo>
                  <a:lnTo>
                    <a:pt x="148" y="278"/>
                  </a:lnTo>
                  <a:lnTo>
                    <a:pt x="132" y="308"/>
                  </a:lnTo>
                  <a:lnTo>
                    <a:pt x="132" y="308"/>
                  </a:lnTo>
                  <a:lnTo>
                    <a:pt x="128" y="316"/>
                  </a:lnTo>
                  <a:lnTo>
                    <a:pt x="128" y="316"/>
                  </a:lnTo>
                  <a:lnTo>
                    <a:pt x="126" y="318"/>
                  </a:lnTo>
                  <a:lnTo>
                    <a:pt x="126" y="318"/>
                  </a:lnTo>
                  <a:lnTo>
                    <a:pt x="126" y="320"/>
                  </a:lnTo>
                  <a:lnTo>
                    <a:pt x="132" y="324"/>
                  </a:lnTo>
                  <a:lnTo>
                    <a:pt x="136" y="316"/>
                  </a:lnTo>
                  <a:lnTo>
                    <a:pt x="136" y="316"/>
                  </a:lnTo>
                  <a:lnTo>
                    <a:pt x="136" y="316"/>
                  </a:lnTo>
                  <a:lnTo>
                    <a:pt x="118" y="306"/>
                  </a:lnTo>
                  <a:lnTo>
                    <a:pt x="102" y="294"/>
                  </a:lnTo>
                  <a:lnTo>
                    <a:pt x="84" y="280"/>
                  </a:lnTo>
                  <a:lnTo>
                    <a:pt x="84" y="280"/>
                  </a:lnTo>
                  <a:lnTo>
                    <a:pt x="64" y="262"/>
                  </a:lnTo>
                  <a:lnTo>
                    <a:pt x="46" y="240"/>
                  </a:lnTo>
                  <a:lnTo>
                    <a:pt x="38" y="226"/>
                  </a:lnTo>
                  <a:lnTo>
                    <a:pt x="30" y="214"/>
                  </a:lnTo>
                  <a:lnTo>
                    <a:pt x="24" y="200"/>
                  </a:lnTo>
                  <a:lnTo>
                    <a:pt x="20" y="186"/>
                  </a:lnTo>
                  <a:lnTo>
                    <a:pt x="20" y="186"/>
                  </a:lnTo>
                  <a:lnTo>
                    <a:pt x="16" y="166"/>
                  </a:lnTo>
                  <a:lnTo>
                    <a:pt x="16" y="146"/>
                  </a:lnTo>
                  <a:lnTo>
                    <a:pt x="16" y="146"/>
                  </a:lnTo>
                  <a:lnTo>
                    <a:pt x="16" y="122"/>
                  </a:lnTo>
                  <a:lnTo>
                    <a:pt x="22" y="96"/>
                  </a:lnTo>
                  <a:lnTo>
                    <a:pt x="28" y="74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56" y="16"/>
                  </a:lnTo>
                  <a:lnTo>
                    <a:pt x="56" y="16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0" y="10"/>
                  </a:lnTo>
                  <a:lnTo>
                    <a:pt x="46" y="16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64" y="28"/>
                  </a:lnTo>
                  <a:lnTo>
                    <a:pt x="80" y="38"/>
                  </a:lnTo>
                  <a:lnTo>
                    <a:pt x="100" y="54"/>
                  </a:lnTo>
                  <a:lnTo>
                    <a:pt x="100" y="54"/>
                  </a:lnTo>
                  <a:lnTo>
                    <a:pt x="118" y="72"/>
                  </a:lnTo>
                  <a:lnTo>
                    <a:pt x="138" y="94"/>
                  </a:lnTo>
                  <a:lnTo>
                    <a:pt x="146" y="106"/>
                  </a:lnTo>
                  <a:lnTo>
                    <a:pt x="152" y="120"/>
                  </a:lnTo>
                  <a:lnTo>
                    <a:pt x="158" y="134"/>
                  </a:lnTo>
                  <a:lnTo>
                    <a:pt x="164" y="148"/>
                  </a:lnTo>
                  <a:lnTo>
                    <a:pt x="170" y="146"/>
                  </a:lnTo>
                  <a:lnTo>
                    <a:pt x="178" y="144"/>
                  </a:lnTo>
                  <a:lnTo>
                    <a:pt x="178" y="144"/>
                  </a:lnTo>
                  <a:lnTo>
                    <a:pt x="174" y="128"/>
                  </a:lnTo>
                  <a:lnTo>
                    <a:pt x="166" y="112"/>
                  </a:lnTo>
                  <a:lnTo>
                    <a:pt x="158" y="96"/>
                  </a:lnTo>
                  <a:lnTo>
                    <a:pt x="148" y="84"/>
                  </a:lnTo>
                  <a:lnTo>
                    <a:pt x="128" y="60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88" y="24"/>
                  </a:lnTo>
                  <a:lnTo>
                    <a:pt x="70" y="12"/>
                  </a:lnTo>
                  <a:lnTo>
                    <a:pt x="54" y="2"/>
                  </a:lnTo>
                  <a:lnTo>
                    <a:pt x="48" y="0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36" y="1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14" y="68"/>
                  </a:lnTo>
                  <a:lnTo>
                    <a:pt x="6" y="92"/>
                  </a:lnTo>
                  <a:lnTo>
                    <a:pt x="0" y="118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0" y="168"/>
                  </a:lnTo>
                  <a:lnTo>
                    <a:pt x="4" y="190"/>
                  </a:lnTo>
                  <a:lnTo>
                    <a:pt x="4" y="190"/>
                  </a:lnTo>
                  <a:lnTo>
                    <a:pt x="10" y="206"/>
                  </a:lnTo>
                  <a:lnTo>
                    <a:pt x="16" y="222"/>
                  </a:lnTo>
                  <a:lnTo>
                    <a:pt x="26" y="236"/>
                  </a:lnTo>
                  <a:lnTo>
                    <a:pt x="34" y="250"/>
                  </a:lnTo>
                  <a:lnTo>
                    <a:pt x="54" y="274"/>
                  </a:lnTo>
                  <a:lnTo>
                    <a:pt x="76" y="294"/>
                  </a:lnTo>
                  <a:lnTo>
                    <a:pt x="76" y="294"/>
                  </a:lnTo>
                  <a:lnTo>
                    <a:pt x="96" y="310"/>
                  </a:lnTo>
                  <a:lnTo>
                    <a:pt x="112" y="322"/>
                  </a:lnTo>
                  <a:lnTo>
                    <a:pt x="130" y="330"/>
                  </a:lnTo>
                  <a:lnTo>
                    <a:pt x="136" y="334"/>
                  </a:lnTo>
                  <a:lnTo>
                    <a:pt x="140" y="328"/>
                  </a:lnTo>
                  <a:lnTo>
                    <a:pt x="140" y="328"/>
                  </a:lnTo>
                  <a:lnTo>
                    <a:pt x="146" y="316"/>
                  </a:lnTo>
                  <a:lnTo>
                    <a:pt x="162" y="286"/>
                  </a:lnTo>
                  <a:lnTo>
                    <a:pt x="162" y="286"/>
                  </a:lnTo>
                  <a:lnTo>
                    <a:pt x="170" y="264"/>
                  </a:lnTo>
                  <a:lnTo>
                    <a:pt x="178" y="240"/>
                  </a:lnTo>
                  <a:lnTo>
                    <a:pt x="182" y="214"/>
                  </a:lnTo>
                  <a:lnTo>
                    <a:pt x="184" y="186"/>
                  </a:lnTo>
                  <a:lnTo>
                    <a:pt x="184" y="186"/>
                  </a:lnTo>
                  <a:lnTo>
                    <a:pt x="182" y="166"/>
                  </a:lnTo>
                  <a:lnTo>
                    <a:pt x="178" y="144"/>
                  </a:lnTo>
                  <a:lnTo>
                    <a:pt x="170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6" name="Freeform 2099">
              <a:extLst>
                <a:ext uri="{FF2B5EF4-FFF2-40B4-BE49-F238E27FC236}">
                  <a16:creationId xmlns:a16="http://schemas.microsoft.com/office/drawing/2014/main" id="{155D64A2-91F0-4CD6-8B62-12B2931EA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5233" y="3879797"/>
              <a:ext cx="203682" cy="217976"/>
            </a:xfrm>
            <a:custGeom>
              <a:avLst/>
              <a:gdLst>
                <a:gd name="T0" fmla="*/ 4 w 114"/>
                <a:gd name="T1" fmla="*/ 0 h 122"/>
                <a:gd name="T2" fmla="*/ 4 w 114"/>
                <a:gd name="T3" fmla="*/ 0 h 122"/>
                <a:gd name="T4" fmla="*/ 0 w 114"/>
                <a:gd name="T5" fmla="*/ 0 h 122"/>
                <a:gd name="T6" fmla="*/ 0 w 114"/>
                <a:gd name="T7" fmla="*/ 0 h 122"/>
                <a:gd name="T8" fmla="*/ 24 w 114"/>
                <a:gd name="T9" fmla="*/ 12 h 122"/>
                <a:gd name="T10" fmla="*/ 46 w 114"/>
                <a:gd name="T11" fmla="*/ 26 h 122"/>
                <a:gd name="T12" fmla="*/ 46 w 114"/>
                <a:gd name="T13" fmla="*/ 26 h 122"/>
                <a:gd name="T14" fmla="*/ 66 w 114"/>
                <a:gd name="T15" fmla="*/ 42 h 122"/>
                <a:gd name="T16" fmla="*/ 80 w 114"/>
                <a:gd name="T17" fmla="*/ 56 h 122"/>
                <a:gd name="T18" fmla="*/ 94 w 114"/>
                <a:gd name="T19" fmla="*/ 70 h 122"/>
                <a:gd name="T20" fmla="*/ 98 w 114"/>
                <a:gd name="T21" fmla="*/ 76 h 122"/>
                <a:gd name="T22" fmla="*/ 92 w 114"/>
                <a:gd name="T23" fmla="*/ 82 h 122"/>
                <a:gd name="T24" fmla="*/ 92 w 114"/>
                <a:gd name="T25" fmla="*/ 82 h 122"/>
                <a:gd name="T26" fmla="*/ 84 w 114"/>
                <a:gd name="T27" fmla="*/ 90 h 122"/>
                <a:gd name="T28" fmla="*/ 58 w 114"/>
                <a:gd name="T29" fmla="*/ 110 h 122"/>
                <a:gd name="T30" fmla="*/ 58 w 114"/>
                <a:gd name="T31" fmla="*/ 110 h 122"/>
                <a:gd name="T32" fmla="*/ 74 w 114"/>
                <a:gd name="T33" fmla="*/ 122 h 122"/>
                <a:gd name="T34" fmla="*/ 74 w 114"/>
                <a:gd name="T35" fmla="*/ 122 h 122"/>
                <a:gd name="T36" fmla="*/ 94 w 114"/>
                <a:gd name="T37" fmla="*/ 108 h 122"/>
                <a:gd name="T38" fmla="*/ 94 w 114"/>
                <a:gd name="T39" fmla="*/ 108 h 122"/>
                <a:gd name="T40" fmla="*/ 110 w 114"/>
                <a:gd name="T41" fmla="*/ 96 h 122"/>
                <a:gd name="T42" fmla="*/ 110 w 114"/>
                <a:gd name="T43" fmla="*/ 96 h 122"/>
                <a:gd name="T44" fmla="*/ 98 w 114"/>
                <a:gd name="T45" fmla="*/ 68 h 122"/>
                <a:gd name="T46" fmla="*/ 94 w 114"/>
                <a:gd name="T47" fmla="*/ 58 h 122"/>
                <a:gd name="T48" fmla="*/ 92 w 114"/>
                <a:gd name="T49" fmla="*/ 50 h 122"/>
                <a:gd name="T50" fmla="*/ 98 w 114"/>
                <a:gd name="T51" fmla="*/ 48 h 122"/>
                <a:gd name="T52" fmla="*/ 98 w 114"/>
                <a:gd name="T53" fmla="*/ 48 h 122"/>
                <a:gd name="T54" fmla="*/ 114 w 114"/>
                <a:gd name="T55" fmla="*/ 42 h 122"/>
                <a:gd name="T56" fmla="*/ 114 w 114"/>
                <a:gd name="T57" fmla="*/ 42 h 122"/>
                <a:gd name="T58" fmla="*/ 100 w 114"/>
                <a:gd name="T59" fmla="*/ 32 h 122"/>
                <a:gd name="T60" fmla="*/ 86 w 114"/>
                <a:gd name="T61" fmla="*/ 22 h 122"/>
                <a:gd name="T62" fmla="*/ 70 w 114"/>
                <a:gd name="T63" fmla="*/ 14 h 122"/>
                <a:gd name="T64" fmla="*/ 54 w 114"/>
                <a:gd name="T65" fmla="*/ 6 h 122"/>
                <a:gd name="T66" fmla="*/ 56 w 114"/>
                <a:gd name="T67" fmla="*/ 0 h 122"/>
                <a:gd name="T68" fmla="*/ 56 w 114"/>
                <a:gd name="T69" fmla="*/ 0 h 122"/>
                <a:gd name="T70" fmla="*/ 54 w 114"/>
                <a:gd name="T71" fmla="*/ 6 h 122"/>
                <a:gd name="T72" fmla="*/ 54 w 114"/>
                <a:gd name="T73" fmla="*/ 6 h 122"/>
                <a:gd name="T74" fmla="*/ 30 w 114"/>
                <a:gd name="T75" fmla="*/ 0 h 122"/>
                <a:gd name="T76" fmla="*/ 4 w 114"/>
                <a:gd name="T77" fmla="*/ 0 h 122"/>
                <a:gd name="T78" fmla="*/ 4 w 114"/>
                <a:gd name="T79" fmla="*/ 0 h 122"/>
                <a:gd name="T80" fmla="*/ 4 w 114"/>
                <a:gd name="T8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4" h="12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" y="12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66" y="42"/>
                  </a:lnTo>
                  <a:lnTo>
                    <a:pt x="80" y="56"/>
                  </a:lnTo>
                  <a:lnTo>
                    <a:pt x="94" y="70"/>
                  </a:lnTo>
                  <a:lnTo>
                    <a:pt x="98" y="76"/>
                  </a:lnTo>
                  <a:lnTo>
                    <a:pt x="92" y="82"/>
                  </a:lnTo>
                  <a:lnTo>
                    <a:pt x="92" y="82"/>
                  </a:lnTo>
                  <a:lnTo>
                    <a:pt x="84" y="90"/>
                  </a:lnTo>
                  <a:lnTo>
                    <a:pt x="58" y="110"/>
                  </a:lnTo>
                  <a:lnTo>
                    <a:pt x="58" y="110"/>
                  </a:lnTo>
                  <a:lnTo>
                    <a:pt x="74" y="122"/>
                  </a:lnTo>
                  <a:lnTo>
                    <a:pt x="74" y="122"/>
                  </a:lnTo>
                  <a:lnTo>
                    <a:pt x="94" y="108"/>
                  </a:lnTo>
                  <a:lnTo>
                    <a:pt x="94" y="108"/>
                  </a:lnTo>
                  <a:lnTo>
                    <a:pt x="110" y="96"/>
                  </a:lnTo>
                  <a:lnTo>
                    <a:pt x="110" y="96"/>
                  </a:lnTo>
                  <a:lnTo>
                    <a:pt x="98" y="68"/>
                  </a:lnTo>
                  <a:lnTo>
                    <a:pt x="94" y="58"/>
                  </a:lnTo>
                  <a:lnTo>
                    <a:pt x="92" y="50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00" y="32"/>
                  </a:lnTo>
                  <a:lnTo>
                    <a:pt x="86" y="22"/>
                  </a:lnTo>
                  <a:lnTo>
                    <a:pt x="70" y="14"/>
                  </a:lnTo>
                  <a:lnTo>
                    <a:pt x="54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7" name="Freeform 2100">
              <a:extLst>
                <a:ext uri="{FF2B5EF4-FFF2-40B4-BE49-F238E27FC236}">
                  <a16:creationId xmlns:a16="http://schemas.microsoft.com/office/drawing/2014/main" id="{F5D21739-9F74-47AF-AE99-A14FD858A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5233" y="3879797"/>
              <a:ext cx="203682" cy="217976"/>
            </a:xfrm>
            <a:custGeom>
              <a:avLst/>
              <a:gdLst>
                <a:gd name="T0" fmla="*/ 4 w 114"/>
                <a:gd name="T1" fmla="*/ 0 h 122"/>
                <a:gd name="T2" fmla="*/ 4 w 114"/>
                <a:gd name="T3" fmla="*/ 0 h 122"/>
                <a:gd name="T4" fmla="*/ 0 w 114"/>
                <a:gd name="T5" fmla="*/ 0 h 122"/>
                <a:gd name="T6" fmla="*/ 0 w 114"/>
                <a:gd name="T7" fmla="*/ 0 h 122"/>
                <a:gd name="T8" fmla="*/ 24 w 114"/>
                <a:gd name="T9" fmla="*/ 12 h 122"/>
                <a:gd name="T10" fmla="*/ 46 w 114"/>
                <a:gd name="T11" fmla="*/ 26 h 122"/>
                <a:gd name="T12" fmla="*/ 46 w 114"/>
                <a:gd name="T13" fmla="*/ 26 h 122"/>
                <a:gd name="T14" fmla="*/ 66 w 114"/>
                <a:gd name="T15" fmla="*/ 42 h 122"/>
                <a:gd name="T16" fmla="*/ 80 w 114"/>
                <a:gd name="T17" fmla="*/ 56 h 122"/>
                <a:gd name="T18" fmla="*/ 94 w 114"/>
                <a:gd name="T19" fmla="*/ 70 h 122"/>
                <a:gd name="T20" fmla="*/ 98 w 114"/>
                <a:gd name="T21" fmla="*/ 76 h 122"/>
                <a:gd name="T22" fmla="*/ 92 w 114"/>
                <a:gd name="T23" fmla="*/ 82 h 122"/>
                <a:gd name="T24" fmla="*/ 92 w 114"/>
                <a:gd name="T25" fmla="*/ 82 h 122"/>
                <a:gd name="T26" fmla="*/ 84 w 114"/>
                <a:gd name="T27" fmla="*/ 90 h 122"/>
                <a:gd name="T28" fmla="*/ 58 w 114"/>
                <a:gd name="T29" fmla="*/ 110 h 122"/>
                <a:gd name="T30" fmla="*/ 58 w 114"/>
                <a:gd name="T31" fmla="*/ 110 h 122"/>
                <a:gd name="T32" fmla="*/ 74 w 114"/>
                <a:gd name="T33" fmla="*/ 122 h 122"/>
                <a:gd name="T34" fmla="*/ 74 w 114"/>
                <a:gd name="T35" fmla="*/ 122 h 122"/>
                <a:gd name="T36" fmla="*/ 94 w 114"/>
                <a:gd name="T37" fmla="*/ 108 h 122"/>
                <a:gd name="T38" fmla="*/ 94 w 114"/>
                <a:gd name="T39" fmla="*/ 108 h 122"/>
                <a:gd name="T40" fmla="*/ 110 w 114"/>
                <a:gd name="T41" fmla="*/ 96 h 122"/>
                <a:gd name="T42" fmla="*/ 110 w 114"/>
                <a:gd name="T43" fmla="*/ 96 h 122"/>
                <a:gd name="T44" fmla="*/ 98 w 114"/>
                <a:gd name="T45" fmla="*/ 68 h 122"/>
                <a:gd name="T46" fmla="*/ 94 w 114"/>
                <a:gd name="T47" fmla="*/ 58 h 122"/>
                <a:gd name="T48" fmla="*/ 92 w 114"/>
                <a:gd name="T49" fmla="*/ 50 h 122"/>
                <a:gd name="T50" fmla="*/ 98 w 114"/>
                <a:gd name="T51" fmla="*/ 48 h 122"/>
                <a:gd name="T52" fmla="*/ 98 w 114"/>
                <a:gd name="T53" fmla="*/ 48 h 122"/>
                <a:gd name="T54" fmla="*/ 114 w 114"/>
                <a:gd name="T55" fmla="*/ 42 h 122"/>
                <a:gd name="T56" fmla="*/ 114 w 114"/>
                <a:gd name="T57" fmla="*/ 42 h 122"/>
                <a:gd name="T58" fmla="*/ 100 w 114"/>
                <a:gd name="T59" fmla="*/ 32 h 122"/>
                <a:gd name="T60" fmla="*/ 86 w 114"/>
                <a:gd name="T61" fmla="*/ 22 h 122"/>
                <a:gd name="T62" fmla="*/ 70 w 114"/>
                <a:gd name="T63" fmla="*/ 14 h 122"/>
                <a:gd name="T64" fmla="*/ 54 w 114"/>
                <a:gd name="T65" fmla="*/ 6 h 122"/>
                <a:gd name="T66" fmla="*/ 56 w 114"/>
                <a:gd name="T67" fmla="*/ 0 h 122"/>
                <a:gd name="T68" fmla="*/ 56 w 114"/>
                <a:gd name="T69" fmla="*/ 0 h 122"/>
                <a:gd name="T70" fmla="*/ 54 w 114"/>
                <a:gd name="T71" fmla="*/ 6 h 122"/>
                <a:gd name="T72" fmla="*/ 54 w 114"/>
                <a:gd name="T73" fmla="*/ 6 h 122"/>
                <a:gd name="T74" fmla="*/ 30 w 114"/>
                <a:gd name="T75" fmla="*/ 0 h 122"/>
                <a:gd name="T76" fmla="*/ 4 w 114"/>
                <a:gd name="T77" fmla="*/ 0 h 122"/>
                <a:gd name="T78" fmla="*/ 4 w 114"/>
                <a:gd name="T79" fmla="*/ 0 h 122"/>
                <a:gd name="T80" fmla="*/ 4 w 114"/>
                <a:gd name="T8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4" h="12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" y="12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66" y="42"/>
                  </a:lnTo>
                  <a:lnTo>
                    <a:pt x="80" y="56"/>
                  </a:lnTo>
                  <a:lnTo>
                    <a:pt x="94" y="70"/>
                  </a:lnTo>
                  <a:lnTo>
                    <a:pt x="98" y="76"/>
                  </a:lnTo>
                  <a:lnTo>
                    <a:pt x="92" y="82"/>
                  </a:lnTo>
                  <a:lnTo>
                    <a:pt x="92" y="82"/>
                  </a:lnTo>
                  <a:lnTo>
                    <a:pt x="84" y="90"/>
                  </a:lnTo>
                  <a:lnTo>
                    <a:pt x="58" y="110"/>
                  </a:lnTo>
                  <a:lnTo>
                    <a:pt x="58" y="110"/>
                  </a:lnTo>
                  <a:lnTo>
                    <a:pt x="74" y="122"/>
                  </a:lnTo>
                  <a:lnTo>
                    <a:pt x="74" y="122"/>
                  </a:lnTo>
                  <a:lnTo>
                    <a:pt x="94" y="108"/>
                  </a:lnTo>
                  <a:lnTo>
                    <a:pt x="94" y="108"/>
                  </a:lnTo>
                  <a:lnTo>
                    <a:pt x="110" y="96"/>
                  </a:lnTo>
                  <a:lnTo>
                    <a:pt x="110" y="96"/>
                  </a:lnTo>
                  <a:lnTo>
                    <a:pt x="98" y="68"/>
                  </a:lnTo>
                  <a:lnTo>
                    <a:pt x="94" y="58"/>
                  </a:lnTo>
                  <a:lnTo>
                    <a:pt x="92" y="50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114" y="42"/>
                  </a:lnTo>
                  <a:lnTo>
                    <a:pt x="114" y="42"/>
                  </a:lnTo>
                  <a:lnTo>
                    <a:pt x="100" y="32"/>
                  </a:lnTo>
                  <a:lnTo>
                    <a:pt x="86" y="22"/>
                  </a:lnTo>
                  <a:lnTo>
                    <a:pt x="70" y="14"/>
                  </a:lnTo>
                  <a:lnTo>
                    <a:pt x="54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8" name="Freeform 2101">
              <a:extLst>
                <a:ext uri="{FF2B5EF4-FFF2-40B4-BE49-F238E27FC236}">
                  <a16:creationId xmlns:a16="http://schemas.microsoft.com/office/drawing/2014/main" id="{0E608305-EBEF-4E3B-8B68-40E963DA6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5342" y="3976278"/>
              <a:ext cx="75041" cy="75041"/>
            </a:xfrm>
            <a:custGeom>
              <a:avLst/>
              <a:gdLst>
                <a:gd name="T0" fmla="*/ 14 w 42"/>
                <a:gd name="T1" fmla="*/ 0 h 42"/>
                <a:gd name="T2" fmla="*/ 14 w 42"/>
                <a:gd name="T3" fmla="*/ 0 h 42"/>
                <a:gd name="T4" fmla="*/ 0 w 42"/>
                <a:gd name="T5" fmla="*/ 6 h 42"/>
                <a:gd name="T6" fmla="*/ 0 w 42"/>
                <a:gd name="T7" fmla="*/ 6 h 42"/>
                <a:gd name="T8" fmla="*/ 4 w 42"/>
                <a:gd name="T9" fmla="*/ 16 h 42"/>
                <a:gd name="T10" fmla="*/ 4 w 42"/>
                <a:gd name="T11" fmla="*/ 16 h 42"/>
                <a:gd name="T12" fmla="*/ 14 w 42"/>
                <a:gd name="T13" fmla="*/ 38 h 42"/>
                <a:gd name="T14" fmla="*/ 14 w 42"/>
                <a:gd name="T15" fmla="*/ 38 h 42"/>
                <a:gd name="T16" fmla="*/ 20 w 42"/>
                <a:gd name="T17" fmla="*/ 38 h 42"/>
                <a:gd name="T18" fmla="*/ 20 w 42"/>
                <a:gd name="T19" fmla="*/ 38 h 42"/>
                <a:gd name="T20" fmla="*/ 32 w 42"/>
                <a:gd name="T21" fmla="*/ 38 h 42"/>
                <a:gd name="T22" fmla="*/ 42 w 42"/>
                <a:gd name="T23" fmla="*/ 42 h 42"/>
                <a:gd name="T24" fmla="*/ 42 w 42"/>
                <a:gd name="T25" fmla="*/ 36 h 42"/>
                <a:gd name="T26" fmla="*/ 42 w 42"/>
                <a:gd name="T27" fmla="*/ 36 h 42"/>
                <a:gd name="T28" fmla="*/ 34 w 42"/>
                <a:gd name="T29" fmla="*/ 26 h 42"/>
                <a:gd name="T30" fmla="*/ 34 w 42"/>
                <a:gd name="T31" fmla="*/ 26 h 42"/>
                <a:gd name="T32" fmla="*/ 14 w 42"/>
                <a:gd name="T3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42">
                  <a:moveTo>
                    <a:pt x="14" y="0"/>
                  </a:moveTo>
                  <a:lnTo>
                    <a:pt x="14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32" y="3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9" name="Freeform 2102">
              <a:extLst>
                <a:ext uri="{FF2B5EF4-FFF2-40B4-BE49-F238E27FC236}">
                  <a16:creationId xmlns:a16="http://schemas.microsoft.com/office/drawing/2014/main" id="{D461E585-CCF2-4CCC-8592-948D2B8C2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5342" y="3976278"/>
              <a:ext cx="75041" cy="75041"/>
            </a:xfrm>
            <a:custGeom>
              <a:avLst/>
              <a:gdLst>
                <a:gd name="T0" fmla="*/ 14 w 42"/>
                <a:gd name="T1" fmla="*/ 0 h 42"/>
                <a:gd name="T2" fmla="*/ 14 w 42"/>
                <a:gd name="T3" fmla="*/ 0 h 42"/>
                <a:gd name="T4" fmla="*/ 0 w 42"/>
                <a:gd name="T5" fmla="*/ 6 h 42"/>
                <a:gd name="T6" fmla="*/ 0 w 42"/>
                <a:gd name="T7" fmla="*/ 6 h 42"/>
                <a:gd name="T8" fmla="*/ 4 w 42"/>
                <a:gd name="T9" fmla="*/ 16 h 42"/>
                <a:gd name="T10" fmla="*/ 4 w 42"/>
                <a:gd name="T11" fmla="*/ 16 h 42"/>
                <a:gd name="T12" fmla="*/ 14 w 42"/>
                <a:gd name="T13" fmla="*/ 38 h 42"/>
                <a:gd name="T14" fmla="*/ 14 w 42"/>
                <a:gd name="T15" fmla="*/ 38 h 42"/>
                <a:gd name="T16" fmla="*/ 20 w 42"/>
                <a:gd name="T17" fmla="*/ 38 h 42"/>
                <a:gd name="T18" fmla="*/ 20 w 42"/>
                <a:gd name="T19" fmla="*/ 38 h 42"/>
                <a:gd name="T20" fmla="*/ 32 w 42"/>
                <a:gd name="T21" fmla="*/ 38 h 42"/>
                <a:gd name="T22" fmla="*/ 42 w 42"/>
                <a:gd name="T23" fmla="*/ 42 h 42"/>
                <a:gd name="T24" fmla="*/ 42 w 42"/>
                <a:gd name="T25" fmla="*/ 36 h 42"/>
                <a:gd name="T26" fmla="*/ 42 w 42"/>
                <a:gd name="T27" fmla="*/ 36 h 42"/>
                <a:gd name="T28" fmla="*/ 34 w 42"/>
                <a:gd name="T29" fmla="*/ 26 h 42"/>
                <a:gd name="T30" fmla="*/ 34 w 42"/>
                <a:gd name="T31" fmla="*/ 26 h 42"/>
                <a:gd name="T32" fmla="*/ 14 w 42"/>
                <a:gd name="T3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42">
                  <a:moveTo>
                    <a:pt x="14" y="0"/>
                  </a:moveTo>
                  <a:lnTo>
                    <a:pt x="14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32" y="3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0" name="Freeform 2103">
              <a:extLst>
                <a:ext uri="{FF2B5EF4-FFF2-40B4-BE49-F238E27FC236}">
                  <a16:creationId xmlns:a16="http://schemas.microsoft.com/office/drawing/2014/main" id="{B2C93C8B-5B30-4B25-B078-746FD953F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954838"/>
              <a:ext cx="60747" cy="96481"/>
            </a:xfrm>
            <a:custGeom>
              <a:avLst/>
              <a:gdLst>
                <a:gd name="T0" fmla="*/ 22 w 34"/>
                <a:gd name="T1" fmla="*/ 0 h 54"/>
                <a:gd name="T2" fmla="*/ 22 w 34"/>
                <a:gd name="T3" fmla="*/ 0 h 54"/>
                <a:gd name="T4" fmla="*/ 6 w 34"/>
                <a:gd name="T5" fmla="*/ 6 h 54"/>
                <a:gd name="T6" fmla="*/ 0 w 34"/>
                <a:gd name="T7" fmla="*/ 8 h 54"/>
                <a:gd name="T8" fmla="*/ 2 w 34"/>
                <a:gd name="T9" fmla="*/ 16 h 54"/>
                <a:gd name="T10" fmla="*/ 2 w 34"/>
                <a:gd name="T11" fmla="*/ 16 h 54"/>
                <a:gd name="T12" fmla="*/ 6 w 34"/>
                <a:gd name="T13" fmla="*/ 26 h 54"/>
                <a:gd name="T14" fmla="*/ 18 w 34"/>
                <a:gd name="T15" fmla="*/ 54 h 54"/>
                <a:gd name="T16" fmla="*/ 18 w 34"/>
                <a:gd name="T17" fmla="*/ 54 h 54"/>
                <a:gd name="T18" fmla="*/ 28 w 34"/>
                <a:gd name="T19" fmla="*/ 52 h 54"/>
                <a:gd name="T20" fmla="*/ 28 w 34"/>
                <a:gd name="T21" fmla="*/ 52 h 54"/>
                <a:gd name="T22" fmla="*/ 28 w 34"/>
                <a:gd name="T23" fmla="*/ 52 h 54"/>
                <a:gd name="T24" fmla="*/ 34 w 34"/>
                <a:gd name="T25" fmla="*/ 50 h 54"/>
                <a:gd name="T26" fmla="*/ 34 w 34"/>
                <a:gd name="T27" fmla="*/ 50 h 54"/>
                <a:gd name="T28" fmla="*/ 24 w 34"/>
                <a:gd name="T29" fmla="*/ 28 h 54"/>
                <a:gd name="T30" fmla="*/ 24 w 34"/>
                <a:gd name="T31" fmla="*/ 28 h 54"/>
                <a:gd name="T32" fmla="*/ 20 w 34"/>
                <a:gd name="T33" fmla="*/ 18 h 54"/>
                <a:gd name="T34" fmla="*/ 20 w 34"/>
                <a:gd name="T35" fmla="*/ 18 h 54"/>
                <a:gd name="T36" fmla="*/ 34 w 34"/>
                <a:gd name="T37" fmla="*/ 12 h 54"/>
                <a:gd name="T38" fmla="*/ 34 w 34"/>
                <a:gd name="T39" fmla="*/ 12 h 54"/>
                <a:gd name="T40" fmla="*/ 22 w 34"/>
                <a:gd name="T4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54">
                  <a:moveTo>
                    <a:pt x="22" y="0"/>
                  </a:moveTo>
                  <a:lnTo>
                    <a:pt x="22" y="0"/>
                  </a:lnTo>
                  <a:lnTo>
                    <a:pt x="6" y="6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6" y="26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34" y="50"/>
                  </a:lnTo>
                  <a:lnTo>
                    <a:pt x="34" y="50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34" y="12"/>
                  </a:lnTo>
                  <a:lnTo>
                    <a:pt x="34" y="1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1" name="Freeform 2104">
              <a:extLst>
                <a:ext uri="{FF2B5EF4-FFF2-40B4-BE49-F238E27FC236}">
                  <a16:creationId xmlns:a16="http://schemas.microsoft.com/office/drawing/2014/main" id="{3E38FF35-A9EC-48A7-99FB-6DC9C0081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954838"/>
              <a:ext cx="60747" cy="96481"/>
            </a:xfrm>
            <a:custGeom>
              <a:avLst/>
              <a:gdLst>
                <a:gd name="T0" fmla="*/ 22 w 34"/>
                <a:gd name="T1" fmla="*/ 0 h 54"/>
                <a:gd name="T2" fmla="*/ 22 w 34"/>
                <a:gd name="T3" fmla="*/ 0 h 54"/>
                <a:gd name="T4" fmla="*/ 6 w 34"/>
                <a:gd name="T5" fmla="*/ 6 h 54"/>
                <a:gd name="T6" fmla="*/ 0 w 34"/>
                <a:gd name="T7" fmla="*/ 8 h 54"/>
                <a:gd name="T8" fmla="*/ 2 w 34"/>
                <a:gd name="T9" fmla="*/ 16 h 54"/>
                <a:gd name="T10" fmla="*/ 2 w 34"/>
                <a:gd name="T11" fmla="*/ 16 h 54"/>
                <a:gd name="T12" fmla="*/ 6 w 34"/>
                <a:gd name="T13" fmla="*/ 26 h 54"/>
                <a:gd name="T14" fmla="*/ 18 w 34"/>
                <a:gd name="T15" fmla="*/ 54 h 54"/>
                <a:gd name="T16" fmla="*/ 18 w 34"/>
                <a:gd name="T17" fmla="*/ 54 h 54"/>
                <a:gd name="T18" fmla="*/ 28 w 34"/>
                <a:gd name="T19" fmla="*/ 52 h 54"/>
                <a:gd name="T20" fmla="*/ 28 w 34"/>
                <a:gd name="T21" fmla="*/ 52 h 54"/>
                <a:gd name="T22" fmla="*/ 28 w 34"/>
                <a:gd name="T23" fmla="*/ 52 h 54"/>
                <a:gd name="T24" fmla="*/ 34 w 34"/>
                <a:gd name="T25" fmla="*/ 50 h 54"/>
                <a:gd name="T26" fmla="*/ 34 w 34"/>
                <a:gd name="T27" fmla="*/ 50 h 54"/>
                <a:gd name="T28" fmla="*/ 24 w 34"/>
                <a:gd name="T29" fmla="*/ 28 h 54"/>
                <a:gd name="T30" fmla="*/ 24 w 34"/>
                <a:gd name="T31" fmla="*/ 28 h 54"/>
                <a:gd name="T32" fmla="*/ 20 w 34"/>
                <a:gd name="T33" fmla="*/ 18 h 54"/>
                <a:gd name="T34" fmla="*/ 20 w 34"/>
                <a:gd name="T35" fmla="*/ 18 h 54"/>
                <a:gd name="T36" fmla="*/ 34 w 34"/>
                <a:gd name="T37" fmla="*/ 12 h 54"/>
                <a:gd name="T38" fmla="*/ 34 w 34"/>
                <a:gd name="T39" fmla="*/ 12 h 54"/>
                <a:gd name="T40" fmla="*/ 22 w 34"/>
                <a:gd name="T4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54">
                  <a:moveTo>
                    <a:pt x="22" y="0"/>
                  </a:moveTo>
                  <a:lnTo>
                    <a:pt x="22" y="0"/>
                  </a:lnTo>
                  <a:lnTo>
                    <a:pt x="6" y="6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6" y="26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34" y="50"/>
                  </a:lnTo>
                  <a:lnTo>
                    <a:pt x="34" y="50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34" y="12"/>
                  </a:lnTo>
                  <a:lnTo>
                    <a:pt x="34" y="12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2" name="Freeform 2106">
              <a:extLst>
                <a:ext uri="{FF2B5EF4-FFF2-40B4-BE49-F238E27FC236}">
                  <a16:creationId xmlns:a16="http://schemas.microsoft.com/office/drawing/2014/main" id="{D5EE4492-11E0-4CFF-A91E-B850A441D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5124" y="3894090"/>
              <a:ext cx="335897" cy="210829"/>
            </a:xfrm>
            <a:custGeom>
              <a:avLst/>
              <a:gdLst>
                <a:gd name="T0" fmla="*/ 94 w 188"/>
                <a:gd name="T1" fmla="*/ 0 h 118"/>
                <a:gd name="T2" fmla="*/ 94 w 188"/>
                <a:gd name="T3" fmla="*/ 0 h 118"/>
                <a:gd name="T4" fmla="*/ 66 w 188"/>
                <a:gd name="T5" fmla="*/ 2 h 118"/>
                <a:gd name="T6" fmla="*/ 66 w 188"/>
                <a:gd name="T7" fmla="*/ 2 h 118"/>
                <a:gd name="T8" fmla="*/ 48 w 188"/>
                <a:gd name="T9" fmla="*/ 2 h 118"/>
                <a:gd name="T10" fmla="*/ 48 w 188"/>
                <a:gd name="T11" fmla="*/ 2 h 118"/>
                <a:gd name="T12" fmla="*/ 20 w 188"/>
                <a:gd name="T13" fmla="*/ 12 h 118"/>
                <a:gd name="T14" fmla="*/ 0 w 188"/>
                <a:gd name="T15" fmla="*/ 22 h 118"/>
                <a:gd name="T16" fmla="*/ 0 w 188"/>
                <a:gd name="T17" fmla="*/ 22 h 118"/>
                <a:gd name="T18" fmla="*/ 4 w 188"/>
                <a:gd name="T19" fmla="*/ 30 h 118"/>
                <a:gd name="T20" fmla="*/ 4 w 188"/>
                <a:gd name="T21" fmla="*/ 30 h 118"/>
                <a:gd name="T22" fmla="*/ 14 w 188"/>
                <a:gd name="T23" fmla="*/ 46 h 118"/>
                <a:gd name="T24" fmla="*/ 28 w 188"/>
                <a:gd name="T25" fmla="*/ 66 h 118"/>
                <a:gd name="T26" fmla="*/ 28 w 188"/>
                <a:gd name="T27" fmla="*/ 66 h 118"/>
                <a:gd name="T28" fmla="*/ 38 w 188"/>
                <a:gd name="T29" fmla="*/ 80 h 118"/>
                <a:gd name="T30" fmla="*/ 50 w 188"/>
                <a:gd name="T31" fmla="*/ 94 h 118"/>
                <a:gd name="T32" fmla="*/ 64 w 188"/>
                <a:gd name="T33" fmla="*/ 106 h 118"/>
                <a:gd name="T34" fmla="*/ 80 w 188"/>
                <a:gd name="T35" fmla="*/ 118 h 118"/>
                <a:gd name="T36" fmla="*/ 80 w 188"/>
                <a:gd name="T37" fmla="*/ 118 h 118"/>
                <a:gd name="T38" fmla="*/ 90 w 188"/>
                <a:gd name="T39" fmla="*/ 88 h 118"/>
                <a:gd name="T40" fmla="*/ 94 w 188"/>
                <a:gd name="T41" fmla="*/ 76 h 118"/>
                <a:gd name="T42" fmla="*/ 96 w 188"/>
                <a:gd name="T43" fmla="*/ 70 h 118"/>
                <a:gd name="T44" fmla="*/ 104 w 188"/>
                <a:gd name="T45" fmla="*/ 72 h 118"/>
                <a:gd name="T46" fmla="*/ 104 w 188"/>
                <a:gd name="T47" fmla="*/ 72 h 118"/>
                <a:gd name="T48" fmla="*/ 118 w 188"/>
                <a:gd name="T49" fmla="*/ 76 h 118"/>
                <a:gd name="T50" fmla="*/ 136 w 188"/>
                <a:gd name="T51" fmla="*/ 84 h 118"/>
                <a:gd name="T52" fmla="*/ 156 w 188"/>
                <a:gd name="T53" fmla="*/ 94 h 118"/>
                <a:gd name="T54" fmla="*/ 156 w 188"/>
                <a:gd name="T55" fmla="*/ 94 h 118"/>
                <a:gd name="T56" fmla="*/ 174 w 188"/>
                <a:gd name="T57" fmla="*/ 78 h 118"/>
                <a:gd name="T58" fmla="*/ 188 w 188"/>
                <a:gd name="T59" fmla="*/ 68 h 118"/>
                <a:gd name="T60" fmla="*/ 188 w 188"/>
                <a:gd name="T61" fmla="*/ 68 h 118"/>
                <a:gd name="T62" fmla="*/ 180 w 188"/>
                <a:gd name="T63" fmla="*/ 60 h 118"/>
                <a:gd name="T64" fmla="*/ 180 w 188"/>
                <a:gd name="T65" fmla="*/ 60 h 118"/>
                <a:gd name="T66" fmla="*/ 166 w 188"/>
                <a:gd name="T67" fmla="*/ 46 h 118"/>
                <a:gd name="T68" fmla="*/ 148 w 188"/>
                <a:gd name="T69" fmla="*/ 32 h 118"/>
                <a:gd name="T70" fmla="*/ 148 w 188"/>
                <a:gd name="T71" fmla="*/ 32 h 118"/>
                <a:gd name="T72" fmla="*/ 122 w 188"/>
                <a:gd name="T73" fmla="*/ 16 h 118"/>
                <a:gd name="T74" fmla="*/ 110 w 188"/>
                <a:gd name="T75" fmla="*/ 8 h 118"/>
                <a:gd name="T76" fmla="*/ 94 w 188"/>
                <a:gd name="T7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8" h="118">
                  <a:moveTo>
                    <a:pt x="94" y="0"/>
                  </a:moveTo>
                  <a:lnTo>
                    <a:pt x="94" y="0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20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14" y="4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8" y="80"/>
                  </a:lnTo>
                  <a:lnTo>
                    <a:pt x="50" y="94"/>
                  </a:lnTo>
                  <a:lnTo>
                    <a:pt x="64" y="106"/>
                  </a:lnTo>
                  <a:lnTo>
                    <a:pt x="80" y="118"/>
                  </a:lnTo>
                  <a:lnTo>
                    <a:pt x="80" y="118"/>
                  </a:lnTo>
                  <a:lnTo>
                    <a:pt x="90" y="88"/>
                  </a:lnTo>
                  <a:lnTo>
                    <a:pt x="94" y="76"/>
                  </a:lnTo>
                  <a:lnTo>
                    <a:pt x="96" y="70"/>
                  </a:lnTo>
                  <a:lnTo>
                    <a:pt x="104" y="72"/>
                  </a:lnTo>
                  <a:lnTo>
                    <a:pt x="104" y="72"/>
                  </a:lnTo>
                  <a:lnTo>
                    <a:pt x="118" y="76"/>
                  </a:lnTo>
                  <a:lnTo>
                    <a:pt x="136" y="84"/>
                  </a:lnTo>
                  <a:lnTo>
                    <a:pt x="156" y="94"/>
                  </a:lnTo>
                  <a:lnTo>
                    <a:pt x="156" y="94"/>
                  </a:lnTo>
                  <a:lnTo>
                    <a:pt x="174" y="78"/>
                  </a:lnTo>
                  <a:lnTo>
                    <a:pt x="188" y="68"/>
                  </a:lnTo>
                  <a:lnTo>
                    <a:pt x="188" y="68"/>
                  </a:lnTo>
                  <a:lnTo>
                    <a:pt x="180" y="60"/>
                  </a:lnTo>
                  <a:lnTo>
                    <a:pt x="180" y="60"/>
                  </a:lnTo>
                  <a:lnTo>
                    <a:pt x="166" y="46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22" y="16"/>
                  </a:lnTo>
                  <a:lnTo>
                    <a:pt x="110" y="8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" name="Freeform 2107">
              <a:extLst>
                <a:ext uri="{FF2B5EF4-FFF2-40B4-BE49-F238E27FC236}">
                  <a16:creationId xmlns:a16="http://schemas.microsoft.com/office/drawing/2014/main" id="{31299187-150F-4578-B305-02782A614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073" y="3879797"/>
              <a:ext cx="207255" cy="196535"/>
            </a:xfrm>
            <a:custGeom>
              <a:avLst/>
              <a:gdLst>
                <a:gd name="T0" fmla="*/ 18 w 116"/>
                <a:gd name="T1" fmla="*/ 0 h 110"/>
                <a:gd name="T2" fmla="*/ 18 w 116"/>
                <a:gd name="T3" fmla="*/ 0 h 110"/>
                <a:gd name="T4" fmla="*/ 16 w 116"/>
                <a:gd name="T5" fmla="*/ 0 h 110"/>
                <a:gd name="T6" fmla="*/ 16 w 116"/>
                <a:gd name="T7" fmla="*/ 0 h 110"/>
                <a:gd name="T8" fmla="*/ 16 w 116"/>
                <a:gd name="T9" fmla="*/ 0 h 110"/>
                <a:gd name="T10" fmla="*/ 16 w 116"/>
                <a:gd name="T11" fmla="*/ 6 h 110"/>
                <a:gd name="T12" fmla="*/ 8 w 116"/>
                <a:gd name="T13" fmla="*/ 8 h 110"/>
                <a:gd name="T14" fmla="*/ 8 w 116"/>
                <a:gd name="T15" fmla="*/ 8 h 110"/>
                <a:gd name="T16" fmla="*/ 0 w 116"/>
                <a:gd name="T17" fmla="*/ 8 h 110"/>
                <a:gd name="T18" fmla="*/ 0 w 116"/>
                <a:gd name="T19" fmla="*/ 8 h 110"/>
                <a:gd name="T20" fmla="*/ 16 w 116"/>
                <a:gd name="T21" fmla="*/ 16 h 110"/>
                <a:gd name="T22" fmla="*/ 28 w 116"/>
                <a:gd name="T23" fmla="*/ 24 h 110"/>
                <a:gd name="T24" fmla="*/ 54 w 116"/>
                <a:gd name="T25" fmla="*/ 40 h 110"/>
                <a:gd name="T26" fmla="*/ 54 w 116"/>
                <a:gd name="T27" fmla="*/ 40 h 110"/>
                <a:gd name="T28" fmla="*/ 72 w 116"/>
                <a:gd name="T29" fmla="*/ 54 h 110"/>
                <a:gd name="T30" fmla="*/ 86 w 116"/>
                <a:gd name="T31" fmla="*/ 68 h 110"/>
                <a:gd name="T32" fmla="*/ 86 w 116"/>
                <a:gd name="T33" fmla="*/ 68 h 110"/>
                <a:gd name="T34" fmla="*/ 94 w 116"/>
                <a:gd name="T35" fmla="*/ 76 h 110"/>
                <a:gd name="T36" fmla="*/ 94 w 116"/>
                <a:gd name="T37" fmla="*/ 76 h 110"/>
                <a:gd name="T38" fmla="*/ 80 w 116"/>
                <a:gd name="T39" fmla="*/ 86 h 110"/>
                <a:gd name="T40" fmla="*/ 62 w 116"/>
                <a:gd name="T41" fmla="*/ 102 h 110"/>
                <a:gd name="T42" fmla="*/ 62 w 116"/>
                <a:gd name="T43" fmla="*/ 102 h 110"/>
                <a:gd name="T44" fmla="*/ 68 w 116"/>
                <a:gd name="T45" fmla="*/ 106 h 110"/>
                <a:gd name="T46" fmla="*/ 68 w 116"/>
                <a:gd name="T47" fmla="*/ 106 h 110"/>
                <a:gd name="T48" fmla="*/ 76 w 116"/>
                <a:gd name="T49" fmla="*/ 110 h 110"/>
                <a:gd name="T50" fmla="*/ 76 w 116"/>
                <a:gd name="T51" fmla="*/ 110 h 110"/>
                <a:gd name="T52" fmla="*/ 102 w 116"/>
                <a:gd name="T53" fmla="*/ 90 h 110"/>
                <a:gd name="T54" fmla="*/ 110 w 116"/>
                <a:gd name="T55" fmla="*/ 82 h 110"/>
                <a:gd name="T56" fmla="*/ 116 w 116"/>
                <a:gd name="T57" fmla="*/ 76 h 110"/>
                <a:gd name="T58" fmla="*/ 112 w 116"/>
                <a:gd name="T59" fmla="*/ 70 h 110"/>
                <a:gd name="T60" fmla="*/ 112 w 116"/>
                <a:gd name="T61" fmla="*/ 70 h 110"/>
                <a:gd name="T62" fmla="*/ 98 w 116"/>
                <a:gd name="T63" fmla="*/ 56 h 110"/>
                <a:gd name="T64" fmla="*/ 84 w 116"/>
                <a:gd name="T65" fmla="*/ 42 h 110"/>
                <a:gd name="T66" fmla="*/ 64 w 116"/>
                <a:gd name="T67" fmla="*/ 26 h 110"/>
                <a:gd name="T68" fmla="*/ 64 w 116"/>
                <a:gd name="T69" fmla="*/ 26 h 110"/>
                <a:gd name="T70" fmla="*/ 42 w 116"/>
                <a:gd name="T71" fmla="*/ 12 h 110"/>
                <a:gd name="T72" fmla="*/ 18 w 116"/>
                <a:gd name="T7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" h="110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6" y="16"/>
                  </a:lnTo>
                  <a:lnTo>
                    <a:pt x="28" y="24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72" y="54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0" y="86"/>
                  </a:lnTo>
                  <a:lnTo>
                    <a:pt x="62" y="102"/>
                  </a:lnTo>
                  <a:lnTo>
                    <a:pt x="62" y="102"/>
                  </a:lnTo>
                  <a:lnTo>
                    <a:pt x="68" y="106"/>
                  </a:lnTo>
                  <a:lnTo>
                    <a:pt x="68" y="106"/>
                  </a:lnTo>
                  <a:lnTo>
                    <a:pt x="76" y="110"/>
                  </a:lnTo>
                  <a:lnTo>
                    <a:pt x="76" y="110"/>
                  </a:lnTo>
                  <a:lnTo>
                    <a:pt x="102" y="90"/>
                  </a:lnTo>
                  <a:lnTo>
                    <a:pt x="110" y="82"/>
                  </a:lnTo>
                  <a:lnTo>
                    <a:pt x="116" y="76"/>
                  </a:lnTo>
                  <a:lnTo>
                    <a:pt x="112" y="70"/>
                  </a:lnTo>
                  <a:lnTo>
                    <a:pt x="112" y="70"/>
                  </a:lnTo>
                  <a:lnTo>
                    <a:pt x="98" y="56"/>
                  </a:lnTo>
                  <a:lnTo>
                    <a:pt x="84" y="42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42" y="1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" name="Freeform 2108">
              <a:extLst>
                <a:ext uri="{FF2B5EF4-FFF2-40B4-BE49-F238E27FC236}">
                  <a16:creationId xmlns:a16="http://schemas.microsoft.com/office/drawing/2014/main" id="{1E1EC3D0-9244-468B-A6CF-5B57916EF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073" y="3879797"/>
              <a:ext cx="207255" cy="196535"/>
            </a:xfrm>
            <a:custGeom>
              <a:avLst/>
              <a:gdLst>
                <a:gd name="T0" fmla="*/ 18 w 116"/>
                <a:gd name="T1" fmla="*/ 0 h 110"/>
                <a:gd name="T2" fmla="*/ 18 w 116"/>
                <a:gd name="T3" fmla="*/ 0 h 110"/>
                <a:gd name="T4" fmla="*/ 16 w 116"/>
                <a:gd name="T5" fmla="*/ 0 h 110"/>
                <a:gd name="T6" fmla="*/ 16 w 116"/>
                <a:gd name="T7" fmla="*/ 0 h 110"/>
                <a:gd name="T8" fmla="*/ 16 w 116"/>
                <a:gd name="T9" fmla="*/ 0 h 110"/>
                <a:gd name="T10" fmla="*/ 16 w 116"/>
                <a:gd name="T11" fmla="*/ 6 h 110"/>
                <a:gd name="T12" fmla="*/ 8 w 116"/>
                <a:gd name="T13" fmla="*/ 8 h 110"/>
                <a:gd name="T14" fmla="*/ 8 w 116"/>
                <a:gd name="T15" fmla="*/ 8 h 110"/>
                <a:gd name="T16" fmla="*/ 0 w 116"/>
                <a:gd name="T17" fmla="*/ 8 h 110"/>
                <a:gd name="T18" fmla="*/ 0 w 116"/>
                <a:gd name="T19" fmla="*/ 8 h 110"/>
                <a:gd name="T20" fmla="*/ 16 w 116"/>
                <a:gd name="T21" fmla="*/ 16 h 110"/>
                <a:gd name="T22" fmla="*/ 28 w 116"/>
                <a:gd name="T23" fmla="*/ 24 h 110"/>
                <a:gd name="T24" fmla="*/ 54 w 116"/>
                <a:gd name="T25" fmla="*/ 40 h 110"/>
                <a:gd name="T26" fmla="*/ 54 w 116"/>
                <a:gd name="T27" fmla="*/ 40 h 110"/>
                <a:gd name="T28" fmla="*/ 72 w 116"/>
                <a:gd name="T29" fmla="*/ 54 h 110"/>
                <a:gd name="T30" fmla="*/ 86 w 116"/>
                <a:gd name="T31" fmla="*/ 68 h 110"/>
                <a:gd name="T32" fmla="*/ 86 w 116"/>
                <a:gd name="T33" fmla="*/ 68 h 110"/>
                <a:gd name="T34" fmla="*/ 94 w 116"/>
                <a:gd name="T35" fmla="*/ 76 h 110"/>
                <a:gd name="T36" fmla="*/ 94 w 116"/>
                <a:gd name="T37" fmla="*/ 76 h 110"/>
                <a:gd name="T38" fmla="*/ 80 w 116"/>
                <a:gd name="T39" fmla="*/ 86 h 110"/>
                <a:gd name="T40" fmla="*/ 62 w 116"/>
                <a:gd name="T41" fmla="*/ 102 h 110"/>
                <a:gd name="T42" fmla="*/ 62 w 116"/>
                <a:gd name="T43" fmla="*/ 102 h 110"/>
                <a:gd name="T44" fmla="*/ 68 w 116"/>
                <a:gd name="T45" fmla="*/ 106 h 110"/>
                <a:gd name="T46" fmla="*/ 68 w 116"/>
                <a:gd name="T47" fmla="*/ 106 h 110"/>
                <a:gd name="T48" fmla="*/ 76 w 116"/>
                <a:gd name="T49" fmla="*/ 110 h 110"/>
                <a:gd name="T50" fmla="*/ 76 w 116"/>
                <a:gd name="T51" fmla="*/ 110 h 110"/>
                <a:gd name="T52" fmla="*/ 102 w 116"/>
                <a:gd name="T53" fmla="*/ 90 h 110"/>
                <a:gd name="T54" fmla="*/ 110 w 116"/>
                <a:gd name="T55" fmla="*/ 82 h 110"/>
                <a:gd name="T56" fmla="*/ 116 w 116"/>
                <a:gd name="T57" fmla="*/ 76 h 110"/>
                <a:gd name="T58" fmla="*/ 112 w 116"/>
                <a:gd name="T59" fmla="*/ 70 h 110"/>
                <a:gd name="T60" fmla="*/ 112 w 116"/>
                <a:gd name="T61" fmla="*/ 70 h 110"/>
                <a:gd name="T62" fmla="*/ 98 w 116"/>
                <a:gd name="T63" fmla="*/ 56 h 110"/>
                <a:gd name="T64" fmla="*/ 84 w 116"/>
                <a:gd name="T65" fmla="*/ 42 h 110"/>
                <a:gd name="T66" fmla="*/ 64 w 116"/>
                <a:gd name="T67" fmla="*/ 26 h 110"/>
                <a:gd name="T68" fmla="*/ 64 w 116"/>
                <a:gd name="T69" fmla="*/ 26 h 110"/>
                <a:gd name="T70" fmla="*/ 42 w 116"/>
                <a:gd name="T71" fmla="*/ 12 h 110"/>
                <a:gd name="T72" fmla="*/ 18 w 116"/>
                <a:gd name="T7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" h="110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6" y="16"/>
                  </a:lnTo>
                  <a:lnTo>
                    <a:pt x="28" y="24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72" y="54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0" y="86"/>
                  </a:lnTo>
                  <a:lnTo>
                    <a:pt x="62" y="102"/>
                  </a:lnTo>
                  <a:lnTo>
                    <a:pt x="62" y="102"/>
                  </a:lnTo>
                  <a:lnTo>
                    <a:pt x="68" y="106"/>
                  </a:lnTo>
                  <a:lnTo>
                    <a:pt x="68" y="106"/>
                  </a:lnTo>
                  <a:lnTo>
                    <a:pt x="76" y="110"/>
                  </a:lnTo>
                  <a:lnTo>
                    <a:pt x="76" y="110"/>
                  </a:lnTo>
                  <a:lnTo>
                    <a:pt x="102" y="90"/>
                  </a:lnTo>
                  <a:lnTo>
                    <a:pt x="110" y="82"/>
                  </a:lnTo>
                  <a:lnTo>
                    <a:pt x="116" y="76"/>
                  </a:lnTo>
                  <a:lnTo>
                    <a:pt x="112" y="70"/>
                  </a:lnTo>
                  <a:lnTo>
                    <a:pt x="112" y="70"/>
                  </a:lnTo>
                  <a:lnTo>
                    <a:pt x="98" y="56"/>
                  </a:lnTo>
                  <a:lnTo>
                    <a:pt x="84" y="42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42" y="12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5" name="Freeform 2109">
              <a:extLst>
                <a:ext uri="{FF2B5EF4-FFF2-40B4-BE49-F238E27FC236}">
                  <a16:creationId xmlns:a16="http://schemas.microsoft.com/office/drawing/2014/main" id="{E942C53B-E687-4A4B-B2C9-4D2DAE512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382" y="4040599"/>
              <a:ext cx="10720" cy="14293"/>
            </a:xfrm>
            <a:custGeom>
              <a:avLst/>
              <a:gdLst>
                <a:gd name="T0" fmla="*/ 0 w 6"/>
                <a:gd name="T1" fmla="*/ 0 h 8"/>
                <a:gd name="T2" fmla="*/ 0 w 6"/>
                <a:gd name="T3" fmla="*/ 6 h 8"/>
                <a:gd name="T4" fmla="*/ 0 w 6"/>
                <a:gd name="T5" fmla="*/ 6 h 8"/>
                <a:gd name="T6" fmla="*/ 6 w 6"/>
                <a:gd name="T7" fmla="*/ 8 h 8"/>
                <a:gd name="T8" fmla="*/ 6 w 6"/>
                <a:gd name="T9" fmla="*/ 8 h 8"/>
                <a:gd name="T10" fmla="*/ 0 w 6"/>
                <a:gd name="T1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6" name="Freeform 2110">
              <a:extLst>
                <a:ext uri="{FF2B5EF4-FFF2-40B4-BE49-F238E27FC236}">
                  <a16:creationId xmlns:a16="http://schemas.microsoft.com/office/drawing/2014/main" id="{707A6841-F853-4E03-B15B-859AAEFEC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382" y="4040599"/>
              <a:ext cx="10720" cy="14293"/>
            </a:xfrm>
            <a:custGeom>
              <a:avLst/>
              <a:gdLst>
                <a:gd name="T0" fmla="*/ 0 w 6"/>
                <a:gd name="T1" fmla="*/ 0 h 8"/>
                <a:gd name="T2" fmla="*/ 0 w 6"/>
                <a:gd name="T3" fmla="*/ 6 h 8"/>
                <a:gd name="T4" fmla="*/ 0 w 6"/>
                <a:gd name="T5" fmla="*/ 6 h 8"/>
                <a:gd name="T6" fmla="*/ 6 w 6"/>
                <a:gd name="T7" fmla="*/ 8 h 8"/>
                <a:gd name="T8" fmla="*/ 6 w 6"/>
                <a:gd name="T9" fmla="*/ 8 h 8"/>
                <a:gd name="T10" fmla="*/ 0 w 6"/>
                <a:gd name="T1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" name="Freeform 2112">
              <a:extLst>
                <a:ext uri="{FF2B5EF4-FFF2-40B4-BE49-F238E27FC236}">
                  <a16:creationId xmlns:a16="http://schemas.microsoft.com/office/drawing/2014/main" id="{E152F9D0-89E5-495E-B218-46DAD0475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073" y="4051319"/>
              <a:ext cx="142935" cy="96481"/>
            </a:xfrm>
            <a:custGeom>
              <a:avLst/>
              <a:gdLst>
                <a:gd name="T0" fmla="*/ 12 w 80"/>
                <a:gd name="T1" fmla="*/ 0 h 54"/>
                <a:gd name="T2" fmla="*/ 12 w 80"/>
                <a:gd name="T3" fmla="*/ 0 h 54"/>
                <a:gd name="T4" fmla="*/ 12 w 80"/>
                <a:gd name="T5" fmla="*/ 2 h 54"/>
                <a:gd name="T6" fmla="*/ 12 w 80"/>
                <a:gd name="T7" fmla="*/ 2 h 54"/>
                <a:gd name="T8" fmla="*/ 4 w 80"/>
                <a:gd name="T9" fmla="*/ 26 h 54"/>
                <a:gd name="T10" fmla="*/ 4 w 80"/>
                <a:gd name="T11" fmla="*/ 26 h 54"/>
                <a:gd name="T12" fmla="*/ 0 w 80"/>
                <a:gd name="T13" fmla="*/ 40 h 54"/>
                <a:gd name="T14" fmla="*/ 0 w 80"/>
                <a:gd name="T15" fmla="*/ 40 h 54"/>
                <a:gd name="T16" fmla="*/ 12 w 80"/>
                <a:gd name="T17" fmla="*/ 46 h 54"/>
                <a:gd name="T18" fmla="*/ 26 w 80"/>
                <a:gd name="T19" fmla="*/ 52 h 54"/>
                <a:gd name="T20" fmla="*/ 26 w 80"/>
                <a:gd name="T21" fmla="*/ 52 h 54"/>
                <a:gd name="T22" fmla="*/ 38 w 80"/>
                <a:gd name="T23" fmla="*/ 54 h 54"/>
                <a:gd name="T24" fmla="*/ 38 w 80"/>
                <a:gd name="T25" fmla="*/ 54 h 54"/>
                <a:gd name="T26" fmla="*/ 38 w 80"/>
                <a:gd name="T27" fmla="*/ 54 h 54"/>
                <a:gd name="T28" fmla="*/ 38 w 80"/>
                <a:gd name="T29" fmla="*/ 54 h 54"/>
                <a:gd name="T30" fmla="*/ 48 w 80"/>
                <a:gd name="T31" fmla="*/ 52 h 54"/>
                <a:gd name="T32" fmla="*/ 56 w 80"/>
                <a:gd name="T33" fmla="*/ 50 h 54"/>
                <a:gd name="T34" fmla="*/ 74 w 80"/>
                <a:gd name="T35" fmla="*/ 40 h 54"/>
                <a:gd name="T36" fmla="*/ 74 w 80"/>
                <a:gd name="T37" fmla="*/ 40 h 54"/>
                <a:gd name="T38" fmla="*/ 80 w 80"/>
                <a:gd name="T39" fmla="*/ 36 h 54"/>
                <a:gd name="T40" fmla="*/ 80 w 80"/>
                <a:gd name="T41" fmla="*/ 36 h 54"/>
                <a:gd name="T42" fmla="*/ 64 w 80"/>
                <a:gd name="T43" fmla="*/ 26 h 54"/>
                <a:gd name="T44" fmla="*/ 64 w 80"/>
                <a:gd name="T45" fmla="*/ 26 h 54"/>
                <a:gd name="T46" fmla="*/ 34 w 80"/>
                <a:gd name="T47" fmla="*/ 10 h 54"/>
                <a:gd name="T48" fmla="*/ 12 w 80"/>
                <a:gd name="T4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0" h="54">
                  <a:moveTo>
                    <a:pt x="12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2" y="46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48" y="52"/>
                  </a:lnTo>
                  <a:lnTo>
                    <a:pt x="56" y="50"/>
                  </a:lnTo>
                  <a:lnTo>
                    <a:pt x="74" y="40"/>
                  </a:lnTo>
                  <a:lnTo>
                    <a:pt x="74" y="40"/>
                  </a:lnTo>
                  <a:lnTo>
                    <a:pt x="80" y="36"/>
                  </a:lnTo>
                  <a:lnTo>
                    <a:pt x="80" y="36"/>
                  </a:lnTo>
                  <a:lnTo>
                    <a:pt x="64" y="26"/>
                  </a:lnTo>
                  <a:lnTo>
                    <a:pt x="64" y="26"/>
                  </a:lnTo>
                  <a:lnTo>
                    <a:pt x="34" y="10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8" name="Freeform 2114">
              <a:extLst>
                <a:ext uri="{FF2B5EF4-FFF2-40B4-BE49-F238E27FC236}">
                  <a16:creationId xmlns:a16="http://schemas.microsoft.com/office/drawing/2014/main" id="{8DFDE0E5-B1AD-4462-B08E-C390FF0B3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059" y="4019158"/>
              <a:ext cx="189389" cy="103628"/>
            </a:xfrm>
            <a:custGeom>
              <a:avLst/>
              <a:gdLst>
                <a:gd name="T0" fmla="*/ 16 w 106"/>
                <a:gd name="T1" fmla="*/ 0 h 58"/>
                <a:gd name="T2" fmla="*/ 14 w 106"/>
                <a:gd name="T3" fmla="*/ 6 h 58"/>
                <a:gd name="T4" fmla="*/ 14 w 106"/>
                <a:gd name="T5" fmla="*/ 6 h 58"/>
                <a:gd name="T6" fmla="*/ 10 w 106"/>
                <a:gd name="T7" fmla="*/ 18 h 58"/>
                <a:gd name="T8" fmla="*/ 0 w 106"/>
                <a:gd name="T9" fmla="*/ 48 h 58"/>
                <a:gd name="T10" fmla="*/ 0 w 106"/>
                <a:gd name="T11" fmla="*/ 48 h 58"/>
                <a:gd name="T12" fmla="*/ 14 w 106"/>
                <a:gd name="T13" fmla="*/ 58 h 58"/>
                <a:gd name="T14" fmla="*/ 14 w 106"/>
                <a:gd name="T15" fmla="*/ 58 h 58"/>
                <a:gd name="T16" fmla="*/ 18 w 106"/>
                <a:gd name="T17" fmla="*/ 44 h 58"/>
                <a:gd name="T18" fmla="*/ 18 w 106"/>
                <a:gd name="T19" fmla="*/ 44 h 58"/>
                <a:gd name="T20" fmla="*/ 26 w 106"/>
                <a:gd name="T21" fmla="*/ 20 h 58"/>
                <a:gd name="T22" fmla="*/ 26 w 106"/>
                <a:gd name="T23" fmla="*/ 20 h 58"/>
                <a:gd name="T24" fmla="*/ 26 w 106"/>
                <a:gd name="T25" fmla="*/ 18 h 58"/>
                <a:gd name="T26" fmla="*/ 26 w 106"/>
                <a:gd name="T27" fmla="*/ 18 h 58"/>
                <a:gd name="T28" fmla="*/ 48 w 106"/>
                <a:gd name="T29" fmla="*/ 28 h 58"/>
                <a:gd name="T30" fmla="*/ 78 w 106"/>
                <a:gd name="T31" fmla="*/ 44 h 58"/>
                <a:gd name="T32" fmla="*/ 78 w 106"/>
                <a:gd name="T33" fmla="*/ 44 h 58"/>
                <a:gd name="T34" fmla="*/ 94 w 106"/>
                <a:gd name="T35" fmla="*/ 54 h 58"/>
                <a:gd name="T36" fmla="*/ 94 w 106"/>
                <a:gd name="T37" fmla="*/ 54 h 58"/>
                <a:gd name="T38" fmla="*/ 106 w 106"/>
                <a:gd name="T39" fmla="*/ 44 h 58"/>
                <a:gd name="T40" fmla="*/ 106 w 106"/>
                <a:gd name="T41" fmla="*/ 44 h 58"/>
                <a:gd name="T42" fmla="*/ 90 w 106"/>
                <a:gd name="T43" fmla="*/ 32 h 58"/>
                <a:gd name="T44" fmla="*/ 90 w 106"/>
                <a:gd name="T45" fmla="*/ 32 h 58"/>
                <a:gd name="T46" fmla="*/ 82 w 106"/>
                <a:gd name="T47" fmla="*/ 28 h 58"/>
                <a:gd name="T48" fmla="*/ 82 w 106"/>
                <a:gd name="T49" fmla="*/ 28 h 58"/>
                <a:gd name="T50" fmla="*/ 76 w 106"/>
                <a:gd name="T51" fmla="*/ 24 h 58"/>
                <a:gd name="T52" fmla="*/ 76 w 106"/>
                <a:gd name="T53" fmla="*/ 24 h 58"/>
                <a:gd name="T54" fmla="*/ 56 w 106"/>
                <a:gd name="T55" fmla="*/ 14 h 58"/>
                <a:gd name="T56" fmla="*/ 38 w 106"/>
                <a:gd name="T57" fmla="*/ 6 h 58"/>
                <a:gd name="T58" fmla="*/ 24 w 106"/>
                <a:gd name="T59" fmla="*/ 2 h 58"/>
                <a:gd name="T60" fmla="*/ 16 w 106"/>
                <a:gd name="T6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6" h="58">
                  <a:moveTo>
                    <a:pt x="16" y="0"/>
                  </a:moveTo>
                  <a:lnTo>
                    <a:pt x="14" y="6"/>
                  </a:lnTo>
                  <a:lnTo>
                    <a:pt x="14" y="6"/>
                  </a:lnTo>
                  <a:lnTo>
                    <a:pt x="10" y="1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48" y="28"/>
                  </a:lnTo>
                  <a:lnTo>
                    <a:pt x="78" y="44"/>
                  </a:lnTo>
                  <a:lnTo>
                    <a:pt x="78" y="44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76" y="24"/>
                  </a:lnTo>
                  <a:lnTo>
                    <a:pt x="76" y="24"/>
                  </a:lnTo>
                  <a:lnTo>
                    <a:pt x="56" y="14"/>
                  </a:lnTo>
                  <a:lnTo>
                    <a:pt x="38" y="6"/>
                  </a:lnTo>
                  <a:lnTo>
                    <a:pt x="24" y="2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9" name="Freeform 2115">
              <a:extLst>
                <a:ext uri="{FF2B5EF4-FFF2-40B4-BE49-F238E27FC236}">
                  <a16:creationId xmlns:a16="http://schemas.microsoft.com/office/drawing/2014/main" id="{1C002400-FEB3-45C6-944D-23D6F3310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79797"/>
              <a:ext cx="110774" cy="17867"/>
            </a:xfrm>
            <a:custGeom>
              <a:avLst/>
              <a:gdLst>
                <a:gd name="T0" fmla="*/ 62 w 62"/>
                <a:gd name="T1" fmla="*/ 0 h 10"/>
                <a:gd name="T2" fmla="*/ 62 w 62"/>
                <a:gd name="T3" fmla="*/ 0 h 10"/>
                <a:gd name="T4" fmla="*/ 46 w 62"/>
                <a:gd name="T5" fmla="*/ 0 h 10"/>
                <a:gd name="T6" fmla="*/ 30 w 62"/>
                <a:gd name="T7" fmla="*/ 2 h 10"/>
                <a:gd name="T8" fmla="*/ 0 w 62"/>
                <a:gd name="T9" fmla="*/ 10 h 10"/>
                <a:gd name="T10" fmla="*/ 0 w 62"/>
                <a:gd name="T11" fmla="*/ 10 h 10"/>
                <a:gd name="T12" fmla="*/ 18 w 62"/>
                <a:gd name="T13" fmla="*/ 10 h 10"/>
                <a:gd name="T14" fmla="*/ 18 w 62"/>
                <a:gd name="T15" fmla="*/ 10 h 10"/>
                <a:gd name="T16" fmla="*/ 46 w 62"/>
                <a:gd name="T17" fmla="*/ 8 h 10"/>
                <a:gd name="T18" fmla="*/ 46 w 62"/>
                <a:gd name="T19" fmla="*/ 8 h 10"/>
                <a:gd name="T20" fmla="*/ 54 w 62"/>
                <a:gd name="T21" fmla="*/ 8 h 10"/>
                <a:gd name="T22" fmla="*/ 62 w 62"/>
                <a:gd name="T23" fmla="*/ 6 h 10"/>
                <a:gd name="T24" fmla="*/ 62 w 62"/>
                <a:gd name="T25" fmla="*/ 0 h 10"/>
                <a:gd name="T26" fmla="*/ 62 w 62"/>
                <a:gd name="T27" fmla="*/ 0 h 10"/>
                <a:gd name="T28" fmla="*/ 62 w 62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10">
                  <a:moveTo>
                    <a:pt x="62" y="0"/>
                  </a:moveTo>
                  <a:lnTo>
                    <a:pt x="6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54" y="8"/>
                  </a:lnTo>
                  <a:lnTo>
                    <a:pt x="62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0" name="Freeform 2116">
              <a:extLst>
                <a:ext uri="{FF2B5EF4-FFF2-40B4-BE49-F238E27FC236}">
                  <a16:creationId xmlns:a16="http://schemas.microsoft.com/office/drawing/2014/main" id="{723613E7-9357-4B61-AB1E-8DB9E3FAB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79797"/>
              <a:ext cx="110774" cy="17867"/>
            </a:xfrm>
            <a:custGeom>
              <a:avLst/>
              <a:gdLst>
                <a:gd name="T0" fmla="*/ 62 w 62"/>
                <a:gd name="T1" fmla="*/ 0 h 10"/>
                <a:gd name="T2" fmla="*/ 62 w 62"/>
                <a:gd name="T3" fmla="*/ 0 h 10"/>
                <a:gd name="T4" fmla="*/ 46 w 62"/>
                <a:gd name="T5" fmla="*/ 0 h 10"/>
                <a:gd name="T6" fmla="*/ 30 w 62"/>
                <a:gd name="T7" fmla="*/ 2 h 10"/>
                <a:gd name="T8" fmla="*/ 0 w 62"/>
                <a:gd name="T9" fmla="*/ 10 h 10"/>
                <a:gd name="T10" fmla="*/ 0 w 62"/>
                <a:gd name="T11" fmla="*/ 10 h 10"/>
                <a:gd name="T12" fmla="*/ 18 w 62"/>
                <a:gd name="T13" fmla="*/ 10 h 10"/>
                <a:gd name="T14" fmla="*/ 18 w 62"/>
                <a:gd name="T15" fmla="*/ 10 h 10"/>
                <a:gd name="T16" fmla="*/ 46 w 62"/>
                <a:gd name="T17" fmla="*/ 8 h 10"/>
                <a:gd name="T18" fmla="*/ 46 w 62"/>
                <a:gd name="T19" fmla="*/ 8 h 10"/>
                <a:gd name="T20" fmla="*/ 54 w 62"/>
                <a:gd name="T21" fmla="*/ 8 h 10"/>
                <a:gd name="T22" fmla="*/ 62 w 62"/>
                <a:gd name="T23" fmla="*/ 6 h 10"/>
                <a:gd name="T24" fmla="*/ 62 w 62"/>
                <a:gd name="T25" fmla="*/ 0 h 10"/>
                <a:gd name="T26" fmla="*/ 62 w 62"/>
                <a:gd name="T27" fmla="*/ 0 h 10"/>
                <a:gd name="T28" fmla="*/ 62 w 62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10">
                  <a:moveTo>
                    <a:pt x="62" y="0"/>
                  </a:moveTo>
                  <a:lnTo>
                    <a:pt x="6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54" y="8"/>
                  </a:lnTo>
                  <a:lnTo>
                    <a:pt x="62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1" name="Freeform 2117">
              <a:extLst>
                <a:ext uri="{FF2B5EF4-FFF2-40B4-BE49-F238E27FC236}">
                  <a16:creationId xmlns:a16="http://schemas.microsoft.com/office/drawing/2014/main" id="{47D697CD-ACD6-4ED3-A227-6C0A46A12B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68086" y="3851210"/>
              <a:ext cx="239416" cy="264429"/>
            </a:xfrm>
            <a:custGeom>
              <a:avLst/>
              <a:gdLst>
                <a:gd name="T0" fmla="*/ 114 w 134"/>
                <a:gd name="T1" fmla="*/ 112 h 148"/>
                <a:gd name="T2" fmla="*/ 114 w 134"/>
                <a:gd name="T3" fmla="*/ 112 h 148"/>
                <a:gd name="T4" fmla="*/ 98 w 134"/>
                <a:gd name="T5" fmla="*/ 124 h 148"/>
                <a:gd name="T6" fmla="*/ 98 w 134"/>
                <a:gd name="T7" fmla="*/ 124 h 148"/>
                <a:gd name="T8" fmla="*/ 78 w 134"/>
                <a:gd name="T9" fmla="*/ 138 h 148"/>
                <a:gd name="T10" fmla="*/ 78 w 134"/>
                <a:gd name="T11" fmla="*/ 138 h 148"/>
                <a:gd name="T12" fmla="*/ 92 w 134"/>
                <a:gd name="T13" fmla="*/ 148 h 148"/>
                <a:gd name="T14" fmla="*/ 92 w 134"/>
                <a:gd name="T15" fmla="*/ 148 h 148"/>
                <a:gd name="T16" fmla="*/ 96 w 134"/>
                <a:gd name="T17" fmla="*/ 146 h 148"/>
                <a:gd name="T18" fmla="*/ 96 w 134"/>
                <a:gd name="T19" fmla="*/ 146 h 148"/>
                <a:gd name="T20" fmla="*/ 110 w 134"/>
                <a:gd name="T21" fmla="*/ 134 h 148"/>
                <a:gd name="T22" fmla="*/ 122 w 134"/>
                <a:gd name="T23" fmla="*/ 126 h 148"/>
                <a:gd name="T24" fmla="*/ 122 w 134"/>
                <a:gd name="T25" fmla="*/ 126 h 148"/>
                <a:gd name="T26" fmla="*/ 114 w 134"/>
                <a:gd name="T27" fmla="*/ 112 h 148"/>
                <a:gd name="T28" fmla="*/ 8 w 134"/>
                <a:gd name="T29" fmla="*/ 0 h 148"/>
                <a:gd name="T30" fmla="*/ 8 w 134"/>
                <a:gd name="T31" fmla="*/ 0 h 148"/>
                <a:gd name="T32" fmla="*/ 0 w 134"/>
                <a:gd name="T33" fmla="*/ 0 h 148"/>
                <a:gd name="T34" fmla="*/ 0 w 134"/>
                <a:gd name="T35" fmla="*/ 0 h 148"/>
                <a:gd name="T36" fmla="*/ 2 w 134"/>
                <a:gd name="T37" fmla="*/ 14 h 148"/>
                <a:gd name="T38" fmla="*/ 2 w 134"/>
                <a:gd name="T39" fmla="*/ 14 h 148"/>
                <a:gd name="T40" fmla="*/ 4 w 134"/>
                <a:gd name="T41" fmla="*/ 16 h 148"/>
                <a:gd name="T42" fmla="*/ 4 w 134"/>
                <a:gd name="T43" fmla="*/ 16 h 148"/>
                <a:gd name="T44" fmla="*/ 8 w 134"/>
                <a:gd name="T45" fmla="*/ 16 h 148"/>
                <a:gd name="T46" fmla="*/ 8 w 134"/>
                <a:gd name="T47" fmla="*/ 16 h 148"/>
                <a:gd name="T48" fmla="*/ 8 w 134"/>
                <a:gd name="T49" fmla="*/ 16 h 148"/>
                <a:gd name="T50" fmla="*/ 8 w 134"/>
                <a:gd name="T51" fmla="*/ 16 h 148"/>
                <a:gd name="T52" fmla="*/ 34 w 134"/>
                <a:gd name="T53" fmla="*/ 16 h 148"/>
                <a:gd name="T54" fmla="*/ 58 w 134"/>
                <a:gd name="T55" fmla="*/ 22 h 148"/>
                <a:gd name="T56" fmla="*/ 60 w 134"/>
                <a:gd name="T57" fmla="*/ 16 h 148"/>
                <a:gd name="T58" fmla="*/ 64 w 134"/>
                <a:gd name="T59" fmla="*/ 8 h 148"/>
                <a:gd name="T60" fmla="*/ 60 w 134"/>
                <a:gd name="T61" fmla="*/ 16 h 148"/>
                <a:gd name="T62" fmla="*/ 58 w 134"/>
                <a:gd name="T63" fmla="*/ 22 h 148"/>
                <a:gd name="T64" fmla="*/ 58 w 134"/>
                <a:gd name="T65" fmla="*/ 22 h 148"/>
                <a:gd name="T66" fmla="*/ 74 w 134"/>
                <a:gd name="T67" fmla="*/ 30 h 148"/>
                <a:gd name="T68" fmla="*/ 90 w 134"/>
                <a:gd name="T69" fmla="*/ 38 h 148"/>
                <a:gd name="T70" fmla="*/ 104 w 134"/>
                <a:gd name="T71" fmla="*/ 48 h 148"/>
                <a:gd name="T72" fmla="*/ 118 w 134"/>
                <a:gd name="T73" fmla="*/ 58 h 148"/>
                <a:gd name="T74" fmla="*/ 118 w 134"/>
                <a:gd name="T75" fmla="*/ 58 h 148"/>
                <a:gd name="T76" fmla="*/ 134 w 134"/>
                <a:gd name="T77" fmla="*/ 52 h 148"/>
                <a:gd name="T78" fmla="*/ 134 w 134"/>
                <a:gd name="T79" fmla="*/ 52 h 148"/>
                <a:gd name="T80" fmla="*/ 130 w 134"/>
                <a:gd name="T81" fmla="*/ 48 h 148"/>
                <a:gd name="T82" fmla="*/ 130 w 134"/>
                <a:gd name="T83" fmla="*/ 48 h 148"/>
                <a:gd name="T84" fmla="*/ 104 w 134"/>
                <a:gd name="T85" fmla="*/ 28 h 148"/>
                <a:gd name="T86" fmla="*/ 104 w 134"/>
                <a:gd name="T87" fmla="*/ 28 h 148"/>
                <a:gd name="T88" fmla="*/ 102 w 134"/>
                <a:gd name="T89" fmla="*/ 26 h 148"/>
                <a:gd name="T90" fmla="*/ 102 w 134"/>
                <a:gd name="T91" fmla="*/ 26 h 148"/>
                <a:gd name="T92" fmla="*/ 84 w 134"/>
                <a:gd name="T93" fmla="*/ 16 h 148"/>
                <a:gd name="T94" fmla="*/ 64 w 134"/>
                <a:gd name="T95" fmla="*/ 8 h 148"/>
                <a:gd name="T96" fmla="*/ 64 w 134"/>
                <a:gd name="T97" fmla="*/ 8 h 148"/>
                <a:gd name="T98" fmla="*/ 64 w 134"/>
                <a:gd name="T99" fmla="*/ 8 h 148"/>
                <a:gd name="T100" fmla="*/ 50 w 134"/>
                <a:gd name="T101" fmla="*/ 4 h 148"/>
                <a:gd name="T102" fmla="*/ 36 w 134"/>
                <a:gd name="T103" fmla="*/ 0 h 148"/>
                <a:gd name="T104" fmla="*/ 8 w 134"/>
                <a:gd name="T105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4" h="148">
                  <a:moveTo>
                    <a:pt x="114" y="112"/>
                  </a:moveTo>
                  <a:lnTo>
                    <a:pt x="114" y="112"/>
                  </a:lnTo>
                  <a:lnTo>
                    <a:pt x="98" y="124"/>
                  </a:lnTo>
                  <a:lnTo>
                    <a:pt x="98" y="124"/>
                  </a:lnTo>
                  <a:lnTo>
                    <a:pt x="78" y="138"/>
                  </a:lnTo>
                  <a:lnTo>
                    <a:pt x="78" y="138"/>
                  </a:lnTo>
                  <a:lnTo>
                    <a:pt x="92" y="148"/>
                  </a:lnTo>
                  <a:lnTo>
                    <a:pt x="92" y="148"/>
                  </a:lnTo>
                  <a:lnTo>
                    <a:pt x="96" y="146"/>
                  </a:lnTo>
                  <a:lnTo>
                    <a:pt x="96" y="146"/>
                  </a:lnTo>
                  <a:lnTo>
                    <a:pt x="110" y="134"/>
                  </a:lnTo>
                  <a:lnTo>
                    <a:pt x="122" y="126"/>
                  </a:lnTo>
                  <a:lnTo>
                    <a:pt x="122" y="126"/>
                  </a:lnTo>
                  <a:lnTo>
                    <a:pt x="114" y="112"/>
                  </a:lnTo>
                  <a:close/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34" y="16"/>
                  </a:lnTo>
                  <a:lnTo>
                    <a:pt x="58" y="22"/>
                  </a:lnTo>
                  <a:lnTo>
                    <a:pt x="60" y="16"/>
                  </a:lnTo>
                  <a:lnTo>
                    <a:pt x="64" y="8"/>
                  </a:lnTo>
                  <a:lnTo>
                    <a:pt x="60" y="16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74" y="30"/>
                  </a:lnTo>
                  <a:lnTo>
                    <a:pt x="90" y="38"/>
                  </a:lnTo>
                  <a:lnTo>
                    <a:pt x="104" y="4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34" y="52"/>
                  </a:lnTo>
                  <a:lnTo>
                    <a:pt x="134" y="52"/>
                  </a:lnTo>
                  <a:lnTo>
                    <a:pt x="130" y="48"/>
                  </a:lnTo>
                  <a:lnTo>
                    <a:pt x="130" y="48"/>
                  </a:lnTo>
                  <a:lnTo>
                    <a:pt x="104" y="28"/>
                  </a:lnTo>
                  <a:lnTo>
                    <a:pt x="104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4" y="16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50" y="4"/>
                  </a:lnTo>
                  <a:lnTo>
                    <a:pt x="3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2" name="Freeform 2118">
              <a:extLst>
                <a:ext uri="{FF2B5EF4-FFF2-40B4-BE49-F238E27FC236}">
                  <a16:creationId xmlns:a16="http://schemas.microsoft.com/office/drawing/2014/main" id="{7D7B54C9-7FA1-423A-9F4D-68BBDE3D2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7448" y="4051319"/>
              <a:ext cx="78614" cy="64321"/>
            </a:xfrm>
            <a:custGeom>
              <a:avLst/>
              <a:gdLst>
                <a:gd name="T0" fmla="*/ 36 w 44"/>
                <a:gd name="T1" fmla="*/ 0 h 36"/>
                <a:gd name="T2" fmla="*/ 36 w 44"/>
                <a:gd name="T3" fmla="*/ 0 h 36"/>
                <a:gd name="T4" fmla="*/ 20 w 44"/>
                <a:gd name="T5" fmla="*/ 12 h 36"/>
                <a:gd name="T6" fmla="*/ 20 w 44"/>
                <a:gd name="T7" fmla="*/ 12 h 36"/>
                <a:gd name="T8" fmla="*/ 0 w 44"/>
                <a:gd name="T9" fmla="*/ 26 h 36"/>
                <a:gd name="T10" fmla="*/ 0 w 44"/>
                <a:gd name="T11" fmla="*/ 26 h 36"/>
                <a:gd name="T12" fmla="*/ 14 w 44"/>
                <a:gd name="T13" fmla="*/ 36 h 36"/>
                <a:gd name="T14" fmla="*/ 14 w 44"/>
                <a:gd name="T15" fmla="*/ 36 h 36"/>
                <a:gd name="T16" fmla="*/ 18 w 44"/>
                <a:gd name="T17" fmla="*/ 34 h 36"/>
                <a:gd name="T18" fmla="*/ 18 w 44"/>
                <a:gd name="T19" fmla="*/ 34 h 36"/>
                <a:gd name="T20" fmla="*/ 32 w 44"/>
                <a:gd name="T21" fmla="*/ 22 h 36"/>
                <a:gd name="T22" fmla="*/ 44 w 44"/>
                <a:gd name="T23" fmla="*/ 14 h 36"/>
                <a:gd name="T24" fmla="*/ 44 w 44"/>
                <a:gd name="T25" fmla="*/ 14 h 36"/>
                <a:gd name="T26" fmla="*/ 36 w 44"/>
                <a:gd name="T2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36">
                  <a:moveTo>
                    <a:pt x="36" y="0"/>
                  </a:moveTo>
                  <a:lnTo>
                    <a:pt x="36" y="0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32" y="2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3" name="Freeform 2119">
              <a:extLst>
                <a:ext uri="{FF2B5EF4-FFF2-40B4-BE49-F238E27FC236}">
                  <a16:creationId xmlns:a16="http://schemas.microsoft.com/office/drawing/2014/main" id="{A2B580C1-085E-423B-9CA9-734863A37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8086" y="3851210"/>
              <a:ext cx="239416" cy="103628"/>
            </a:xfrm>
            <a:custGeom>
              <a:avLst/>
              <a:gdLst>
                <a:gd name="T0" fmla="*/ 8 w 134"/>
                <a:gd name="T1" fmla="*/ 0 h 58"/>
                <a:gd name="T2" fmla="*/ 8 w 134"/>
                <a:gd name="T3" fmla="*/ 0 h 58"/>
                <a:gd name="T4" fmla="*/ 0 w 134"/>
                <a:gd name="T5" fmla="*/ 0 h 58"/>
                <a:gd name="T6" fmla="*/ 0 w 134"/>
                <a:gd name="T7" fmla="*/ 0 h 58"/>
                <a:gd name="T8" fmla="*/ 2 w 134"/>
                <a:gd name="T9" fmla="*/ 14 h 58"/>
                <a:gd name="T10" fmla="*/ 2 w 134"/>
                <a:gd name="T11" fmla="*/ 14 h 58"/>
                <a:gd name="T12" fmla="*/ 4 w 134"/>
                <a:gd name="T13" fmla="*/ 16 h 58"/>
                <a:gd name="T14" fmla="*/ 4 w 134"/>
                <a:gd name="T15" fmla="*/ 16 h 58"/>
                <a:gd name="T16" fmla="*/ 8 w 134"/>
                <a:gd name="T17" fmla="*/ 16 h 58"/>
                <a:gd name="T18" fmla="*/ 8 w 134"/>
                <a:gd name="T19" fmla="*/ 16 h 58"/>
                <a:gd name="T20" fmla="*/ 8 w 134"/>
                <a:gd name="T21" fmla="*/ 16 h 58"/>
                <a:gd name="T22" fmla="*/ 8 w 134"/>
                <a:gd name="T23" fmla="*/ 16 h 58"/>
                <a:gd name="T24" fmla="*/ 34 w 134"/>
                <a:gd name="T25" fmla="*/ 16 h 58"/>
                <a:gd name="T26" fmla="*/ 58 w 134"/>
                <a:gd name="T27" fmla="*/ 22 h 58"/>
                <a:gd name="T28" fmla="*/ 60 w 134"/>
                <a:gd name="T29" fmla="*/ 16 h 58"/>
                <a:gd name="T30" fmla="*/ 64 w 134"/>
                <a:gd name="T31" fmla="*/ 8 h 58"/>
                <a:gd name="T32" fmla="*/ 60 w 134"/>
                <a:gd name="T33" fmla="*/ 16 h 58"/>
                <a:gd name="T34" fmla="*/ 58 w 134"/>
                <a:gd name="T35" fmla="*/ 22 h 58"/>
                <a:gd name="T36" fmla="*/ 58 w 134"/>
                <a:gd name="T37" fmla="*/ 22 h 58"/>
                <a:gd name="T38" fmla="*/ 74 w 134"/>
                <a:gd name="T39" fmla="*/ 30 h 58"/>
                <a:gd name="T40" fmla="*/ 90 w 134"/>
                <a:gd name="T41" fmla="*/ 38 h 58"/>
                <a:gd name="T42" fmla="*/ 104 w 134"/>
                <a:gd name="T43" fmla="*/ 48 h 58"/>
                <a:gd name="T44" fmla="*/ 118 w 134"/>
                <a:gd name="T45" fmla="*/ 58 h 58"/>
                <a:gd name="T46" fmla="*/ 118 w 134"/>
                <a:gd name="T47" fmla="*/ 58 h 58"/>
                <a:gd name="T48" fmla="*/ 134 w 134"/>
                <a:gd name="T49" fmla="*/ 52 h 58"/>
                <a:gd name="T50" fmla="*/ 134 w 134"/>
                <a:gd name="T51" fmla="*/ 52 h 58"/>
                <a:gd name="T52" fmla="*/ 130 w 134"/>
                <a:gd name="T53" fmla="*/ 48 h 58"/>
                <a:gd name="T54" fmla="*/ 130 w 134"/>
                <a:gd name="T55" fmla="*/ 48 h 58"/>
                <a:gd name="T56" fmla="*/ 104 w 134"/>
                <a:gd name="T57" fmla="*/ 28 h 58"/>
                <a:gd name="T58" fmla="*/ 104 w 134"/>
                <a:gd name="T59" fmla="*/ 28 h 58"/>
                <a:gd name="T60" fmla="*/ 102 w 134"/>
                <a:gd name="T61" fmla="*/ 26 h 58"/>
                <a:gd name="T62" fmla="*/ 102 w 134"/>
                <a:gd name="T63" fmla="*/ 26 h 58"/>
                <a:gd name="T64" fmla="*/ 84 w 134"/>
                <a:gd name="T65" fmla="*/ 16 h 58"/>
                <a:gd name="T66" fmla="*/ 64 w 134"/>
                <a:gd name="T67" fmla="*/ 8 h 58"/>
                <a:gd name="T68" fmla="*/ 64 w 134"/>
                <a:gd name="T69" fmla="*/ 8 h 58"/>
                <a:gd name="T70" fmla="*/ 64 w 134"/>
                <a:gd name="T71" fmla="*/ 8 h 58"/>
                <a:gd name="T72" fmla="*/ 50 w 134"/>
                <a:gd name="T73" fmla="*/ 4 h 58"/>
                <a:gd name="T74" fmla="*/ 36 w 134"/>
                <a:gd name="T75" fmla="*/ 0 h 58"/>
                <a:gd name="T76" fmla="*/ 8 w 134"/>
                <a:gd name="T7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58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34" y="16"/>
                  </a:lnTo>
                  <a:lnTo>
                    <a:pt x="58" y="22"/>
                  </a:lnTo>
                  <a:lnTo>
                    <a:pt x="60" y="16"/>
                  </a:lnTo>
                  <a:lnTo>
                    <a:pt x="64" y="8"/>
                  </a:lnTo>
                  <a:lnTo>
                    <a:pt x="60" y="16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74" y="30"/>
                  </a:lnTo>
                  <a:lnTo>
                    <a:pt x="90" y="38"/>
                  </a:lnTo>
                  <a:lnTo>
                    <a:pt x="104" y="4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34" y="52"/>
                  </a:lnTo>
                  <a:lnTo>
                    <a:pt x="134" y="52"/>
                  </a:lnTo>
                  <a:lnTo>
                    <a:pt x="130" y="48"/>
                  </a:lnTo>
                  <a:lnTo>
                    <a:pt x="130" y="48"/>
                  </a:lnTo>
                  <a:lnTo>
                    <a:pt x="104" y="28"/>
                  </a:lnTo>
                  <a:lnTo>
                    <a:pt x="104" y="28"/>
                  </a:lnTo>
                  <a:lnTo>
                    <a:pt x="102" y="26"/>
                  </a:lnTo>
                  <a:lnTo>
                    <a:pt x="102" y="26"/>
                  </a:lnTo>
                  <a:lnTo>
                    <a:pt x="84" y="16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50" y="4"/>
                  </a:lnTo>
                  <a:lnTo>
                    <a:pt x="36" y="0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4" name="Freeform 2120">
              <a:extLst>
                <a:ext uri="{FF2B5EF4-FFF2-40B4-BE49-F238E27FC236}">
                  <a16:creationId xmlns:a16="http://schemas.microsoft.com/office/drawing/2014/main" id="{D1A04F3E-308D-4A01-8CAD-C6231CCCE2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00355" y="3969131"/>
              <a:ext cx="50027" cy="114348"/>
            </a:xfrm>
            <a:custGeom>
              <a:avLst/>
              <a:gdLst>
                <a:gd name="T0" fmla="*/ 6 w 28"/>
                <a:gd name="T1" fmla="*/ 42 h 64"/>
                <a:gd name="T2" fmla="*/ 6 w 28"/>
                <a:gd name="T3" fmla="*/ 42 h 64"/>
                <a:gd name="T4" fmla="*/ 0 w 28"/>
                <a:gd name="T5" fmla="*/ 42 h 64"/>
                <a:gd name="T6" fmla="*/ 0 w 28"/>
                <a:gd name="T7" fmla="*/ 42 h 64"/>
                <a:gd name="T8" fmla="*/ 8 w 28"/>
                <a:gd name="T9" fmla="*/ 58 h 64"/>
                <a:gd name="T10" fmla="*/ 8 w 28"/>
                <a:gd name="T11" fmla="*/ 58 h 64"/>
                <a:gd name="T12" fmla="*/ 18 w 28"/>
                <a:gd name="T13" fmla="*/ 60 h 64"/>
                <a:gd name="T14" fmla="*/ 28 w 28"/>
                <a:gd name="T15" fmla="*/ 64 h 64"/>
                <a:gd name="T16" fmla="*/ 28 w 28"/>
                <a:gd name="T17" fmla="*/ 46 h 64"/>
                <a:gd name="T18" fmla="*/ 28 w 28"/>
                <a:gd name="T19" fmla="*/ 46 h 64"/>
                <a:gd name="T20" fmla="*/ 18 w 28"/>
                <a:gd name="T21" fmla="*/ 42 h 64"/>
                <a:gd name="T22" fmla="*/ 6 w 28"/>
                <a:gd name="T23" fmla="*/ 42 h 64"/>
                <a:gd name="T24" fmla="*/ 18 w 28"/>
                <a:gd name="T25" fmla="*/ 0 h 64"/>
                <a:gd name="T26" fmla="*/ 18 w 28"/>
                <a:gd name="T27" fmla="*/ 0 h 64"/>
                <a:gd name="T28" fmla="*/ 0 w 28"/>
                <a:gd name="T29" fmla="*/ 4 h 64"/>
                <a:gd name="T30" fmla="*/ 0 w 28"/>
                <a:gd name="T31" fmla="*/ 4 h 64"/>
                <a:gd name="T32" fmla="*/ 20 w 28"/>
                <a:gd name="T33" fmla="*/ 30 h 64"/>
                <a:gd name="T34" fmla="*/ 20 w 28"/>
                <a:gd name="T35" fmla="*/ 30 h 64"/>
                <a:gd name="T36" fmla="*/ 28 w 28"/>
                <a:gd name="T37" fmla="*/ 40 h 64"/>
                <a:gd name="T38" fmla="*/ 28 w 28"/>
                <a:gd name="T39" fmla="*/ 14 h 64"/>
                <a:gd name="T40" fmla="*/ 28 w 28"/>
                <a:gd name="T41" fmla="*/ 14 h 64"/>
                <a:gd name="T42" fmla="*/ 18 w 28"/>
                <a:gd name="T4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" h="64">
                  <a:moveTo>
                    <a:pt x="6" y="42"/>
                  </a:moveTo>
                  <a:lnTo>
                    <a:pt x="6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8" y="58"/>
                  </a:lnTo>
                  <a:lnTo>
                    <a:pt x="8" y="58"/>
                  </a:lnTo>
                  <a:lnTo>
                    <a:pt x="18" y="60"/>
                  </a:lnTo>
                  <a:lnTo>
                    <a:pt x="28" y="6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18" y="42"/>
                  </a:lnTo>
                  <a:lnTo>
                    <a:pt x="6" y="42"/>
                  </a:lnTo>
                  <a:close/>
                  <a:moveTo>
                    <a:pt x="18" y="0"/>
                  </a:moveTo>
                  <a:lnTo>
                    <a:pt x="18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8" y="40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5" name="Freeform 2121">
              <a:extLst>
                <a:ext uri="{FF2B5EF4-FFF2-40B4-BE49-F238E27FC236}">
                  <a16:creationId xmlns:a16="http://schemas.microsoft.com/office/drawing/2014/main" id="{3FC11E8A-2023-41E0-BBEB-FF3A9A7A3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0355" y="4044172"/>
              <a:ext cx="50027" cy="39307"/>
            </a:xfrm>
            <a:custGeom>
              <a:avLst/>
              <a:gdLst>
                <a:gd name="T0" fmla="*/ 6 w 28"/>
                <a:gd name="T1" fmla="*/ 0 h 22"/>
                <a:gd name="T2" fmla="*/ 6 w 28"/>
                <a:gd name="T3" fmla="*/ 0 h 22"/>
                <a:gd name="T4" fmla="*/ 0 w 28"/>
                <a:gd name="T5" fmla="*/ 0 h 22"/>
                <a:gd name="T6" fmla="*/ 0 w 28"/>
                <a:gd name="T7" fmla="*/ 0 h 22"/>
                <a:gd name="T8" fmla="*/ 8 w 28"/>
                <a:gd name="T9" fmla="*/ 16 h 22"/>
                <a:gd name="T10" fmla="*/ 8 w 28"/>
                <a:gd name="T11" fmla="*/ 16 h 22"/>
                <a:gd name="T12" fmla="*/ 18 w 28"/>
                <a:gd name="T13" fmla="*/ 18 h 22"/>
                <a:gd name="T14" fmla="*/ 28 w 28"/>
                <a:gd name="T15" fmla="*/ 22 h 22"/>
                <a:gd name="T16" fmla="*/ 28 w 28"/>
                <a:gd name="T17" fmla="*/ 4 h 22"/>
                <a:gd name="T18" fmla="*/ 28 w 28"/>
                <a:gd name="T19" fmla="*/ 4 h 22"/>
                <a:gd name="T20" fmla="*/ 18 w 28"/>
                <a:gd name="T21" fmla="*/ 0 h 22"/>
                <a:gd name="T22" fmla="*/ 6 w 28"/>
                <a:gd name="T2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22">
                  <a:moveTo>
                    <a:pt x="6" y="0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8" y="18"/>
                  </a:lnTo>
                  <a:lnTo>
                    <a:pt x="28" y="2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18" y="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6" name="Freeform 2122">
              <a:extLst>
                <a:ext uri="{FF2B5EF4-FFF2-40B4-BE49-F238E27FC236}">
                  <a16:creationId xmlns:a16="http://schemas.microsoft.com/office/drawing/2014/main" id="{E80E910C-EC14-4AFD-A566-C858245EB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0355" y="3969131"/>
              <a:ext cx="50027" cy="71467"/>
            </a:xfrm>
            <a:custGeom>
              <a:avLst/>
              <a:gdLst>
                <a:gd name="T0" fmla="*/ 18 w 28"/>
                <a:gd name="T1" fmla="*/ 0 h 40"/>
                <a:gd name="T2" fmla="*/ 18 w 28"/>
                <a:gd name="T3" fmla="*/ 0 h 40"/>
                <a:gd name="T4" fmla="*/ 0 w 28"/>
                <a:gd name="T5" fmla="*/ 4 h 40"/>
                <a:gd name="T6" fmla="*/ 0 w 28"/>
                <a:gd name="T7" fmla="*/ 4 h 40"/>
                <a:gd name="T8" fmla="*/ 20 w 28"/>
                <a:gd name="T9" fmla="*/ 30 h 40"/>
                <a:gd name="T10" fmla="*/ 20 w 28"/>
                <a:gd name="T11" fmla="*/ 30 h 40"/>
                <a:gd name="T12" fmla="*/ 28 w 28"/>
                <a:gd name="T13" fmla="*/ 40 h 40"/>
                <a:gd name="T14" fmla="*/ 28 w 28"/>
                <a:gd name="T15" fmla="*/ 14 h 40"/>
                <a:gd name="T16" fmla="*/ 28 w 28"/>
                <a:gd name="T17" fmla="*/ 14 h 40"/>
                <a:gd name="T18" fmla="*/ 18 w 28"/>
                <a:gd name="T1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40">
                  <a:moveTo>
                    <a:pt x="18" y="0"/>
                  </a:moveTo>
                  <a:lnTo>
                    <a:pt x="18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28" y="40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7" name="Freeform 2123">
              <a:extLst>
                <a:ext uri="{FF2B5EF4-FFF2-40B4-BE49-F238E27FC236}">
                  <a16:creationId xmlns:a16="http://schemas.microsoft.com/office/drawing/2014/main" id="{FA24978B-EB25-4902-9724-89DCEFA53E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71768" y="3944118"/>
              <a:ext cx="60747" cy="132215"/>
            </a:xfrm>
            <a:custGeom>
              <a:avLst/>
              <a:gdLst>
                <a:gd name="T0" fmla="*/ 16 w 34"/>
                <a:gd name="T1" fmla="*/ 56 h 74"/>
                <a:gd name="T2" fmla="*/ 16 w 34"/>
                <a:gd name="T3" fmla="*/ 56 h 74"/>
                <a:gd name="T4" fmla="*/ 10 w 34"/>
                <a:gd name="T5" fmla="*/ 58 h 74"/>
                <a:gd name="T6" fmla="*/ 10 w 34"/>
                <a:gd name="T7" fmla="*/ 58 h 74"/>
                <a:gd name="T8" fmla="*/ 10 w 34"/>
                <a:gd name="T9" fmla="*/ 58 h 74"/>
                <a:gd name="T10" fmla="*/ 0 w 34"/>
                <a:gd name="T11" fmla="*/ 60 h 74"/>
                <a:gd name="T12" fmla="*/ 0 w 34"/>
                <a:gd name="T13" fmla="*/ 60 h 74"/>
                <a:gd name="T14" fmla="*/ 8 w 34"/>
                <a:gd name="T15" fmla="*/ 74 h 74"/>
                <a:gd name="T16" fmla="*/ 8 w 34"/>
                <a:gd name="T17" fmla="*/ 74 h 74"/>
                <a:gd name="T18" fmla="*/ 14 w 34"/>
                <a:gd name="T19" fmla="*/ 72 h 74"/>
                <a:gd name="T20" fmla="*/ 14 w 34"/>
                <a:gd name="T21" fmla="*/ 72 h 74"/>
                <a:gd name="T22" fmla="*/ 14 w 34"/>
                <a:gd name="T23" fmla="*/ 72 h 74"/>
                <a:gd name="T24" fmla="*/ 22 w 34"/>
                <a:gd name="T25" fmla="*/ 72 h 74"/>
                <a:gd name="T26" fmla="*/ 22 w 34"/>
                <a:gd name="T27" fmla="*/ 72 h 74"/>
                <a:gd name="T28" fmla="*/ 22 w 34"/>
                <a:gd name="T29" fmla="*/ 72 h 74"/>
                <a:gd name="T30" fmla="*/ 22 w 34"/>
                <a:gd name="T31" fmla="*/ 72 h 74"/>
                <a:gd name="T32" fmla="*/ 24 w 34"/>
                <a:gd name="T33" fmla="*/ 72 h 74"/>
                <a:gd name="T34" fmla="*/ 24 w 34"/>
                <a:gd name="T35" fmla="*/ 72 h 74"/>
                <a:gd name="T36" fmla="*/ 16 w 34"/>
                <a:gd name="T37" fmla="*/ 56 h 74"/>
                <a:gd name="T38" fmla="*/ 20 w 34"/>
                <a:gd name="T39" fmla="*/ 0 h 74"/>
                <a:gd name="T40" fmla="*/ 20 w 34"/>
                <a:gd name="T41" fmla="*/ 0 h 74"/>
                <a:gd name="T42" fmla="*/ 4 w 34"/>
                <a:gd name="T43" fmla="*/ 6 h 74"/>
                <a:gd name="T44" fmla="*/ 4 w 34"/>
                <a:gd name="T45" fmla="*/ 6 h 74"/>
                <a:gd name="T46" fmla="*/ 16 w 34"/>
                <a:gd name="T47" fmla="*/ 18 h 74"/>
                <a:gd name="T48" fmla="*/ 16 w 34"/>
                <a:gd name="T49" fmla="*/ 18 h 74"/>
                <a:gd name="T50" fmla="*/ 34 w 34"/>
                <a:gd name="T51" fmla="*/ 14 h 74"/>
                <a:gd name="T52" fmla="*/ 34 w 34"/>
                <a:gd name="T53" fmla="*/ 14 h 74"/>
                <a:gd name="T54" fmla="*/ 20 w 34"/>
                <a:gd name="T5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" h="74">
                  <a:moveTo>
                    <a:pt x="16" y="56"/>
                  </a:moveTo>
                  <a:lnTo>
                    <a:pt x="16" y="56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24" y="72"/>
                  </a:lnTo>
                  <a:lnTo>
                    <a:pt x="24" y="72"/>
                  </a:lnTo>
                  <a:lnTo>
                    <a:pt x="16" y="56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4" y="6"/>
                  </a:lnTo>
                  <a:lnTo>
                    <a:pt x="4" y="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8" name="Freeform 2124">
              <a:extLst>
                <a:ext uri="{FF2B5EF4-FFF2-40B4-BE49-F238E27FC236}">
                  <a16:creationId xmlns:a16="http://schemas.microsoft.com/office/drawing/2014/main" id="{8ABB0D4A-412F-4047-BF52-464C6BBC2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1768" y="4044172"/>
              <a:ext cx="42880" cy="32160"/>
            </a:xfrm>
            <a:custGeom>
              <a:avLst/>
              <a:gdLst>
                <a:gd name="T0" fmla="*/ 16 w 24"/>
                <a:gd name="T1" fmla="*/ 0 h 18"/>
                <a:gd name="T2" fmla="*/ 16 w 24"/>
                <a:gd name="T3" fmla="*/ 0 h 18"/>
                <a:gd name="T4" fmla="*/ 10 w 24"/>
                <a:gd name="T5" fmla="*/ 2 h 18"/>
                <a:gd name="T6" fmla="*/ 10 w 24"/>
                <a:gd name="T7" fmla="*/ 2 h 18"/>
                <a:gd name="T8" fmla="*/ 10 w 24"/>
                <a:gd name="T9" fmla="*/ 2 h 18"/>
                <a:gd name="T10" fmla="*/ 0 w 24"/>
                <a:gd name="T11" fmla="*/ 4 h 18"/>
                <a:gd name="T12" fmla="*/ 0 w 24"/>
                <a:gd name="T13" fmla="*/ 4 h 18"/>
                <a:gd name="T14" fmla="*/ 8 w 24"/>
                <a:gd name="T15" fmla="*/ 18 h 18"/>
                <a:gd name="T16" fmla="*/ 8 w 24"/>
                <a:gd name="T17" fmla="*/ 18 h 18"/>
                <a:gd name="T18" fmla="*/ 14 w 24"/>
                <a:gd name="T19" fmla="*/ 16 h 18"/>
                <a:gd name="T20" fmla="*/ 14 w 24"/>
                <a:gd name="T21" fmla="*/ 16 h 18"/>
                <a:gd name="T22" fmla="*/ 14 w 24"/>
                <a:gd name="T23" fmla="*/ 16 h 18"/>
                <a:gd name="T24" fmla="*/ 22 w 24"/>
                <a:gd name="T25" fmla="*/ 16 h 18"/>
                <a:gd name="T26" fmla="*/ 22 w 24"/>
                <a:gd name="T27" fmla="*/ 16 h 18"/>
                <a:gd name="T28" fmla="*/ 22 w 24"/>
                <a:gd name="T29" fmla="*/ 16 h 18"/>
                <a:gd name="T30" fmla="*/ 22 w 24"/>
                <a:gd name="T31" fmla="*/ 16 h 18"/>
                <a:gd name="T32" fmla="*/ 24 w 24"/>
                <a:gd name="T33" fmla="*/ 16 h 18"/>
                <a:gd name="T34" fmla="*/ 24 w 24"/>
                <a:gd name="T35" fmla="*/ 16 h 18"/>
                <a:gd name="T36" fmla="*/ 16 w 24"/>
                <a:gd name="T3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18">
                  <a:moveTo>
                    <a:pt x="16" y="0"/>
                  </a:moveTo>
                  <a:lnTo>
                    <a:pt x="1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9" name="Freeform 2126">
              <a:extLst>
                <a:ext uri="{FF2B5EF4-FFF2-40B4-BE49-F238E27FC236}">
                  <a16:creationId xmlns:a16="http://schemas.microsoft.com/office/drawing/2014/main" id="{3DF90A28-06B2-4A79-B0FE-7B99A38AF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8915" y="3944117"/>
              <a:ext cx="53601" cy="32160"/>
            </a:xfrm>
            <a:custGeom>
              <a:avLst/>
              <a:gdLst>
                <a:gd name="T0" fmla="*/ 16 w 30"/>
                <a:gd name="T1" fmla="*/ 0 h 18"/>
                <a:gd name="T2" fmla="*/ 16 w 30"/>
                <a:gd name="T3" fmla="*/ 0 h 18"/>
                <a:gd name="T4" fmla="*/ 0 w 30"/>
                <a:gd name="T5" fmla="*/ 6 h 18"/>
                <a:gd name="T6" fmla="*/ 0 w 30"/>
                <a:gd name="T7" fmla="*/ 6 h 18"/>
                <a:gd name="T8" fmla="*/ 12 w 30"/>
                <a:gd name="T9" fmla="*/ 18 h 18"/>
                <a:gd name="T10" fmla="*/ 12 w 30"/>
                <a:gd name="T11" fmla="*/ 18 h 18"/>
                <a:gd name="T12" fmla="*/ 30 w 30"/>
                <a:gd name="T13" fmla="*/ 14 h 18"/>
                <a:gd name="T14" fmla="*/ 30 w 30"/>
                <a:gd name="T15" fmla="*/ 14 h 18"/>
                <a:gd name="T16" fmla="*/ 16 w 30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8">
                  <a:moveTo>
                    <a:pt x="16" y="0"/>
                  </a:moveTo>
                  <a:lnTo>
                    <a:pt x="16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0" name="Freeform 2128">
              <a:extLst>
                <a:ext uri="{FF2B5EF4-FFF2-40B4-BE49-F238E27FC236}">
                  <a16:creationId xmlns:a16="http://schemas.microsoft.com/office/drawing/2014/main" id="{F6DE060E-408D-40AD-AA7F-E6E3CEC27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9390" y="3890517"/>
              <a:ext cx="178668" cy="242989"/>
            </a:xfrm>
            <a:custGeom>
              <a:avLst/>
              <a:gdLst>
                <a:gd name="T0" fmla="*/ 32 w 100"/>
                <a:gd name="T1" fmla="*/ 0 h 136"/>
                <a:gd name="T2" fmla="*/ 32 w 100"/>
                <a:gd name="T3" fmla="*/ 0 h 136"/>
                <a:gd name="T4" fmla="*/ 12 w 100"/>
                <a:gd name="T5" fmla="*/ 8 h 136"/>
                <a:gd name="T6" fmla="*/ 6 w 100"/>
                <a:gd name="T7" fmla="*/ 12 h 136"/>
                <a:gd name="T8" fmla="*/ 0 w 100"/>
                <a:gd name="T9" fmla="*/ 16 h 136"/>
                <a:gd name="T10" fmla="*/ 2 w 100"/>
                <a:gd name="T11" fmla="*/ 22 h 136"/>
                <a:gd name="T12" fmla="*/ 2 w 100"/>
                <a:gd name="T13" fmla="*/ 22 h 136"/>
                <a:gd name="T14" fmla="*/ 10 w 100"/>
                <a:gd name="T15" fmla="*/ 40 h 136"/>
                <a:gd name="T16" fmla="*/ 20 w 100"/>
                <a:gd name="T17" fmla="*/ 58 h 136"/>
                <a:gd name="T18" fmla="*/ 34 w 100"/>
                <a:gd name="T19" fmla="*/ 78 h 136"/>
                <a:gd name="T20" fmla="*/ 34 w 100"/>
                <a:gd name="T21" fmla="*/ 78 h 136"/>
                <a:gd name="T22" fmla="*/ 46 w 100"/>
                <a:gd name="T23" fmla="*/ 94 h 136"/>
                <a:gd name="T24" fmla="*/ 60 w 100"/>
                <a:gd name="T25" fmla="*/ 108 h 136"/>
                <a:gd name="T26" fmla="*/ 76 w 100"/>
                <a:gd name="T27" fmla="*/ 122 h 136"/>
                <a:gd name="T28" fmla="*/ 92 w 100"/>
                <a:gd name="T29" fmla="*/ 136 h 136"/>
                <a:gd name="T30" fmla="*/ 92 w 100"/>
                <a:gd name="T31" fmla="*/ 136 h 136"/>
                <a:gd name="T32" fmla="*/ 96 w 100"/>
                <a:gd name="T33" fmla="*/ 134 h 136"/>
                <a:gd name="T34" fmla="*/ 96 w 100"/>
                <a:gd name="T35" fmla="*/ 134 h 136"/>
                <a:gd name="T36" fmla="*/ 100 w 100"/>
                <a:gd name="T37" fmla="*/ 120 h 136"/>
                <a:gd name="T38" fmla="*/ 100 w 100"/>
                <a:gd name="T39" fmla="*/ 120 h 136"/>
                <a:gd name="T40" fmla="*/ 84 w 100"/>
                <a:gd name="T41" fmla="*/ 108 h 136"/>
                <a:gd name="T42" fmla="*/ 70 w 100"/>
                <a:gd name="T43" fmla="*/ 96 h 136"/>
                <a:gd name="T44" fmla="*/ 58 w 100"/>
                <a:gd name="T45" fmla="*/ 82 h 136"/>
                <a:gd name="T46" fmla="*/ 48 w 100"/>
                <a:gd name="T47" fmla="*/ 68 h 136"/>
                <a:gd name="T48" fmla="*/ 48 w 100"/>
                <a:gd name="T49" fmla="*/ 68 h 136"/>
                <a:gd name="T50" fmla="*/ 34 w 100"/>
                <a:gd name="T51" fmla="*/ 48 h 136"/>
                <a:gd name="T52" fmla="*/ 24 w 100"/>
                <a:gd name="T53" fmla="*/ 32 h 136"/>
                <a:gd name="T54" fmla="*/ 24 w 100"/>
                <a:gd name="T55" fmla="*/ 32 h 136"/>
                <a:gd name="T56" fmla="*/ 20 w 100"/>
                <a:gd name="T57" fmla="*/ 24 h 136"/>
                <a:gd name="T58" fmla="*/ 20 w 100"/>
                <a:gd name="T59" fmla="*/ 24 h 136"/>
                <a:gd name="T60" fmla="*/ 40 w 100"/>
                <a:gd name="T61" fmla="*/ 14 h 136"/>
                <a:gd name="T62" fmla="*/ 68 w 100"/>
                <a:gd name="T63" fmla="*/ 4 h 136"/>
                <a:gd name="T64" fmla="*/ 68 w 100"/>
                <a:gd name="T65" fmla="*/ 4 h 136"/>
                <a:gd name="T66" fmla="*/ 52 w 100"/>
                <a:gd name="T67" fmla="*/ 2 h 136"/>
                <a:gd name="T68" fmla="*/ 32 w 100"/>
                <a:gd name="T6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" h="136">
                  <a:moveTo>
                    <a:pt x="32" y="0"/>
                  </a:moveTo>
                  <a:lnTo>
                    <a:pt x="32" y="0"/>
                  </a:lnTo>
                  <a:lnTo>
                    <a:pt x="12" y="8"/>
                  </a:lnTo>
                  <a:lnTo>
                    <a:pt x="6" y="12"/>
                  </a:lnTo>
                  <a:lnTo>
                    <a:pt x="0" y="16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10" y="40"/>
                  </a:lnTo>
                  <a:lnTo>
                    <a:pt x="20" y="58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46" y="94"/>
                  </a:lnTo>
                  <a:lnTo>
                    <a:pt x="60" y="108"/>
                  </a:lnTo>
                  <a:lnTo>
                    <a:pt x="76" y="122"/>
                  </a:lnTo>
                  <a:lnTo>
                    <a:pt x="92" y="136"/>
                  </a:lnTo>
                  <a:lnTo>
                    <a:pt x="92" y="136"/>
                  </a:lnTo>
                  <a:lnTo>
                    <a:pt x="96" y="134"/>
                  </a:lnTo>
                  <a:lnTo>
                    <a:pt x="96" y="134"/>
                  </a:lnTo>
                  <a:lnTo>
                    <a:pt x="100" y="120"/>
                  </a:lnTo>
                  <a:lnTo>
                    <a:pt x="100" y="120"/>
                  </a:lnTo>
                  <a:lnTo>
                    <a:pt x="84" y="108"/>
                  </a:lnTo>
                  <a:lnTo>
                    <a:pt x="70" y="96"/>
                  </a:lnTo>
                  <a:lnTo>
                    <a:pt x="58" y="82"/>
                  </a:lnTo>
                  <a:lnTo>
                    <a:pt x="48" y="68"/>
                  </a:lnTo>
                  <a:lnTo>
                    <a:pt x="48" y="68"/>
                  </a:lnTo>
                  <a:lnTo>
                    <a:pt x="34" y="4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40" y="14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52" y="2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1" name="Freeform 2129">
              <a:extLst>
                <a:ext uri="{FF2B5EF4-FFF2-40B4-BE49-F238E27FC236}">
                  <a16:creationId xmlns:a16="http://schemas.microsoft.com/office/drawing/2014/main" id="{1B38083D-6FDC-46D4-AECD-CC6EE7EE73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03765" y="3876223"/>
              <a:ext cx="71467" cy="260856"/>
            </a:xfrm>
            <a:custGeom>
              <a:avLst/>
              <a:gdLst>
                <a:gd name="T0" fmla="*/ 4 w 40"/>
                <a:gd name="T1" fmla="*/ 142 h 146"/>
                <a:gd name="T2" fmla="*/ 4 w 40"/>
                <a:gd name="T3" fmla="*/ 142 h 146"/>
                <a:gd name="T4" fmla="*/ 0 w 40"/>
                <a:gd name="T5" fmla="*/ 144 h 146"/>
                <a:gd name="T6" fmla="*/ 0 w 40"/>
                <a:gd name="T7" fmla="*/ 144 h 146"/>
                <a:gd name="T8" fmla="*/ 4 w 40"/>
                <a:gd name="T9" fmla="*/ 146 h 146"/>
                <a:gd name="T10" fmla="*/ 4 w 40"/>
                <a:gd name="T11" fmla="*/ 146 h 146"/>
                <a:gd name="T12" fmla="*/ 4 w 40"/>
                <a:gd name="T13" fmla="*/ 142 h 146"/>
                <a:gd name="T14" fmla="*/ 38 w 40"/>
                <a:gd name="T15" fmla="*/ 0 h 146"/>
                <a:gd name="T16" fmla="*/ 38 w 40"/>
                <a:gd name="T17" fmla="*/ 0 h 146"/>
                <a:gd name="T18" fmla="*/ 38 w 40"/>
                <a:gd name="T19" fmla="*/ 2 h 146"/>
                <a:gd name="T20" fmla="*/ 38 w 40"/>
                <a:gd name="T21" fmla="*/ 2 h 146"/>
                <a:gd name="T22" fmla="*/ 40 w 40"/>
                <a:gd name="T23" fmla="*/ 2 h 146"/>
                <a:gd name="T24" fmla="*/ 40 w 40"/>
                <a:gd name="T25" fmla="*/ 2 h 146"/>
                <a:gd name="T26" fmla="*/ 38 w 40"/>
                <a:gd name="T2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146">
                  <a:moveTo>
                    <a:pt x="4" y="142"/>
                  </a:moveTo>
                  <a:lnTo>
                    <a:pt x="4" y="14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4" y="146"/>
                  </a:lnTo>
                  <a:lnTo>
                    <a:pt x="4" y="146"/>
                  </a:lnTo>
                  <a:lnTo>
                    <a:pt x="4" y="142"/>
                  </a:lnTo>
                  <a:close/>
                  <a:moveTo>
                    <a:pt x="38" y="0"/>
                  </a:moveTo>
                  <a:lnTo>
                    <a:pt x="3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2" name="Freeform 2130">
              <a:extLst>
                <a:ext uri="{FF2B5EF4-FFF2-40B4-BE49-F238E27FC236}">
                  <a16:creationId xmlns:a16="http://schemas.microsoft.com/office/drawing/2014/main" id="{0BDACDD3-5FB4-476C-9294-52E1FFBB1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3765" y="4129932"/>
              <a:ext cx="7147" cy="7147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2 h 4"/>
                <a:gd name="T6" fmla="*/ 0 w 4"/>
                <a:gd name="T7" fmla="*/ 2 h 4"/>
                <a:gd name="T8" fmla="*/ 4 w 4"/>
                <a:gd name="T9" fmla="*/ 4 h 4"/>
                <a:gd name="T10" fmla="*/ 4 w 4"/>
                <a:gd name="T11" fmla="*/ 4 h 4"/>
                <a:gd name="T12" fmla="*/ 4 w 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3" name="Freeform 2131">
              <a:extLst>
                <a:ext uri="{FF2B5EF4-FFF2-40B4-BE49-F238E27FC236}">
                  <a16:creationId xmlns:a16="http://schemas.microsoft.com/office/drawing/2014/main" id="{C2213AA1-9A48-45DC-8F3B-7CB87D972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1659" y="3876223"/>
              <a:ext cx="3573" cy="3573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0 w 2"/>
                <a:gd name="T5" fmla="*/ 2 h 2"/>
                <a:gd name="T6" fmla="*/ 0 w 2"/>
                <a:gd name="T7" fmla="*/ 2 h 2"/>
                <a:gd name="T8" fmla="*/ 2 w 2"/>
                <a:gd name="T9" fmla="*/ 2 h 2"/>
                <a:gd name="T10" fmla="*/ 2 w 2"/>
                <a:gd name="T11" fmla="*/ 2 h 2"/>
                <a:gd name="T12" fmla="*/ 0 w 2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" name="Freeform 2132">
              <a:extLst>
                <a:ext uri="{FF2B5EF4-FFF2-40B4-BE49-F238E27FC236}">
                  <a16:creationId xmlns:a16="http://schemas.microsoft.com/office/drawing/2014/main" id="{BA0D1E63-08EA-48B2-BF47-6FD228537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8969" y="4033451"/>
              <a:ext cx="75041" cy="150081"/>
            </a:xfrm>
            <a:custGeom>
              <a:avLst/>
              <a:gdLst>
                <a:gd name="T0" fmla="*/ 0 w 42"/>
                <a:gd name="T1" fmla="*/ 0 h 84"/>
                <a:gd name="T2" fmla="*/ 0 w 42"/>
                <a:gd name="T3" fmla="*/ 40 h 84"/>
                <a:gd name="T4" fmla="*/ 0 w 42"/>
                <a:gd name="T5" fmla="*/ 40 h 84"/>
                <a:gd name="T6" fmla="*/ 6 w 42"/>
                <a:gd name="T7" fmla="*/ 44 h 84"/>
                <a:gd name="T8" fmla="*/ 6 w 42"/>
                <a:gd name="T9" fmla="*/ 44 h 84"/>
                <a:gd name="T10" fmla="*/ 8 w 42"/>
                <a:gd name="T11" fmla="*/ 46 h 84"/>
                <a:gd name="T12" fmla="*/ 8 w 42"/>
                <a:gd name="T13" fmla="*/ 48 h 84"/>
                <a:gd name="T14" fmla="*/ 8 w 42"/>
                <a:gd name="T15" fmla="*/ 48 h 84"/>
                <a:gd name="T16" fmla="*/ 8 w 42"/>
                <a:gd name="T17" fmla="*/ 48 h 84"/>
                <a:gd name="T18" fmla="*/ 42 w 42"/>
                <a:gd name="T19" fmla="*/ 84 h 84"/>
                <a:gd name="T20" fmla="*/ 42 w 42"/>
                <a:gd name="T21" fmla="*/ 84 h 84"/>
                <a:gd name="T22" fmla="*/ 42 w 42"/>
                <a:gd name="T23" fmla="*/ 82 h 84"/>
                <a:gd name="T24" fmla="*/ 22 w 42"/>
                <a:gd name="T25" fmla="*/ 40 h 84"/>
                <a:gd name="T26" fmla="*/ 22 w 42"/>
                <a:gd name="T27" fmla="*/ 40 h 84"/>
                <a:gd name="T28" fmla="*/ 16 w 42"/>
                <a:gd name="T29" fmla="*/ 28 h 84"/>
                <a:gd name="T30" fmla="*/ 0 w 42"/>
                <a:gd name="T3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4">
                  <a:moveTo>
                    <a:pt x="0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8" y="46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42" y="82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6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5" name="Freeform 2133">
              <a:extLst>
                <a:ext uri="{FF2B5EF4-FFF2-40B4-BE49-F238E27FC236}">
                  <a16:creationId xmlns:a16="http://schemas.microsoft.com/office/drawing/2014/main" id="{3C58200B-ABEC-46B3-B36B-A7CEDAF1D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8969" y="4033451"/>
              <a:ext cx="75041" cy="150081"/>
            </a:xfrm>
            <a:custGeom>
              <a:avLst/>
              <a:gdLst>
                <a:gd name="T0" fmla="*/ 0 w 42"/>
                <a:gd name="T1" fmla="*/ 0 h 84"/>
                <a:gd name="T2" fmla="*/ 0 w 42"/>
                <a:gd name="T3" fmla="*/ 40 h 84"/>
                <a:gd name="T4" fmla="*/ 0 w 42"/>
                <a:gd name="T5" fmla="*/ 40 h 84"/>
                <a:gd name="T6" fmla="*/ 6 w 42"/>
                <a:gd name="T7" fmla="*/ 44 h 84"/>
                <a:gd name="T8" fmla="*/ 6 w 42"/>
                <a:gd name="T9" fmla="*/ 44 h 84"/>
                <a:gd name="T10" fmla="*/ 8 w 42"/>
                <a:gd name="T11" fmla="*/ 46 h 84"/>
                <a:gd name="T12" fmla="*/ 8 w 42"/>
                <a:gd name="T13" fmla="*/ 48 h 84"/>
                <a:gd name="T14" fmla="*/ 8 w 42"/>
                <a:gd name="T15" fmla="*/ 48 h 84"/>
                <a:gd name="T16" fmla="*/ 8 w 42"/>
                <a:gd name="T17" fmla="*/ 48 h 84"/>
                <a:gd name="T18" fmla="*/ 42 w 42"/>
                <a:gd name="T19" fmla="*/ 84 h 84"/>
                <a:gd name="T20" fmla="*/ 42 w 42"/>
                <a:gd name="T21" fmla="*/ 84 h 84"/>
                <a:gd name="T22" fmla="*/ 42 w 42"/>
                <a:gd name="T23" fmla="*/ 82 h 84"/>
                <a:gd name="T24" fmla="*/ 22 w 42"/>
                <a:gd name="T25" fmla="*/ 40 h 84"/>
                <a:gd name="T26" fmla="*/ 22 w 42"/>
                <a:gd name="T27" fmla="*/ 40 h 84"/>
                <a:gd name="T28" fmla="*/ 16 w 42"/>
                <a:gd name="T29" fmla="*/ 28 h 84"/>
                <a:gd name="T30" fmla="*/ 0 w 42"/>
                <a:gd name="T3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84">
                  <a:moveTo>
                    <a:pt x="0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8" y="46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42" y="82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6" y="2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6" name="Freeform 2135">
              <a:extLst>
                <a:ext uri="{FF2B5EF4-FFF2-40B4-BE49-F238E27FC236}">
                  <a16:creationId xmlns:a16="http://schemas.microsoft.com/office/drawing/2014/main" id="{9E4E5456-00DC-4727-96AF-F80118B48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4010" y="4179960"/>
              <a:ext cx="0" cy="7147"/>
            </a:xfrm>
            <a:custGeom>
              <a:avLst/>
              <a:gdLst>
                <a:gd name="T0" fmla="*/ 0 h 4"/>
                <a:gd name="T1" fmla="*/ 0 h 4"/>
                <a:gd name="T2" fmla="*/ 2 h 4"/>
                <a:gd name="T3" fmla="*/ 4 h 4"/>
                <a:gd name="T4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7" name="Freeform 2136">
              <a:extLst>
                <a:ext uri="{FF2B5EF4-FFF2-40B4-BE49-F238E27FC236}">
                  <a16:creationId xmlns:a16="http://schemas.microsoft.com/office/drawing/2014/main" id="{2A4FE666-97A0-4E5B-9C2E-EBC60FE57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382" y="3994144"/>
              <a:ext cx="28587" cy="110774"/>
            </a:xfrm>
            <a:custGeom>
              <a:avLst/>
              <a:gdLst>
                <a:gd name="T0" fmla="*/ 0 w 16"/>
                <a:gd name="T1" fmla="*/ 0 h 62"/>
                <a:gd name="T2" fmla="*/ 0 w 16"/>
                <a:gd name="T3" fmla="*/ 26 h 62"/>
                <a:gd name="T4" fmla="*/ 0 w 16"/>
                <a:gd name="T5" fmla="*/ 26 h 62"/>
                <a:gd name="T6" fmla="*/ 6 w 16"/>
                <a:gd name="T7" fmla="*/ 34 h 62"/>
                <a:gd name="T8" fmla="*/ 6 w 16"/>
                <a:gd name="T9" fmla="*/ 34 h 62"/>
                <a:gd name="T10" fmla="*/ 0 w 16"/>
                <a:gd name="T11" fmla="*/ 32 h 62"/>
                <a:gd name="T12" fmla="*/ 0 w 16"/>
                <a:gd name="T13" fmla="*/ 50 h 62"/>
                <a:gd name="T14" fmla="*/ 0 w 16"/>
                <a:gd name="T15" fmla="*/ 50 h 62"/>
                <a:gd name="T16" fmla="*/ 10 w 16"/>
                <a:gd name="T17" fmla="*/ 56 h 62"/>
                <a:gd name="T18" fmla="*/ 10 w 16"/>
                <a:gd name="T19" fmla="*/ 56 h 62"/>
                <a:gd name="T20" fmla="*/ 16 w 16"/>
                <a:gd name="T21" fmla="*/ 62 h 62"/>
                <a:gd name="T22" fmla="*/ 16 w 16"/>
                <a:gd name="T23" fmla="*/ 22 h 62"/>
                <a:gd name="T24" fmla="*/ 16 w 16"/>
                <a:gd name="T25" fmla="*/ 22 h 62"/>
                <a:gd name="T26" fmla="*/ 6 w 16"/>
                <a:gd name="T27" fmla="*/ 6 h 62"/>
                <a:gd name="T28" fmla="*/ 6 w 16"/>
                <a:gd name="T29" fmla="*/ 6 h 62"/>
                <a:gd name="T30" fmla="*/ 0 w 16"/>
                <a:gd name="T3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62">
                  <a:moveTo>
                    <a:pt x="0" y="0"/>
                  </a:moveTo>
                  <a:lnTo>
                    <a:pt x="0" y="26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3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16" y="62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8" name="Freeform 2138">
              <a:extLst>
                <a:ext uri="{FF2B5EF4-FFF2-40B4-BE49-F238E27FC236}">
                  <a16:creationId xmlns:a16="http://schemas.microsoft.com/office/drawing/2014/main" id="{D6DCFA4B-0BC2-49B1-B7DF-9E5420FB5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5926" y="4115639"/>
              <a:ext cx="171522" cy="60747"/>
            </a:xfrm>
            <a:custGeom>
              <a:avLst/>
              <a:gdLst>
                <a:gd name="T0" fmla="*/ 84 w 96"/>
                <a:gd name="T1" fmla="*/ 0 h 34"/>
                <a:gd name="T2" fmla="*/ 84 w 96"/>
                <a:gd name="T3" fmla="*/ 0 h 34"/>
                <a:gd name="T4" fmla="*/ 78 w 96"/>
                <a:gd name="T5" fmla="*/ 4 h 34"/>
                <a:gd name="T6" fmla="*/ 78 w 96"/>
                <a:gd name="T7" fmla="*/ 4 h 34"/>
                <a:gd name="T8" fmla="*/ 60 w 96"/>
                <a:gd name="T9" fmla="*/ 14 h 34"/>
                <a:gd name="T10" fmla="*/ 52 w 96"/>
                <a:gd name="T11" fmla="*/ 16 h 34"/>
                <a:gd name="T12" fmla="*/ 42 w 96"/>
                <a:gd name="T13" fmla="*/ 18 h 34"/>
                <a:gd name="T14" fmla="*/ 42 w 96"/>
                <a:gd name="T15" fmla="*/ 18 h 34"/>
                <a:gd name="T16" fmla="*/ 42 w 96"/>
                <a:gd name="T17" fmla="*/ 18 h 34"/>
                <a:gd name="T18" fmla="*/ 42 w 96"/>
                <a:gd name="T19" fmla="*/ 18 h 34"/>
                <a:gd name="T20" fmla="*/ 30 w 96"/>
                <a:gd name="T21" fmla="*/ 16 h 34"/>
                <a:gd name="T22" fmla="*/ 30 w 96"/>
                <a:gd name="T23" fmla="*/ 16 h 34"/>
                <a:gd name="T24" fmla="*/ 16 w 96"/>
                <a:gd name="T25" fmla="*/ 10 h 34"/>
                <a:gd name="T26" fmla="*/ 4 w 96"/>
                <a:gd name="T27" fmla="*/ 4 h 34"/>
                <a:gd name="T28" fmla="*/ 4 w 96"/>
                <a:gd name="T29" fmla="*/ 4 h 34"/>
                <a:gd name="T30" fmla="*/ 0 w 96"/>
                <a:gd name="T31" fmla="*/ 20 h 34"/>
                <a:gd name="T32" fmla="*/ 0 w 96"/>
                <a:gd name="T33" fmla="*/ 20 h 34"/>
                <a:gd name="T34" fmla="*/ 24 w 96"/>
                <a:gd name="T35" fmla="*/ 30 h 34"/>
                <a:gd name="T36" fmla="*/ 24 w 96"/>
                <a:gd name="T37" fmla="*/ 30 h 34"/>
                <a:gd name="T38" fmla="*/ 34 w 96"/>
                <a:gd name="T39" fmla="*/ 32 h 34"/>
                <a:gd name="T40" fmla="*/ 42 w 96"/>
                <a:gd name="T41" fmla="*/ 34 h 34"/>
                <a:gd name="T42" fmla="*/ 42 w 96"/>
                <a:gd name="T43" fmla="*/ 34 h 34"/>
                <a:gd name="T44" fmla="*/ 58 w 96"/>
                <a:gd name="T45" fmla="*/ 32 h 34"/>
                <a:gd name="T46" fmla="*/ 74 w 96"/>
                <a:gd name="T47" fmla="*/ 26 h 34"/>
                <a:gd name="T48" fmla="*/ 74 w 96"/>
                <a:gd name="T49" fmla="*/ 26 h 34"/>
                <a:gd name="T50" fmla="*/ 86 w 96"/>
                <a:gd name="T51" fmla="*/ 18 h 34"/>
                <a:gd name="T52" fmla="*/ 96 w 96"/>
                <a:gd name="T53" fmla="*/ 10 h 34"/>
                <a:gd name="T54" fmla="*/ 96 w 96"/>
                <a:gd name="T55" fmla="*/ 10 h 34"/>
                <a:gd name="T56" fmla="*/ 84 w 96"/>
                <a:gd name="T5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6" h="34">
                  <a:moveTo>
                    <a:pt x="84" y="0"/>
                  </a:moveTo>
                  <a:lnTo>
                    <a:pt x="84" y="0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60" y="14"/>
                  </a:lnTo>
                  <a:lnTo>
                    <a:pt x="5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16" y="10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34" y="32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58" y="32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86" y="18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9" name="Freeform 2140">
              <a:extLst>
                <a:ext uri="{FF2B5EF4-FFF2-40B4-BE49-F238E27FC236}">
                  <a16:creationId xmlns:a16="http://schemas.microsoft.com/office/drawing/2014/main" id="{87CE5FE3-EA33-442A-AB8E-BC8EE4C0A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0912" y="4104919"/>
              <a:ext cx="32160" cy="46454"/>
            </a:xfrm>
            <a:custGeom>
              <a:avLst/>
              <a:gdLst>
                <a:gd name="T0" fmla="*/ 4 w 18"/>
                <a:gd name="T1" fmla="*/ 0 h 26"/>
                <a:gd name="T2" fmla="*/ 4 w 18"/>
                <a:gd name="T3" fmla="*/ 0 h 26"/>
                <a:gd name="T4" fmla="*/ 0 w 18"/>
                <a:gd name="T5" fmla="*/ 14 h 26"/>
                <a:gd name="T6" fmla="*/ 0 w 18"/>
                <a:gd name="T7" fmla="*/ 14 h 26"/>
                <a:gd name="T8" fmla="*/ 0 w 18"/>
                <a:gd name="T9" fmla="*/ 18 h 26"/>
                <a:gd name="T10" fmla="*/ 0 w 18"/>
                <a:gd name="T11" fmla="*/ 18 h 26"/>
                <a:gd name="T12" fmla="*/ 14 w 18"/>
                <a:gd name="T13" fmla="*/ 26 h 26"/>
                <a:gd name="T14" fmla="*/ 14 w 18"/>
                <a:gd name="T15" fmla="*/ 26 h 26"/>
                <a:gd name="T16" fmla="*/ 18 w 18"/>
                <a:gd name="T17" fmla="*/ 10 h 26"/>
                <a:gd name="T18" fmla="*/ 18 w 18"/>
                <a:gd name="T19" fmla="*/ 10 h 26"/>
                <a:gd name="T20" fmla="*/ 4 w 18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6">
                  <a:moveTo>
                    <a:pt x="4" y="0"/>
                  </a:moveTo>
                  <a:lnTo>
                    <a:pt x="4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0" name="Freeform 2141">
              <a:extLst>
                <a:ext uri="{FF2B5EF4-FFF2-40B4-BE49-F238E27FC236}">
                  <a16:creationId xmlns:a16="http://schemas.microsoft.com/office/drawing/2014/main" id="{3DEA98DD-50DC-4287-924B-9B2987360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007" y="4097772"/>
              <a:ext cx="46454" cy="35734"/>
            </a:xfrm>
            <a:custGeom>
              <a:avLst/>
              <a:gdLst>
                <a:gd name="T0" fmla="*/ 12 w 26"/>
                <a:gd name="T1" fmla="*/ 0 h 20"/>
                <a:gd name="T2" fmla="*/ 12 w 26"/>
                <a:gd name="T3" fmla="*/ 0 h 20"/>
                <a:gd name="T4" fmla="*/ 0 w 26"/>
                <a:gd name="T5" fmla="*/ 10 h 20"/>
                <a:gd name="T6" fmla="*/ 0 w 26"/>
                <a:gd name="T7" fmla="*/ 10 h 20"/>
                <a:gd name="T8" fmla="*/ 12 w 26"/>
                <a:gd name="T9" fmla="*/ 20 h 20"/>
                <a:gd name="T10" fmla="*/ 12 w 26"/>
                <a:gd name="T11" fmla="*/ 20 h 20"/>
                <a:gd name="T12" fmla="*/ 26 w 26"/>
                <a:gd name="T13" fmla="*/ 10 h 20"/>
                <a:gd name="T14" fmla="*/ 26 w 26"/>
                <a:gd name="T15" fmla="*/ 10 h 20"/>
                <a:gd name="T16" fmla="*/ 12 w 26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0">
                  <a:moveTo>
                    <a:pt x="12" y="0"/>
                  </a:moveTo>
                  <a:lnTo>
                    <a:pt x="12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1" name="Freeform 2142">
              <a:extLst>
                <a:ext uri="{FF2B5EF4-FFF2-40B4-BE49-F238E27FC236}">
                  <a16:creationId xmlns:a16="http://schemas.microsoft.com/office/drawing/2014/main" id="{BA7F041C-72AB-4F58-8488-A5DB142C0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51210"/>
              <a:ext cx="78614" cy="17867"/>
            </a:xfrm>
            <a:custGeom>
              <a:avLst/>
              <a:gdLst>
                <a:gd name="T0" fmla="*/ 44 w 44"/>
                <a:gd name="T1" fmla="*/ 0 h 10"/>
                <a:gd name="T2" fmla="*/ 44 w 44"/>
                <a:gd name="T3" fmla="*/ 0 h 10"/>
                <a:gd name="T4" fmla="*/ 20 w 44"/>
                <a:gd name="T5" fmla="*/ 4 h 10"/>
                <a:gd name="T6" fmla="*/ 0 w 44"/>
                <a:gd name="T7" fmla="*/ 10 h 10"/>
                <a:gd name="T8" fmla="*/ 0 w 44"/>
                <a:gd name="T9" fmla="*/ 10 h 10"/>
                <a:gd name="T10" fmla="*/ 18 w 44"/>
                <a:gd name="T11" fmla="*/ 10 h 10"/>
                <a:gd name="T12" fmla="*/ 18 w 44"/>
                <a:gd name="T13" fmla="*/ 10 h 10"/>
                <a:gd name="T14" fmla="*/ 44 w 44"/>
                <a:gd name="T15" fmla="*/ 8 h 10"/>
                <a:gd name="T16" fmla="*/ 44 w 44"/>
                <a:gd name="T17" fmla="*/ 8 h 10"/>
                <a:gd name="T18" fmla="*/ 44 w 4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10">
                  <a:moveTo>
                    <a:pt x="44" y="0"/>
                  </a:moveTo>
                  <a:lnTo>
                    <a:pt x="44" y="0"/>
                  </a:lnTo>
                  <a:lnTo>
                    <a:pt x="20" y="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9DA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2" name="Freeform 2143">
              <a:extLst>
                <a:ext uri="{FF2B5EF4-FFF2-40B4-BE49-F238E27FC236}">
                  <a16:creationId xmlns:a16="http://schemas.microsoft.com/office/drawing/2014/main" id="{D87014A6-85D9-487B-A20C-13AB777BD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0885" y="3851210"/>
              <a:ext cx="78614" cy="17867"/>
            </a:xfrm>
            <a:custGeom>
              <a:avLst/>
              <a:gdLst>
                <a:gd name="T0" fmla="*/ 44 w 44"/>
                <a:gd name="T1" fmla="*/ 0 h 10"/>
                <a:gd name="T2" fmla="*/ 44 w 44"/>
                <a:gd name="T3" fmla="*/ 0 h 10"/>
                <a:gd name="T4" fmla="*/ 20 w 44"/>
                <a:gd name="T5" fmla="*/ 4 h 10"/>
                <a:gd name="T6" fmla="*/ 0 w 44"/>
                <a:gd name="T7" fmla="*/ 10 h 10"/>
                <a:gd name="T8" fmla="*/ 0 w 44"/>
                <a:gd name="T9" fmla="*/ 10 h 10"/>
                <a:gd name="T10" fmla="*/ 18 w 44"/>
                <a:gd name="T11" fmla="*/ 10 h 10"/>
                <a:gd name="T12" fmla="*/ 18 w 44"/>
                <a:gd name="T13" fmla="*/ 10 h 10"/>
                <a:gd name="T14" fmla="*/ 44 w 44"/>
                <a:gd name="T15" fmla="*/ 8 h 10"/>
                <a:gd name="T16" fmla="*/ 44 w 44"/>
                <a:gd name="T17" fmla="*/ 8 h 10"/>
                <a:gd name="T18" fmla="*/ 44 w 4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10">
                  <a:moveTo>
                    <a:pt x="44" y="0"/>
                  </a:moveTo>
                  <a:lnTo>
                    <a:pt x="44" y="0"/>
                  </a:lnTo>
                  <a:lnTo>
                    <a:pt x="20" y="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3" name="Freeform 2144">
              <a:extLst>
                <a:ext uri="{FF2B5EF4-FFF2-40B4-BE49-F238E27FC236}">
                  <a16:creationId xmlns:a16="http://schemas.microsoft.com/office/drawing/2014/main" id="{D1291ECA-1F4E-4AA6-BDD9-549362597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564" y="3851210"/>
              <a:ext cx="175095" cy="46454"/>
            </a:xfrm>
            <a:custGeom>
              <a:avLst/>
              <a:gdLst>
                <a:gd name="T0" fmla="*/ 96 w 98"/>
                <a:gd name="T1" fmla="*/ 0 h 26"/>
                <a:gd name="T2" fmla="*/ 96 w 98"/>
                <a:gd name="T3" fmla="*/ 0 h 26"/>
                <a:gd name="T4" fmla="*/ 80 w 98"/>
                <a:gd name="T5" fmla="*/ 0 h 26"/>
                <a:gd name="T6" fmla="*/ 80 w 98"/>
                <a:gd name="T7" fmla="*/ 0 h 26"/>
                <a:gd name="T8" fmla="*/ 80 w 98"/>
                <a:gd name="T9" fmla="*/ 8 h 26"/>
                <a:gd name="T10" fmla="*/ 80 w 98"/>
                <a:gd name="T11" fmla="*/ 8 h 26"/>
                <a:gd name="T12" fmla="*/ 54 w 98"/>
                <a:gd name="T13" fmla="*/ 10 h 26"/>
                <a:gd name="T14" fmla="*/ 54 w 98"/>
                <a:gd name="T15" fmla="*/ 10 h 26"/>
                <a:gd name="T16" fmla="*/ 36 w 98"/>
                <a:gd name="T17" fmla="*/ 10 h 26"/>
                <a:gd name="T18" fmla="*/ 36 w 98"/>
                <a:gd name="T19" fmla="*/ 10 h 26"/>
                <a:gd name="T20" fmla="*/ 12 w 98"/>
                <a:gd name="T21" fmla="*/ 16 h 26"/>
                <a:gd name="T22" fmla="*/ 12 w 98"/>
                <a:gd name="T23" fmla="*/ 16 h 26"/>
                <a:gd name="T24" fmla="*/ 0 w 98"/>
                <a:gd name="T25" fmla="*/ 22 h 26"/>
                <a:gd name="T26" fmla="*/ 0 w 98"/>
                <a:gd name="T27" fmla="*/ 22 h 26"/>
                <a:gd name="T28" fmla="*/ 20 w 98"/>
                <a:gd name="T29" fmla="*/ 24 h 26"/>
                <a:gd name="T30" fmla="*/ 36 w 98"/>
                <a:gd name="T31" fmla="*/ 26 h 26"/>
                <a:gd name="T32" fmla="*/ 36 w 98"/>
                <a:gd name="T33" fmla="*/ 26 h 26"/>
                <a:gd name="T34" fmla="*/ 66 w 98"/>
                <a:gd name="T35" fmla="*/ 18 h 26"/>
                <a:gd name="T36" fmla="*/ 82 w 98"/>
                <a:gd name="T37" fmla="*/ 16 h 26"/>
                <a:gd name="T38" fmla="*/ 98 w 98"/>
                <a:gd name="T39" fmla="*/ 16 h 26"/>
                <a:gd name="T40" fmla="*/ 98 w 98"/>
                <a:gd name="T41" fmla="*/ 16 h 26"/>
                <a:gd name="T42" fmla="*/ 98 w 98"/>
                <a:gd name="T43" fmla="*/ 14 h 26"/>
                <a:gd name="T44" fmla="*/ 98 w 98"/>
                <a:gd name="T45" fmla="*/ 14 h 26"/>
                <a:gd name="T46" fmla="*/ 96 w 98"/>
                <a:gd name="T4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8" h="26">
                  <a:moveTo>
                    <a:pt x="96" y="0"/>
                  </a:moveTo>
                  <a:lnTo>
                    <a:pt x="96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0" y="24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66" y="18"/>
                  </a:lnTo>
                  <a:lnTo>
                    <a:pt x="82" y="16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98" y="14"/>
                  </a:lnTo>
                  <a:lnTo>
                    <a:pt x="98" y="14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4" name="Freeform 2145">
              <a:extLst>
                <a:ext uri="{FF2B5EF4-FFF2-40B4-BE49-F238E27FC236}">
                  <a16:creationId xmlns:a16="http://schemas.microsoft.com/office/drawing/2014/main" id="{A0672C07-7D6E-48AD-BFE4-FD1E6A6CB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564" y="3851210"/>
              <a:ext cx="175095" cy="46454"/>
            </a:xfrm>
            <a:custGeom>
              <a:avLst/>
              <a:gdLst>
                <a:gd name="T0" fmla="*/ 96 w 98"/>
                <a:gd name="T1" fmla="*/ 0 h 26"/>
                <a:gd name="T2" fmla="*/ 96 w 98"/>
                <a:gd name="T3" fmla="*/ 0 h 26"/>
                <a:gd name="T4" fmla="*/ 80 w 98"/>
                <a:gd name="T5" fmla="*/ 0 h 26"/>
                <a:gd name="T6" fmla="*/ 80 w 98"/>
                <a:gd name="T7" fmla="*/ 0 h 26"/>
                <a:gd name="T8" fmla="*/ 80 w 98"/>
                <a:gd name="T9" fmla="*/ 8 h 26"/>
                <a:gd name="T10" fmla="*/ 80 w 98"/>
                <a:gd name="T11" fmla="*/ 8 h 26"/>
                <a:gd name="T12" fmla="*/ 54 w 98"/>
                <a:gd name="T13" fmla="*/ 10 h 26"/>
                <a:gd name="T14" fmla="*/ 54 w 98"/>
                <a:gd name="T15" fmla="*/ 10 h 26"/>
                <a:gd name="T16" fmla="*/ 36 w 98"/>
                <a:gd name="T17" fmla="*/ 10 h 26"/>
                <a:gd name="T18" fmla="*/ 36 w 98"/>
                <a:gd name="T19" fmla="*/ 10 h 26"/>
                <a:gd name="T20" fmla="*/ 12 w 98"/>
                <a:gd name="T21" fmla="*/ 16 h 26"/>
                <a:gd name="T22" fmla="*/ 12 w 98"/>
                <a:gd name="T23" fmla="*/ 16 h 26"/>
                <a:gd name="T24" fmla="*/ 0 w 98"/>
                <a:gd name="T25" fmla="*/ 22 h 26"/>
                <a:gd name="T26" fmla="*/ 0 w 98"/>
                <a:gd name="T27" fmla="*/ 22 h 26"/>
                <a:gd name="T28" fmla="*/ 20 w 98"/>
                <a:gd name="T29" fmla="*/ 24 h 26"/>
                <a:gd name="T30" fmla="*/ 36 w 98"/>
                <a:gd name="T31" fmla="*/ 26 h 26"/>
                <a:gd name="T32" fmla="*/ 36 w 98"/>
                <a:gd name="T33" fmla="*/ 26 h 26"/>
                <a:gd name="T34" fmla="*/ 66 w 98"/>
                <a:gd name="T35" fmla="*/ 18 h 26"/>
                <a:gd name="T36" fmla="*/ 82 w 98"/>
                <a:gd name="T37" fmla="*/ 16 h 26"/>
                <a:gd name="T38" fmla="*/ 98 w 98"/>
                <a:gd name="T39" fmla="*/ 16 h 26"/>
                <a:gd name="T40" fmla="*/ 98 w 98"/>
                <a:gd name="T41" fmla="*/ 16 h 26"/>
                <a:gd name="T42" fmla="*/ 98 w 98"/>
                <a:gd name="T43" fmla="*/ 14 h 26"/>
                <a:gd name="T44" fmla="*/ 98 w 98"/>
                <a:gd name="T45" fmla="*/ 14 h 26"/>
                <a:gd name="T46" fmla="*/ 96 w 98"/>
                <a:gd name="T4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8" h="26">
                  <a:moveTo>
                    <a:pt x="96" y="0"/>
                  </a:moveTo>
                  <a:lnTo>
                    <a:pt x="96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8"/>
                  </a:lnTo>
                  <a:lnTo>
                    <a:pt x="80" y="8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0" y="24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66" y="18"/>
                  </a:lnTo>
                  <a:lnTo>
                    <a:pt x="82" y="16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98" y="14"/>
                  </a:lnTo>
                  <a:lnTo>
                    <a:pt x="98" y="14"/>
                  </a:lnTo>
                  <a:lnTo>
                    <a:pt x="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5" name="Freeform 2146">
              <a:extLst>
                <a:ext uri="{FF2B5EF4-FFF2-40B4-BE49-F238E27FC236}">
                  <a16:creationId xmlns:a16="http://schemas.microsoft.com/office/drawing/2014/main" id="{1C4223C7-D39F-4FF7-9077-1E68E0CF8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0328" y="3897663"/>
              <a:ext cx="50027" cy="39307"/>
            </a:xfrm>
            <a:custGeom>
              <a:avLst/>
              <a:gdLst>
                <a:gd name="T0" fmla="*/ 0 w 28"/>
                <a:gd name="T1" fmla="*/ 0 h 22"/>
                <a:gd name="T2" fmla="*/ 0 w 28"/>
                <a:gd name="T3" fmla="*/ 0 h 22"/>
                <a:gd name="T4" fmla="*/ 2 w 28"/>
                <a:gd name="T5" fmla="*/ 2 h 22"/>
                <a:gd name="T6" fmla="*/ 2 w 28"/>
                <a:gd name="T7" fmla="*/ 2 h 22"/>
                <a:gd name="T8" fmla="*/ 28 w 28"/>
                <a:gd name="T9" fmla="*/ 22 h 22"/>
                <a:gd name="T10" fmla="*/ 28 w 28"/>
                <a:gd name="T11" fmla="*/ 22 h 22"/>
                <a:gd name="T12" fmla="*/ 14 w 28"/>
                <a:gd name="T13" fmla="*/ 10 h 22"/>
                <a:gd name="T14" fmla="*/ 0 w 28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2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14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6" name="Freeform 2147">
              <a:extLst>
                <a:ext uri="{FF2B5EF4-FFF2-40B4-BE49-F238E27FC236}">
                  <a16:creationId xmlns:a16="http://schemas.microsoft.com/office/drawing/2014/main" id="{F6309159-367B-4164-BF15-EE663BC2F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0328" y="3897663"/>
              <a:ext cx="50027" cy="39307"/>
            </a:xfrm>
            <a:custGeom>
              <a:avLst/>
              <a:gdLst>
                <a:gd name="T0" fmla="*/ 0 w 28"/>
                <a:gd name="T1" fmla="*/ 0 h 22"/>
                <a:gd name="T2" fmla="*/ 0 w 28"/>
                <a:gd name="T3" fmla="*/ 0 h 22"/>
                <a:gd name="T4" fmla="*/ 2 w 28"/>
                <a:gd name="T5" fmla="*/ 2 h 22"/>
                <a:gd name="T6" fmla="*/ 2 w 28"/>
                <a:gd name="T7" fmla="*/ 2 h 22"/>
                <a:gd name="T8" fmla="*/ 28 w 28"/>
                <a:gd name="T9" fmla="*/ 22 h 22"/>
                <a:gd name="T10" fmla="*/ 28 w 28"/>
                <a:gd name="T11" fmla="*/ 22 h 22"/>
                <a:gd name="T12" fmla="*/ 14 w 28"/>
                <a:gd name="T13" fmla="*/ 10 h 22"/>
                <a:gd name="T14" fmla="*/ 0 w 28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2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14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7" name="Freeform 2148">
              <a:extLst>
                <a:ext uri="{FF2B5EF4-FFF2-40B4-BE49-F238E27FC236}">
                  <a16:creationId xmlns:a16="http://schemas.microsoft.com/office/drawing/2014/main" id="{A4A7C3DD-DC90-438A-A37A-5AB2B8BEA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564" y="3801183"/>
              <a:ext cx="550299" cy="307310"/>
            </a:xfrm>
            <a:custGeom>
              <a:avLst/>
              <a:gdLst>
                <a:gd name="T0" fmla="*/ 180 w 308"/>
                <a:gd name="T1" fmla="*/ 8 h 172"/>
                <a:gd name="T2" fmla="*/ 180 w 308"/>
                <a:gd name="T3" fmla="*/ 8 h 172"/>
                <a:gd name="T4" fmla="*/ 196 w 308"/>
                <a:gd name="T5" fmla="*/ 16 h 172"/>
                <a:gd name="T6" fmla="*/ 210 w 308"/>
                <a:gd name="T7" fmla="*/ 22 h 172"/>
                <a:gd name="T8" fmla="*/ 224 w 308"/>
                <a:gd name="T9" fmla="*/ 32 h 172"/>
                <a:gd name="T10" fmla="*/ 236 w 308"/>
                <a:gd name="T11" fmla="*/ 42 h 172"/>
                <a:gd name="T12" fmla="*/ 258 w 308"/>
                <a:gd name="T13" fmla="*/ 62 h 172"/>
                <a:gd name="T14" fmla="*/ 276 w 308"/>
                <a:gd name="T15" fmla="*/ 84 h 172"/>
                <a:gd name="T16" fmla="*/ 290 w 308"/>
                <a:gd name="T17" fmla="*/ 104 h 172"/>
                <a:gd name="T18" fmla="*/ 300 w 308"/>
                <a:gd name="T19" fmla="*/ 122 h 172"/>
                <a:gd name="T20" fmla="*/ 308 w 308"/>
                <a:gd name="T21" fmla="*/ 138 h 172"/>
                <a:gd name="T22" fmla="*/ 308 w 308"/>
                <a:gd name="T23" fmla="*/ 138 h 172"/>
                <a:gd name="T24" fmla="*/ 292 w 308"/>
                <a:gd name="T25" fmla="*/ 146 h 172"/>
                <a:gd name="T26" fmla="*/ 274 w 308"/>
                <a:gd name="T27" fmla="*/ 154 h 172"/>
                <a:gd name="T28" fmla="*/ 250 w 308"/>
                <a:gd name="T29" fmla="*/ 162 h 172"/>
                <a:gd name="T30" fmla="*/ 222 w 308"/>
                <a:gd name="T31" fmla="*/ 168 h 172"/>
                <a:gd name="T32" fmla="*/ 192 w 308"/>
                <a:gd name="T33" fmla="*/ 172 h 172"/>
                <a:gd name="T34" fmla="*/ 176 w 308"/>
                <a:gd name="T35" fmla="*/ 172 h 172"/>
                <a:gd name="T36" fmla="*/ 160 w 308"/>
                <a:gd name="T37" fmla="*/ 172 h 172"/>
                <a:gd name="T38" fmla="*/ 144 w 308"/>
                <a:gd name="T39" fmla="*/ 170 h 172"/>
                <a:gd name="T40" fmla="*/ 128 w 308"/>
                <a:gd name="T41" fmla="*/ 164 h 172"/>
                <a:gd name="T42" fmla="*/ 128 w 308"/>
                <a:gd name="T43" fmla="*/ 164 h 172"/>
                <a:gd name="T44" fmla="*/ 114 w 308"/>
                <a:gd name="T45" fmla="*/ 158 h 172"/>
                <a:gd name="T46" fmla="*/ 98 w 308"/>
                <a:gd name="T47" fmla="*/ 152 h 172"/>
                <a:gd name="T48" fmla="*/ 86 w 308"/>
                <a:gd name="T49" fmla="*/ 142 h 172"/>
                <a:gd name="T50" fmla="*/ 72 w 308"/>
                <a:gd name="T51" fmla="*/ 132 h 172"/>
                <a:gd name="T52" fmla="*/ 50 w 308"/>
                <a:gd name="T53" fmla="*/ 112 h 172"/>
                <a:gd name="T54" fmla="*/ 32 w 308"/>
                <a:gd name="T55" fmla="*/ 90 h 172"/>
                <a:gd name="T56" fmla="*/ 18 w 308"/>
                <a:gd name="T57" fmla="*/ 70 h 172"/>
                <a:gd name="T58" fmla="*/ 8 w 308"/>
                <a:gd name="T59" fmla="*/ 52 h 172"/>
                <a:gd name="T60" fmla="*/ 0 w 308"/>
                <a:gd name="T61" fmla="*/ 36 h 172"/>
                <a:gd name="T62" fmla="*/ 0 w 308"/>
                <a:gd name="T63" fmla="*/ 36 h 172"/>
                <a:gd name="T64" fmla="*/ 16 w 308"/>
                <a:gd name="T65" fmla="*/ 28 h 172"/>
                <a:gd name="T66" fmla="*/ 36 w 308"/>
                <a:gd name="T67" fmla="*/ 20 h 172"/>
                <a:gd name="T68" fmla="*/ 58 w 308"/>
                <a:gd name="T69" fmla="*/ 12 h 172"/>
                <a:gd name="T70" fmla="*/ 86 w 308"/>
                <a:gd name="T71" fmla="*/ 6 h 172"/>
                <a:gd name="T72" fmla="*/ 116 w 308"/>
                <a:gd name="T73" fmla="*/ 2 h 172"/>
                <a:gd name="T74" fmla="*/ 132 w 308"/>
                <a:gd name="T75" fmla="*/ 0 h 172"/>
                <a:gd name="T76" fmla="*/ 148 w 308"/>
                <a:gd name="T77" fmla="*/ 2 h 172"/>
                <a:gd name="T78" fmla="*/ 164 w 308"/>
                <a:gd name="T79" fmla="*/ 4 h 172"/>
                <a:gd name="T80" fmla="*/ 180 w 308"/>
                <a:gd name="T81" fmla="*/ 8 h 172"/>
                <a:gd name="T82" fmla="*/ 180 w 308"/>
                <a:gd name="T83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8" h="172">
                  <a:moveTo>
                    <a:pt x="180" y="8"/>
                  </a:moveTo>
                  <a:lnTo>
                    <a:pt x="180" y="8"/>
                  </a:lnTo>
                  <a:lnTo>
                    <a:pt x="196" y="16"/>
                  </a:lnTo>
                  <a:lnTo>
                    <a:pt x="210" y="22"/>
                  </a:lnTo>
                  <a:lnTo>
                    <a:pt x="224" y="32"/>
                  </a:lnTo>
                  <a:lnTo>
                    <a:pt x="236" y="42"/>
                  </a:lnTo>
                  <a:lnTo>
                    <a:pt x="258" y="62"/>
                  </a:lnTo>
                  <a:lnTo>
                    <a:pt x="276" y="84"/>
                  </a:lnTo>
                  <a:lnTo>
                    <a:pt x="290" y="104"/>
                  </a:lnTo>
                  <a:lnTo>
                    <a:pt x="300" y="122"/>
                  </a:lnTo>
                  <a:lnTo>
                    <a:pt x="308" y="138"/>
                  </a:lnTo>
                  <a:lnTo>
                    <a:pt x="308" y="138"/>
                  </a:lnTo>
                  <a:lnTo>
                    <a:pt x="292" y="146"/>
                  </a:lnTo>
                  <a:lnTo>
                    <a:pt x="274" y="154"/>
                  </a:lnTo>
                  <a:lnTo>
                    <a:pt x="250" y="162"/>
                  </a:lnTo>
                  <a:lnTo>
                    <a:pt x="222" y="168"/>
                  </a:lnTo>
                  <a:lnTo>
                    <a:pt x="192" y="172"/>
                  </a:lnTo>
                  <a:lnTo>
                    <a:pt x="176" y="172"/>
                  </a:lnTo>
                  <a:lnTo>
                    <a:pt x="160" y="172"/>
                  </a:lnTo>
                  <a:lnTo>
                    <a:pt x="144" y="170"/>
                  </a:lnTo>
                  <a:lnTo>
                    <a:pt x="128" y="164"/>
                  </a:lnTo>
                  <a:lnTo>
                    <a:pt x="128" y="164"/>
                  </a:lnTo>
                  <a:lnTo>
                    <a:pt x="114" y="158"/>
                  </a:lnTo>
                  <a:lnTo>
                    <a:pt x="98" y="152"/>
                  </a:lnTo>
                  <a:lnTo>
                    <a:pt x="86" y="142"/>
                  </a:lnTo>
                  <a:lnTo>
                    <a:pt x="72" y="132"/>
                  </a:lnTo>
                  <a:lnTo>
                    <a:pt x="50" y="112"/>
                  </a:lnTo>
                  <a:lnTo>
                    <a:pt x="32" y="90"/>
                  </a:lnTo>
                  <a:lnTo>
                    <a:pt x="18" y="70"/>
                  </a:lnTo>
                  <a:lnTo>
                    <a:pt x="8" y="5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6" y="28"/>
                  </a:lnTo>
                  <a:lnTo>
                    <a:pt x="36" y="20"/>
                  </a:lnTo>
                  <a:lnTo>
                    <a:pt x="58" y="12"/>
                  </a:lnTo>
                  <a:lnTo>
                    <a:pt x="86" y="6"/>
                  </a:lnTo>
                  <a:lnTo>
                    <a:pt x="116" y="2"/>
                  </a:lnTo>
                  <a:lnTo>
                    <a:pt x="132" y="0"/>
                  </a:lnTo>
                  <a:lnTo>
                    <a:pt x="148" y="2"/>
                  </a:lnTo>
                  <a:lnTo>
                    <a:pt x="164" y="4"/>
                  </a:lnTo>
                  <a:lnTo>
                    <a:pt x="180" y="8"/>
                  </a:lnTo>
                  <a:lnTo>
                    <a:pt x="180" y="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8" name="Freeform 2150">
              <a:extLst>
                <a:ext uri="{FF2B5EF4-FFF2-40B4-BE49-F238E27FC236}">
                  <a16:creationId xmlns:a16="http://schemas.microsoft.com/office/drawing/2014/main" id="{1C378FB8-D367-482F-BD24-2380E24F6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290191"/>
              <a:ext cx="578886" cy="293016"/>
            </a:xfrm>
            <a:custGeom>
              <a:avLst/>
              <a:gdLst>
                <a:gd name="T0" fmla="*/ 166 w 324"/>
                <a:gd name="T1" fmla="*/ 2 h 164"/>
                <a:gd name="T2" fmla="*/ 166 w 324"/>
                <a:gd name="T3" fmla="*/ 2 h 164"/>
                <a:gd name="T4" fmla="*/ 182 w 324"/>
                <a:gd name="T5" fmla="*/ 2 h 164"/>
                <a:gd name="T6" fmla="*/ 198 w 324"/>
                <a:gd name="T7" fmla="*/ 6 h 164"/>
                <a:gd name="T8" fmla="*/ 214 w 324"/>
                <a:gd name="T9" fmla="*/ 12 h 164"/>
                <a:gd name="T10" fmla="*/ 228 w 324"/>
                <a:gd name="T11" fmla="*/ 18 h 164"/>
                <a:gd name="T12" fmla="*/ 256 w 324"/>
                <a:gd name="T13" fmla="*/ 32 h 164"/>
                <a:gd name="T14" fmla="*/ 278 w 324"/>
                <a:gd name="T15" fmla="*/ 48 h 164"/>
                <a:gd name="T16" fmla="*/ 298 w 324"/>
                <a:gd name="T17" fmla="*/ 64 h 164"/>
                <a:gd name="T18" fmla="*/ 312 w 324"/>
                <a:gd name="T19" fmla="*/ 78 h 164"/>
                <a:gd name="T20" fmla="*/ 324 w 324"/>
                <a:gd name="T21" fmla="*/ 92 h 164"/>
                <a:gd name="T22" fmla="*/ 324 w 324"/>
                <a:gd name="T23" fmla="*/ 92 h 164"/>
                <a:gd name="T24" fmla="*/ 310 w 324"/>
                <a:gd name="T25" fmla="*/ 104 h 164"/>
                <a:gd name="T26" fmla="*/ 294 w 324"/>
                <a:gd name="T27" fmla="*/ 116 h 164"/>
                <a:gd name="T28" fmla="*/ 274 w 324"/>
                <a:gd name="T29" fmla="*/ 130 h 164"/>
                <a:gd name="T30" fmla="*/ 248 w 324"/>
                <a:gd name="T31" fmla="*/ 144 h 164"/>
                <a:gd name="T32" fmla="*/ 220 w 324"/>
                <a:gd name="T33" fmla="*/ 156 h 164"/>
                <a:gd name="T34" fmla="*/ 206 w 324"/>
                <a:gd name="T35" fmla="*/ 160 h 164"/>
                <a:gd name="T36" fmla="*/ 190 w 324"/>
                <a:gd name="T37" fmla="*/ 164 h 164"/>
                <a:gd name="T38" fmla="*/ 174 w 324"/>
                <a:gd name="T39" fmla="*/ 164 h 164"/>
                <a:gd name="T40" fmla="*/ 156 w 324"/>
                <a:gd name="T41" fmla="*/ 164 h 164"/>
                <a:gd name="T42" fmla="*/ 156 w 324"/>
                <a:gd name="T43" fmla="*/ 164 h 164"/>
                <a:gd name="T44" fmla="*/ 140 w 324"/>
                <a:gd name="T45" fmla="*/ 162 h 164"/>
                <a:gd name="T46" fmla="*/ 124 w 324"/>
                <a:gd name="T47" fmla="*/ 160 h 164"/>
                <a:gd name="T48" fmla="*/ 108 w 324"/>
                <a:gd name="T49" fmla="*/ 154 h 164"/>
                <a:gd name="T50" fmla="*/ 94 w 324"/>
                <a:gd name="T51" fmla="*/ 148 h 164"/>
                <a:gd name="T52" fmla="*/ 68 w 324"/>
                <a:gd name="T53" fmla="*/ 134 h 164"/>
                <a:gd name="T54" fmla="*/ 44 w 324"/>
                <a:gd name="T55" fmla="*/ 118 h 164"/>
                <a:gd name="T56" fmla="*/ 26 w 324"/>
                <a:gd name="T57" fmla="*/ 102 h 164"/>
                <a:gd name="T58" fmla="*/ 12 w 324"/>
                <a:gd name="T59" fmla="*/ 88 h 164"/>
                <a:gd name="T60" fmla="*/ 0 w 324"/>
                <a:gd name="T61" fmla="*/ 74 h 164"/>
                <a:gd name="T62" fmla="*/ 0 w 324"/>
                <a:gd name="T63" fmla="*/ 74 h 164"/>
                <a:gd name="T64" fmla="*/ 14 w 324"/>
                <a:gd name="T65" fmla="*/ 62 h 164"/>
                <a:gd name="T66" fmla="*/ 28 w 324"/>
                <a:gd name="T67" fmla="*/ 50 h 164"/>
                <a:gd name="T68" fmla="*/ 50 w 324"/>
                <a:gd name="T69" fmla="*/ 36 h 164"/>
                <a:gd name="T70" fmla="*/ 74 w 324"/>
                <a:gd name="T71" fmla="*/ 22 h 164"/>
                <a:gd name="T72" fmla="*/ 102 w 324"/>
                <a:gd name="T73" fmla="*/ 10 h 164"/>
                <a:gd name="T74" fmla="*/ 118 w 324"/>
                <a:gd name="T75" fmla="*/ 6 h 164"/>
                <a:gd name="T76" fmla="*/ 134 w 324"/>
                <a:gd name="T77" fmla="*/ 2 h 164"/>
                <a:gd name="T78" fmla="*/ 150 w 324"/>
                <a:gd name="T79" fmla="*/ 0 h 164"/>
                <a:gd name="T80" fmla="*/ 166 w 324"/>
                <a:gd name="T81" fmla="*/ 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6" y="2"/>
                  </a:moveTo>
                  <a:lnTo>
                    <a:pt x="166" y="2"/>
                  </a:lnTo>
                  <a:lnTo>
                    <a:pt x="182" y="2"/>
                  </a:lnTo>
                  <a:lnTo>
                    <a:pt x="198" y="6"/>
                  </a:lnTo>
                  <a:lnTo>
                    <a:pt x="214" y="12"/>
                  </a:lnTo>
                  <a:lnTo>
                    <a:pt x="228" y="18"/>
                  </a:lnTo>
                  <a:lnTo>
                    <a:pt x="256" y="32"/>
                  </a:lnTo>
                  <a:lnTo>
                    <a:pt x="278" y="48"/>
                  </a:lnTo>
                  <a:lnTo>
                    <a:pt x="298" y="64"/>
                  </a:lnTo>
                  <a:lnTo>
                    <a:pt x="312" y="78"/>
                  </a:lnTo>
                  <a:lnTo>
                    <a:pt x="324" y="92"/>
                  </a:lnTo>
                  <a:lnTo>
                    <a:pt x="324" y="92"/>
                  </a:lnTo>
                  <a:lnTo>
                    <a:pt x="310" y="104"/>
                  </a:lnTo>
                  <a:lnTo>
                    <a:pt x="294" y="116"/>
                  </a:lnTo>
                  <a:lnTo>
                    <a:pt x="274" y="130"/>
                  </a:lnTo>
                  <a:lnTo>
                    <a:pt x="248" y="144"/>
                  </a:lnTo>
                  <a:lnTo>
                    <a:pt x="220" y="156"/>
                  </a:lnTo>
                  <a:lnTo>
                    <a:pt x="206" y="160"/>
                  </a:lnTo>
                  <a:lnTo>
                    <a:pt x="190" y="164"/>
                  </a:lnTo>
                  <a:lnTo>
                    <a:pt x="174" y="164"/>
                  </a:lnTo>
                  <a:lnTo>
                    <a:pt x="156" y="164"/>
                  </a:lnTo>
                  <a:lnTo>
                    <a:pt x="156" y="164"/>
                  </a:lnTo>
                  <a:lnTo>
                    <a:pt x="140" y="162"/>
                  </a:lnTo>
                  <a:lnTo>
                    <a:pt x="124" y="160"/>
                  </a:lnTo>
                  <a:lnTo>
                    <a:pt x="108" y="154"/>
                  </a:lnTo>
                  <a:lnTo>
                    <a:pt x="94" y="148"/>
                  </a:lnTo>
                  <a:lnTo>
                    <a:pt x="68" y="134"/>
                  </a:lnTo>
                  <a:lnTo>
                    <a:pt x="44" y="118"/>
                  </a:lnTo>
                  <a:lnTo>
                    <a:pt x="26" y="102"/>
                  </a:lnTo>
                  <a:lnTo>
                    <a:pt x="12" y="8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4" y="62"/>
                  </a:lnTo>
                  <a:lnTo>
                    <a:pt x="28" y="50"/>
                  </a:lnTo>
                  <a:lnTo>
                    <a:pt x="50" y="36"/>
                  </a:lnTo>
                  <a:lnTo>
                    <a:pt x="74" y="22"/>
                  </a:lnTo>
                  <a:lnTo>
                    <a:pt x="102" y="10"/>
                  </a:lnTo>
                  <a:lnTo>
                    <a:pt x="118" y="6"/>
                  </a:lnTo>
                  <a:lnTo>
                    <a:pt x="134" y="2"/>
                  </a:lnTo>
                  <a:lnTo>
                    <a:pt x="150" y="0"/>
                  </a:lnTo>
                  <a:lnTo>
                    <a:pt x="166" y="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9" name="Freeform 2151">
              <a:extLst>
                <a:ext uri="{FF2B5EF4-FFF2-40B4-BE49-F238E27FC236}">
                  <a16:creationId xmlns:a16="http://schemas.microsoft.com/office/drawing/2014/main" id="{C653FAF3-D43D-4E93-9CFA-E6840558D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2407" y="3290191"/>
              <a:ext cx="578886" cy="293016"/>
            </a:xfrm>
            <a:custGeom>
              <a:avLst/>
              <a:gdLst>
                <a:gd name="T0" fmla="*/ 166 w 324"/>
                <a:gd name="T1" fmla="*/ 2 h 164"/>
                <a:gd name="T2" fmla="*/ 166 w 324"/>
                <a:gd name="T3" fmla="*/ 2 h 164"/>
                <a:gd name="T4" fmla="*/ 182 w 324"/>
                <a:gd name="T5" fmla="*/ 2 h 164"/>
                <a:gd name="T6" fmla="*/ 198 w 324"/>
                <a:gd name="T7" fmla="*/ 6 h 164"/>
                <a:gd name="T8" fmla="*/ 214 w 324"/>
                <a:gd name="T9" fmla="*/ 12 h 164"/>
                <a:gd name="T10" fmla="*/ 228 w 324"/>
                <a:gd name="T11" fmla="*/ 18 h 164"/>
                <a:gd name="T12" fmla="*/ 256 w 324"/>
                <a:gd name="T13" fmla="*/ 32 h 164"/>
                <a:gd name="T14" fmla="*/ 278 w 324"/>
                <a:gd name="T15" fmla="*/ 48 h 164"/>
                <a:gd name="T16" fmla="*/ 298 w 324"/>
                <a:gd name="T17" fmla="*/ 64 h 164"/>
                <a:gd name="T18" fmla="*/ 312 w 324"/>
                <a:gd name="T19" fmla="*/ 78 h 164"/>
                <a:gd name="T20" fmla="*/ 324 w 324"/>
                <a:gd name="T21" fmla="*/ 92 h 164"/>
                <a:gd name="T22" fmla="*/ 324 w 324"/>
                <a:gd name="T23" fmla="*/ 92 h 164"/>
                <a:gd name="T24" fmla="*/ 310 w 324"/>
                <a:gd name="T25" fmla="*/ 104 h 164"/>
                <a:gd name="T26" fmla="*/ 294 w 324"/>
                <a:gd name="T27" fmla="*/ 116 h 164"/>
                <a:gd name="T28" fmla="*/ 274 w 324"/>
                <a:gd name="T29" fmla="*/ 130 h 164"/>
                <a:gd name="T30" fmla="*/ 248 w 324"/>
                <a:gd name="T31" fmla="*/ 144 h 164"/>
                <a:gd name="T32" fmla="*/ 220 w 324"/>
                <a:gd name="T33" fmla="*/ 156 h 164"/>
                <a:gd name="T34" fmla="*/ 206 w 324"/>
                <a:gd name="T35" fmla="*/ 160 h 164"/>
                <a:gd name="T36" fmla="*/ 190 w 324"/>
                <a:gd name="T37" fmla="*/ 164 h 164"/>
                <a:gd name="T38" fmla="*/ 174 w 324"/>
                <a:gd name="T39" fmla="*/ 164 h 164"/>
                <a:gd name="T40" fmla="*/ 156 w 324"/>
                <a:gd name="T41" fmla="*/ 164 h 164"/>
                <a:gd name="T42" fmla="*/ 156 w 324"/>
                <a:gd name="T43" fmla="*/ 164 h 164"/>
                <a:gd name="T44" fmla="*/ 140 w 324"/>
                <a:gd name="T45" fmla="*/ 162 h 164"/>
                <a:gd name="T46" fmla="*/ 124 w 324"/>
                <a:gd name="T47" fmla="*/ 160 h 164"/>
                <a:gd name="T48" fmla="*/ 108 w 324"/>
                <a:gd name="T49" fmla="*/ 154 h 164"/>
                <a:gd name="T50" fmla="*/ 94 w 324"/>
                <a:gd name="T51" fmla="*/ 148 h 164"/>
                <a:gd name="T52" fmla="*/ 68 w 324"/>
                <a:gd name="T53" fmla="*/ 134 h 164"/>
                <a:gd name="T54" fmla="*/ 44 w 324"/>
                <a:gd name="T55" fmla="*/ 118 h 164"/>
                <a:gd name="T56" fmla="*/ 26 w 324"/>
                <a:gd name="T57" fmla="*/ 102 h 164"/>
                <a:gd name="T58" fmla="*/ 12 w 324"/>
                <a:gd name="T59" fmla="*/ 88 h 164"/>
                <a:gd name="T60" fmla="*/ 0 w 324"/>
                <a:gd name="T61" fmla="*/ 74 h 164"/>
                <a:gd name="T62" fmla="*/ 0 w 324"/>
                <a:gd name="T63" fmla="*/ 74 h 164"/>
                <a:gd name="T64" fmla="*/ 14 w 324"/>
                <a:gd name="T65" fmla="*/ 62 h 164"/>
                <a:gd name="T66" fmla="*/ 28 w 324"/>
                <a:gd name="T67" fmla="*/ 50 h 164"/>
                <a:gd name="T68" fmla="*/ 50 w 324"/>
                <a:gd name="T69" fmla="*/ 36 h 164"/>
                <a:gd name="T70" fmla="*/ 74 w 324"/>
                <a:gd name="T71" fmla="*/ 22 h 164"/>
                <a:gd name="T72" fmla="*/ 102 w 324"/>
                <a:gd name="T73" fmla="*/ 10 h 164"/>
                <a:gd name="T74" fmla="*/ 118 w 324"/>
                <a:gd name="T75" fmla="*/ 6 h 164"/>
                <a:gd name="T76" fmla="*/ 134 w 324"/>
                <a:gd name="T77" fmla="*/ 2 h 164"/>
                <a:gd name="T78" fmla="*/ 150 w 324"/>
                <a:gd name="T79" fmla="*/ 0 h 164"/>
                <a:gd name="T80" fmla="*/ 166 w 324"/>
                <a:gd name="T81" fmla="*/ 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" h="164">
                  <a:moveTo>
                    <a:pt x="166" y="2"/>
                  </a:moveTo>
                  <a:lnTo>
                    <a:pt x="166" y="2"/>
                  </a:lnTo>
                  <a:lnTo>
                    <a:pt x="182" y="2"/>
                  </a:lnTo>
                  <a:lnTo>
                    <a:pt x="198" y="6"/>
                  </a:lnTo>
                  <a:lnTo>
                    <a:pt x="214" y="12"/>
                  </a:lnTo>
                  <a:lnTo>
                    <a:pt x="228" y="18"/>
                  </a:lnTo>
                  <a:lnTo>
                    <a:pt x="256" y="32"/>
                  </a:lnTo>
                  <a:lnTo>
                    <a:pt x="278" y="48"/>
                  </a:lnTo>
                  <a:lnTo>
                    <a:pt x="298" y="64"/>
                  </a:lnTo>
                  <a:lnTo>
                    <a:pt x="312" y="78"/>
                  </a:lnTo>
                  <a:lnTo>
                    <a:pt x="324" y="92"/>
                  </a:lnTo>
                  <a:lnTo>
                    <a:pt x="324" y="92"/>
                  </a:lnTo>
                  <a:lnTo>
                    <a:pt x="310" y="104"/>
                  </a:lnTo>
                  <a:lnTo>
                    <a:pt x="294" y="116"/>
                  </a:lnTo>
                  <a:lnTo>
                    <a:pt x="274" y="130"/>
                  </a:lnTo>
                  <a:lnTo>
                    <a:pt x="248" y="144"/>
                  </a:lnTo>
                  <a:lnTo>
                    <a:pt x="220" y="156"/>
                  </a:lnTo>
                  <a:lnTo>
                    <a:pt x="206" y="160"/>
                  </a:lnTo>
                  <a:lnTo>
                    <a:pt x="190" y="164"/>
                  </a:lnTo>
                  <a:lnTo>
                    <a:pt x="174" y="164"/>
                  </a:lnTo>
                  <a:lnTo>
                    <a:pt x="156" y="164"/>
                  </a:lnTo>
                  <a:lnTo>
                    <a:pt x="156" y="164"/>
                  </a:lnTo>
                  <a:lnTo>
                    <a:pt x="140" y="162"/>
                  </a:lnTo>
                  <a:lnTo>
                    <a:pt x="124" y="160"/>
                  </a:lnTo>
                  <a:lnTo>
                    <a:pt x="108" y="154"/>
                  </a:lnTo>
                  <a:lnTo>
                    <a:pt x="94" y="148"/>
                  </a:lnTo>
                  <a:lnTo>
                    <a:pt x="68" y="134"/>
                  </a:lnTo>
                  <a:lnTo>
                    <a:pt x="44" y="118"/>
                  </a:lnTo>
                  <a:lnTo>
                    <a:pt x="26" y="102"/>
                  </a:lnTo>
                  <a:lnTo>
                    <a:pt x="12" y="8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4" y="62"/>
                  </a:lnTo>
                  <a:lnTo>
                    <a:pt x="28" y="50"/>
                  </a:lnTo>
                  <a:lnTo>
                    <a:pt x="50" y="36"/>
                  </a:lnTo>
                  <a:lnTo>
                    <a:pt x="74" y="22"/>
                  </a:lnTo>
                  <a:lnTo>
                    <a:pt x="102" y="10"/>
                  </a:lnTo>
                  <a:lnTo>
                    <a:pt x="118" y="6"/>
                  </a:lnTo>
                  <a:lnTo>
                    <a:pt x="134" y="2"/>
                  </a:lnTo>
                  <a:lnTo>
                    <a:pt x="150" y="0"/>
                  </a:lnTo>
                  <a:lnTo>
                    <a:pt x="166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0" name="Freeform 2154">
              <a:extLst>
                <a:ext uri="{FF2B5EF4-FFF2-40B4-BE49-F238E27FC236}">
                  <a16:creationId xmlns:a16="http://schemas.microsoft.com/office/drawing/2014/main" id="{E01EE333-82BE-4F9F-ADD5-727EC9612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4458" y="2982881"/>
              <a:ext cx="550299" cy="307310"/>
            </a:xfrm>
            <a:custGeom>
              <a:avLst/>
              <a:gdLst>
                <a:gd name="T0" fmla="*/ 180 w 308"/>
                <a:gd name="T1" fmla="*/ 8 h 172"/>
                <a:gd name="T2" fmla="*/ 180 w 308"/>
                <a:gd name="T3" fmla="*/ 8 h 172"/>
                <a:gd name="T4" fmla="*/ 194 w 308"/>
                <a:gd name="T5" fmla="*/ 14 h 172"/>
                <a:gd name="T6" fmla="*/ 210 w 308"/>
                <a:gd name="T7" fmla="*/ 22 h 172"/>
                <a:gd name="T8" fmla="*/ 222 w 308"/>
                <a:gd name="T9" fmla="*/ 30 h 172"/>
                <a:gd name="T10" fmla="*/ 236 w 308"/>
                <a:gd name="T11" fmla="*/ 40 h 172"/>
                <a:gd name="T12" fmla="*/ 258 w 308"/>
                <a:gd name="T13" fmla="*/ 60 h 172"/>
                <a:gd name="T14" fmla="*/ 276 w 308"/>
                <a:gd name="T15" fmla="*/ 82 h 172"/>
                <a:gd name="T16" fmla="*/ 290 w 308"/>
                <a:gd name="T17" fmla="*/ 102 h 172"/>
                <a:gd name="T18" fmla="*/ 300 w 308"/>
                <a:gd name="T19" fmla="*/ 120 h 172"/>
                <a:gd name="T20" fmla="*/ 308 w 308"/>
                <a:gd name="T21" fmla="*/ 136 h 172"/>
                <a:gd name="T22" fmla="*/ 308 w 308"/>
                <a:gd name="T23" fmla="*/ 136 h 172"/>
                <a:gd name="T24" fmla="*/ 292 w 308"/>
                <a:gd name="T25" fmla="*/ 144 h 172"/>
                <a:gd name="T26" fmla="*/ 274 w 308"/>
                <a:gd name="T27" fmla="*/ 152 h 172"/>
                <a:gd name="T28" fmla="*/ 250 w 308"/>
                <a:gd name="T29" fmla="*/ 160 h 172"/>
                <a:gd name="T30" fmla="*/ 224 w 308"/>
                <a:gd name="T31" fmla="*/ 168 h 172"/>
                <a:gd name="T32" fmla="*/ 192 w 308"/>
                <a:gd name="T33" fmla="*/ 172 h 172"/>
                <a:gd name="T34" fmla="*/ 178 w 308"/>
                <a:gd name="T35" fmla="*/ 172 h 172"/>
                <a:gd name="T36" fmla="*/ 162 w 308"/>
                <a:gd name="T37" fmla="*/ 172 h 172"/>
                <a:gd name="T38" fmla="*/ 144 w 308"/>
                <a:gd name="T39" fmla="*/ 168 h 172"/>
                <a:gd name="T40" fmla="*/ 128 w 308"/>
                <a:gd name="T41" fmla="*/ 164 h 172"/>
                <a:gd name="T42" fmla="*/ 128 w 308"/>
                <a:gd name="T43" fmla="*/ 164 h 172"/>
                <a:gd name="T44" fmla="*/ 114 w 308"/>
                <a:gd name="T45" fmla="*/ 158 h 172"/>
                <a:gd name="T46" fmla="*/ 98 w 308"/>
                <a:gd name="T47" fmla="*/ 150 h 172"/>
                <a:gd name="T48" fmla="*/ 86 w 308"/>
                <a:gd name="T49" fmla="*/ 142 h 172"/>
                <a:gd name="T50" fmla="*/ 72 w 308"/>
                <a:gd name="T51" fmla="*/ 132 h 172"/>
                <a:gd name="T52" fmla="*/ 50 w 308"/>
                <a:gd name="T53" fmla="*/ 112 h 172"/>
                <a:gd name="T54" fmla="*/ 32 w 308"/>
                <a:gd name="T55" fmla="*/ 90 h 172"/>
                <a:gd name="T56" fmla="*/ 18 w 308"/>
                <a:gd name="T57" fmla="*/ 70 h 172"/>
                <a:gd name="T58" fmla="*/ 8 w 308"/>
                <a:gd name="T59" fmla="*/ 52 h 172"/>
                <a:gd name="T60" fmla="*/ 0 w 308"/>
                <a:gd name="T61" fmla="*/ 36 h 172"/>
                <a:gd name="T62" fmla="*/ 0 w 308"/>
                <a:gd name="T63" fmla="*/ 36 h 172"/>
                <a:gd name="T64" fmla="*/ 16 w 308"/>
                <a:gd name="T65" fmla="*/ 28 h 172"/>
                <a:gd name="T66" fmla="*/ 34 w 308"/>
                <a:gd name="T67" fmla="*/ 20 h 172"/>
                <a:gd name="T68" fmla="*/ 58 w 308"/>
                <a:gd name="T69" fmla="*/ 12 h 172"/>
                <a:gd name="T70" fmla="*/ 86 w 308"/>
                <a:gd name="T71" fmla="*/ 4 h 172"/>
                <a:gd name="T72" fmla="*/ 116 w 308"/>
                <a:gd name="T73" fmla="*/ 0 h 172"/>
                <a:gd name="T74" fmla="*/ 132 w 308"/>
                <a:gd name="T75" fmla="*/ 0 h 172"/>
                <a:gd name="T76" fmla="*/ 148 w 308"/>
                <a:gd name="T77" fmla="*/ 2 h 172"/>
                <a:gd name="T78" fmla="*/ 164 w 308"/>
                <a:gd name="T79" fmla="*/ 4 h 172"/>
                <a:gd name="T80" fmla="*/ 180 w 308"/>
                <a:gd name="T81" fmla="*/ 8 h 172"/>
                <a:gd name="T82" fmla="*/ 180 w 308"/>
                <a:gd name="T83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8" h="172">
                  <a:moveTo>
                    <a:pt x="180" y="8"/>
                  </a:moveTo>
                  <a:lnTo>
                    <a:pt x="180" y="8"/>
                  </a:lnTo>
                  <a:lnTo>
                    <a:pt x="194" y="14"/>
                  </a:lnTo>
                  <a:lnTo>
                    <a:pt x="210" y="22"/>
                  </a:lnTo>
                  <a:lnTo>
                    <a:pt x="222" y="30"/>
                  </a:lnTo>
                  <a:lnTo>
                    <a:pt x="236" y="40"/>
                  </a:lnTo>
                  <a:lnTo>
                    <a:pt x="258" y="60"/>
                  </a:lnTo>
                  <a:lnTo>
                    <a:pt x="276" y="82"/>
                  </a:lnTo>
                  <a:lnTo>
                    <a:pt x="290" y="102"/>
                  </a:lnTo>
                  <a:lnTo>
                    <a:pt x="300" y="120"/>
                  </a:lnTo>
                  <a:lnTo>
                    <a:pt x="308" y="136"/>
                  </a:lnTo>
                  <a:lnTo>
                    <a:pt x="308" y="136"/>
                  </a:lnTo>
                  <a:lnTo>
                    <a:pt x="292" y="144"/>
                  </a:lnTo>
                  <a:lnTo>
                    <a:pt x="274" y="152"/>
                  </a:lnTo>
                  <a:lnTo>
                    <a:pt x="250" y="160"/>
                  </a:lnTo>
                  <a:lnTo>
                    <a:pt x="224" y="168"/>
                  </a:lnTo>
                  <a:lnTo>
                    <a:pt x="192" y="172"/>
                  </a:lnTo>
                  <a:lnTo>
                    <a:pt x="178" y="172"/>
                  </a:lnTo>
                  <a:lnTo>
                    <a:pt x="162" y="172"/>
                  </a:lnTo>
                  <a:lnTo>
                    <a:pt x="144" y="168"/>
                  </a:lnTo>
                  <a:lnTo>
                    <a:pt x="128" y="164"/>
                  </a:lnTo>
                  <a:lnTo>
                    <a:pt x="128" y="164"/>
                  </a:lnTo>
                  <a:lnTo>
                    <a:pt x="114" y="158"/>
                  </a:lnTo>
                  <a:lnTo>
                    <a:pt x="98" y="150"/>
                  </a:lnTo>
                  <a:lnTo>
                    <a:pt x="86" y="142"/>
                  </a:lnTo>
                  <a:lnTo>
                    <a:pt x="72" y="132"/>
                  </a:lnTo>
                  <a:lnTo>
                    <a:pt x="50" y="112"/>
                  </a:lnTo>
                  <a:lnTo>
                    <a:pt x="32" y="90"/>
                  </a:lnTo>
                  <a:lnTo>
                    <a:pt x="18" y="70"/>
                  </a:lnTo>
                  <a:lnTo>
                    <a:pt x="8" y="5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6" y="28"/>
                  </a:lnTo>
                  <a:lnTo>
                    <a:pt x="34" y="20"/>
                  </a:lnTo>
                  <a:lnTo>
                    <a:pt x="58" y="12"/>
                  </a:lnTo>
                  <a:lnTo>
                    <a:pt x="86" y="4"/>
                  </a:lnTo>
                  <a:lnTo>
                    <a:pt x="116" y="0"/>
                  </a:lnTo>
                  <a:lnTo>
                    <a:pt x="132" y="0"/>
                  </a:lnTo>
                  <a:lnTo>
                    <a:pt x="148" y="2"/>
                  </a:lnTo>
                  <a:lnTo>
                    <a:pt x="164" y="4"/>
                  </a:lnTo>
                  <a:lnTo>
                    <a:pt x="180" y="8"/>
                  </a:lnTo>
                  <a:lnTo>
                    <a:pt x="180" y="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1" name="Freeform 2156">
              <a:extLst>
                <a:ext uri="{FF2B5EF4-FFF2-40B4-BE49-F238E27FC236}">
                  <a16:creationId xmlns:a16="http://schemas.microsoft.com/office/drawing/2014/main" id="{70346BB6-7D08-466E-9431-99E4170A7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6020" y="3104376"/>
              <a:ext cx="335897" cy="500272"/>
            </a:xfrm>
            <a:custGeom>
              <a:avLst/>
              <a:gdLst>
                <a:gd name="T0" fmla="*/ 22 w 188"/>
                <a:gd name="T1" fmla="*/ 98 h 280"/>
                <a:gd name="T2" fmla="*/ 22 w 188"/>
                <a:gd name="T3" fmla="*/ 98 h 280"/>
                <a:gd name="T4" fmla="*/ 16 w 188"/>
                <a:gd name="T5" fmla="*/ 114 h 280"/>
                <a:gd name="T6" fmla="*/ 10 w 188"/>
                <a:gd name="T7" fmla="*/ 128 h 280"/>
                <a:gd name="T8" fmla="*/ 6 w 188"/>
                <a:gd name="T9" fmla="*/ 144 h 280"/>
                <a:gd name="T10" fmla="*/ 2 w 188"/>
                <a:gd name="T11" fmla="*/ 160 h 280"/>
                <a:gd name="T12" fmla="*/ 0 w 188"/>
                <a:gd name="T13" fmla="*/ 190 h 280"/>
                <a:gd name="T14" fmla="*/ 0 w 188"/>
                <a:gd name="T15" fmla="*/ 218 h 280"/>
                <a:gd name="T16" fmla="*/ 4 w 188"/>
                <a:gd name="T17" fmla="*/ 242 h 280"/>
                <a:gd name="T18" fmla="*/ 8 w 188"/>
                <a:gd name="T19" fmla="*/ 262 h 280"/>
                <a:gd name="T20" fmla="*/ 12 w 188"/>
                <a:gd name="T21" fmla="*/ 280 h 280"/>
                <a:gd name="T22" fmla="*/ 12 w 188"/>
                <a:gd name="T23" fmla="*/ 280 h 280"/>
                <a:gd name="T24" fmla="*/ 30 w 188"/>
                <a:gd name="T25" fmla="*/ 276 h 280"/>
                <a:gd name="T26" fmla="*/ 48 w 188"/>
                <a:gd name="T27" fmla="*/ 270 h 280"/>
                <a:gd name="T28" fmla="*/ 72 w 188"/>
                <a:gd name="T29" fmla="*/ 260 h 280"/>
                <a:gd name="T30" fmla="*/ 96 w 188"/>
                <a:gd name="T31" fmla="*/ 246 h 280"/>
                <a:gd name="T32" fmla="*/ 122 w 188"/>
                <a:gd name="T33" fmla="*/ 230 h 280"/>
                <a:gd name="T34" fmla="*/ 134 w 188"/>
                <a:gd name="T35" fmla="*/ 220 h 280"/>
                <a:gd name="T36" fmla="*/ 144 w 188"/>
                <a:gd name="T37" fmla="*/ 208 h 280"/>
                <a:gd name="T38" fmla="*/ 156 w 188"/>
                <a:gd name="T39" fmla="*/ 196 h 280"/>
                <a:gd name="T40" fmla="*/ 164 w 188"/>
                <a:gd name="T41" fmla="*/ 182 h 280"/>
                <a:gd name="T42" fmla="*/ 164 w 188"/>
                <a:gd name="T43" fmla="*/ 182 h 280"/>
                <a:gd name="T44" fmla="*/ 172 w 188"/>
                <a:gd name="T45" fmla="*/ 166 h 280"/>
                <a:gd name="T46" fmla="*/ 178 w 188"/>
                <a:gd name="T47" fmla="*/ 152 h 280"/>
                <a:gd name="T48" fmla="*/ 182 w 188"/>
                <a:gd name="T49" fmla="*/ 136 h 280"/>
                <a:gd name="T50" fmla="*/ 186 w 188"/>
                <a:gd name="T51" fmla="*/ 120 h 280"/>
                <a:gd name="T52" fmla="*/ 188 w 188"/>
                <a:gd name="T53" fmla="*/ 90 h 280"/>
                <a:gd name="T54" fmla="*/ 188 w 188"/>
                <a:gd name="T55" fmla="*/ 62 h 280"/>
                <a:gd name="T56" fmla="*/ 184 w 188"/>
                <a:gd name="T57" fmla="*/ 38 h 280"/>
                <a:gd name="T58" fmla="*/ 180 w 188"/>
                <a:gd name="T59" fmla="*/ 18 h 280"/>
                <a:gd name="T60" fmla="*/ 176 w 188"/>
                <a:gd name="T61" fmla="*/ 0 h 280"/>
                <a:gd name="T62" fmla="*/ 176 w 188"/>
                <a:gd name="T63" fmla="*/ 0 h 280"/>
                <a:gd name="T64" fmla="*/ 158 w 188"/>
                <a:gd name="T65" fmla="*/ 4 h 280"/>
                <a:gd name="T66" fmla="*/ 140 w 188"/>
                <a:gd name="T67" fmla="*/ 10 h 280"/>
                <a:gd name="T68" fmla="*/ 116 w 188"/>
                <a:gd name="T69" fmla="*/ 20 h 280"/>
                <a:gd name="T70" fmla="*/ 92 w 188"/>
                <a:gd name="T71" fmla="*/ 34 h 280"/>
                <a:gd name="T72" fmla="*/ 66 w 188"/>
                <a:gd name="T73" fmla="*/ 50 h 280"/>
                <a:gd name="T74" fmla="*/ 54 w 188"/>
                <a:gd name="T75" fmla="*/ 60 h 280"/>
                <a:gd name="T76" fmla="*/ 42 w 188"/>
                <a:gd name="T77" fmla="*/ 72 h 280"/>
                <a:gd name="T78" fmla="*/ 32 w 188"/>
                <a:gd name="T79" fmla="*/ 84 h 280"/>
                <a:gd name="T80" fmla="*/ 22 w 188"/>
                <a:gd name="T81" fmla="*/ 98 h 280"/>
                <a:gd name="T82" fmla="*/ 22 w 188"/>
                <a:gd name="T83" fmla="*/ 9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8" h="280">
                  <a:moveTo>
                    <a:pt x="22" y="98"/>
                  </a:moveTo>
                  <a:lnTo>
                    <a:pt x="22" y="98"/>
                  </a:lnTo>
                  <a:lnTo>
                    <a:pt x="16" y="114"/>
                  </a:lnTo>
                  <a:lnTo>
                    <a:pt x="10" y="128"/>
                  </a:lnTo>
                  <a:lnTo>
                    <a:pt x="6" y="144"/>
                  </a:lnTo>
                  <a:lnTo>
                    <a:pt x="2" y="160"/>
                  </a:lnTo>
                  <a:lnTo>
                    <a:pt x="0" y="190"/>
                  </a:lnTo>
                  <a:lnTo>
                    <a:pt x="0" y="218"/>
                  </a:lnTo>
                  <a:lnTo>
                    <a:pt x="4" y="242"/>
                  </a:lnTo>
                  <a:lnTo>
                    <a:pt x="8" y="262"/>
                  </a:lnTo>
                  <a:lnTo>
                    <a:pt x="12" y="280"/>
                  </a:lnTo>
                  <a:lnTo>
                    <a:pt x="12" y="280"/>
                  </a:lnTo>
                  <a:lnTo>
                    <a:pt x="30" y="276"/>
                  </a:lnTo>
                  <a:lnTo>
                    <a:pt x="48" y="270"/>
                  </a:lnTo>
                  <a:lnTo>
                    <a:pt x="72" y="260"/>
                  </a:lnTo>
                  <a:lnTo>
                    <a:pt x="96" y="246"/>
                  </a:lnTo>
                  <a:lnTo>
                    <a:pt x="122" y="230"/>
                  </a:lnTo>
                  <a:lnTo>
                    <a:pt x="134" y="220"/>
                  </a:lnTo>
                  <a:lnTo>
                    <a:pt x="144" y="208"/>
                  </a:lnTo>
                  <a:lnTo>
                    <a:pt x="156" y="196"/>
                  </a:lnTo>
                  <a:lnTo>
                    <a:pt x="164" y="182"/>
                  </a:lnTo>
                  <a:lnTo>
                    <a:pt x="164" y="182"/>
                  </a:lnTo>
                  <a:lnTo>
                    <a:pt x="172" y="166"/>
                  </a:lnTo>
                  <a:lnTo>
                    <a:pt x="178" y="152"/>
                  </a:lnTo>
                  <a:lnTo>
                    <a:pt x="182" y="136"/>
                  </a:lnTo>
                  <a:lnTo>
                    <a:pt x="186" y="120"/>
                  </a:lnTo>
                  <a:lnTo>
                    <a:pt x="188" y="90"/>
                  </a:lnTo>
                  <a:lnTo>
                    <a:pt x="188" y="62"/>
                  </a:lnTo>
                  <a:lnTo>
                    <a:pt x="184" y="38"/>
                  </a:lnTo>
                  <a:lnTo>
                    <a:pt x="180" y="18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58" y="4"/>
                  </a:lnTo>
                  <a:lnTo>
                    <a:pt x="140" y="10"/>
                  </a:lnTo>
                  <a:lnTo>
                    <a:pt x="116" y="20"/>
                  </a:lnTo>
                  <a:lnTo>
                    <a:pt x="92" y="34"/>
                  </a:lnTo>
                  <a:lnTo>
                    <a:pt x="66" y="50"/>
                  </a:lnTo>
                  <a:lnTo>
                    <a:pt x="54" y="60"/>
                  </a:lnTo>
                  <a:lnTo>
                    <a:pt x="42" y="72"/>
                  </a:lnTo>
                  <a:lnTo>
                    <a:pt x="32" y="84"/>
                  </a:lnTo>
                  <a:lnTo>
                    <a:pt x="22" y="98"/>
                  </a:lnTo>
                  <a:lnTo>
                    <a:pt x="22" y="9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2" name="Freeform 2158">
              <a:extLst>
                <a:ext uri="{FF2B5EF4-FFF2-40B4-BE49-F238E27FC236}">
                  <a16:creationId xmlns:a16="http://schemas.microsoft.com/office/drawing/2014/main" id="{71D72EB5-7845-4255-80A9-99248D7B0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7828" y="3536753"/>
              <a:ext cx="532432" cy="314456"/>
            </a:xfrm>
            <a:custGeom>
              <a:avLst/>
              <a:gdLst>
                <a:gd name="T0" fmla="*/ 118 w 298"/>
                <a:gd name="T1" fmla="*/ 12 h 176"/>
                <a:gd name="T2" fmla="*/ 118 w 298"/>
                <a:gd name="T3" fmla="*/ 12 h 176"/>
                <a:gd name="T4" fmla="*/ 102 w 298"/>
                <a:gd name="T5" fmla="*/ 20 h 176"/>
                <a:gd name="T6" fmla="*/ 88 w 298"/>
                <a:gd name="T7" fmla="*/ 28 h 176"/>
                <a:gd name="T8" fmla="*/ 76 w 298"/>
                <a:gd name="T9" fmla="*/ 38 h 176"/>
                <a:gd name="T10" fmla="*/ 64 w 298"/>
                <a:gd name="T11" fmla="*/ 50 h 176"/>
                <a:gd name="T12" fmla="*/ 44 w 298"/>
                <a:gd name="T13" fmla="*/ 72 h 176"/>
                <a:gd name="T14" fmla="*/ 28 w 298"/>
                <a:gd name="T15" fmla="*/ 96 h 176"/>
                <a:gd name="T16" fmla="*/ 16 w 298"/>
                <a:gd name="T17" fmla="*/ 118 h 176"/>
                <a:gd name="T18" fmla="*/ 8 w 298"/>
                <a:gd name="T19" fmla="*/ 136 h 176"/>
                <a:gd name="T20" fmla="*/ 0 w 298"/>
                <a:gd name="T21" fmla="*/ 152 h 176"/>
                <a:gd name="T22" fmla="*/ 0 w 298"/>
                <a:gd name="T23" fmla="*/ 152 h 176"/>
                <a:gd name="T24" fmla="*/ 18 w 298"/>
                <a:gd name="T25" fmla="*/ 160 h 176"/>
                <a:gd name="T26" fmla="*/ 36 w 298"/>
                <a:gd name="T27" fmla="*/ 166 h 176"/>
                <a:gd name="T28" fmla="*/ 60 w 298"/>
                <a:gd name="T29" fmla="*/ 172 h 176"/>
                <a:gd name="T30" fmla="*/ 88 w 298"/>
                <a:gd name="T31" fmla="*/ 176 h 176"/>
                <a:gd name="T32" fmla="*/ 120 w 298"/>
                <a:gd name="T33" fmla="*/ 176 h 176"/>
                <a:gd name="T34" fmla="*/ 136 w 298"/>
                <a:gd name="T35" fmla="*/ 176 h 176"/>
                <a:gd name="T36" fmla="*/ 150 w 298"/>
                <a:gd name="T37" fmla="*/ 174 h 176"/>
                <a:gd name="T38" fmla="*/ 166 w 298"/>
                <a:gd name="T39" fmla="*/ 170 h 176"/>
                <a:gd name="T40" fmla="*/ 182 w 298"/>
                <a:gd name="T41" fmla="*/ 164 h 176"/>
                <a:gd name="T42" fmla="*/ 182 w 298"/>
                <a:gd name="T43" fmla="*/ 164 h 176"/>
                <a:gd name="T44" fmla="*/ 198 w 298"/>
                <a:gd name="T45" fmla="*/ 156 h 176"/>
                <a:gd name="T46" fmla="*/ 210 w 298"/>
                <a:gd name="T47" fmla="*/ 148 h 176"/>
                <a:gd name="T48" fmla="*/ 224 w 298"/>
                <a:gd name="T49" fmla="*/ 138 h 176"/>
                <a:gd name="T50" fmla="*/ 236 w 298"/>
                <a:gd name="T51" fmla="*/ 126 h 176"/>
                <a:gd name="T52" fmla="*/ 256 w 298"/>
                <a:gd name="T53" fmla="*/ 104 h 176"/>
                <a:gd name="T54" fmla="*/ 272 w 298"/>
                <a:gd name="T55" fmla="*/ 80 h 176"/>
                <a:gd name="T56" fmla="*/ 284 w 298"/>
                <a:gd name="T57" fmla="*/ 58 h 176"/>
                <a:gd name="T58" fmla="*/ 292 w 298"/>
                <a:gd name="T59" fmla="*/ 40 h 176"/>
                <a:gd name="T60" fmla="*/ 298 w 298"/>
                <a:gd name="T61" fmla="*/ 24 h 176"/>
                <a:gd name="T62" fmla="*/ 298 w 298"/>
                <a:gd name="T63" fmla="*/ 24 h 176"/>
                <a:gd name="T64" fmla="*/ 282 w 298"/>
                <a:gd name="T65" fmla="*/ 18 h 176"/>
                <a:gd name="T66" fmla="*/ 264 w 298"/>
                <a:gd name="T67" fmla="*/ 10 h 176"/>
                <a:gd name="T68" fmla="*/ 238 w 298"/>
                <a:gd name="T69" fmla="*/ 4 h 176"/>
                <a:gd name="T70" fmla="*/ 210 w 298"/>
                <a:gd name="T71" fmla="*/ 0 h 176"/>
                <a:gd name="T72" fmla="*/ 180 w 298"/>
                <a:gd name="T73" fmla="*/ 0 h 176"/>
                <a:gd name="T74" fmla="*/ 164 w 298"/>
                <a:gd name="T75" fmla="*/ 0 h 176"/>
                <a:gd name="T76" fmla="*/ 148 w 298"/>
                <a:gd name="T77" fmla="*/ 4 h 176"/>
                <a:gd name="T78" fmla="*/ 132 w 298"/>
                <a:gd name="T79" fmla="*/ 8 h 176"/>
                <a:gd name="T80" fmla="*/ 118 w 298"/>
                <a:gd name="T81" fmla="*/ 12 h 176"/>
                <a:gd name="T82" fmla="*/ 118 w 298"/>
                <a:gd name="T83" fmla="*/ 1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8" h="176">
                  <a:moveTo>
                    <a:pt x="118" y="12"/>
                  </a:moveTo>
                  <a:lnTo>
                    <a:pt x="118" y="12"/>
                  </a:lnTo>
                  <a:lnTo>
                    <a:pt x="102" y="20"/>
                  </a:lnTo>
                  <a:lnTo>
                    <a:pt x="88" y="28"/>
                  </a:lnTo>
                  <a:lnTo>
                    <a:pt x="76" y="38"/>
                  </a:lnTo>
                  <a:lnTo>
                    <a:pt x="64" y="50"/>
                  </a:lnTo>
                  <a:lnTo>
                    <a:pt x="44" y="72"/>
                  </a:lnTo>
                  <a:lnTo>
                    <a:pt x="28" y="96"/>
                  </a:lnTo>
                  <a:lnTo>
                    <a:pt x="16" y="118"/>
                  </a:lnTo>
                  <a:lnTo>
                    <a:pt x="8" y="136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18" y="160"/>
                  </a:lnTo>
                  <a:lnTo>
                    <a:pt x="36" y="166"/>
                  </a:lnTo>
                  <a:lnTo>
                    <a:pt x="60" y="172"/>
                  </a:lnTo>
                  <a:lnTo>
                    <a:pt x="88" y="176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0" y="174"/>
                  </a:lnTo>
                  <a:lnTo>
                    <a:pt x="166" y="170"/>
                  </a:lnTo>
                  <a:lnTo>
                    <a:pt x="182" y="164"/>
                  </a:lnTo>
                  <a:lnTo>
                    <a:pt x="182" y="164"/>
                  </a:lnTo>
                  <a:lnTo>
                    <a:pt x="198" y="156"/>
                  </a:lnTo>
                  <a:lnTo>
                    <a:pt x="210" y="148"/>
                  </a:lnTo>
                  <a:lnTo>
                    <a:pt x="224" y="138"/>
                  </a:lnTo>
                  <a:lnTo>
                    <a:pt x="236" y="12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84" y="58"/>
                  </a:lnTo>
                  <a:lnTo>
                    <a:pt x="292" y="40"/>
                  </a:lnTo>
                  <a:lnTo>
                    <a:pt x="298" y="24"/>
                  </a:lnTo>
                  <a:lnTo>
                    <a:pt x="298" y="24"/>
                  </a:lnTo>
                  <a:lnTo>
                    <a:pt x="282" y="18"/>
                  </a:lnTo>
                  <a:lnTo>
                    <a:pt x="264" y="10"/>
                  </a:lnTo>
                  <a:lnTo>
                    <a:pt x="238" y="4"/>
                  </a:lnTo>
                  <a:lnTo>
                    <a:pt x="210" y="0"/>
                  </a:lnTo>
                  <a:lnTo>
                    <a:pt x="180" y="0"/>
                  </a:lnTo>
                  <a:lnTo>
                    <a:pt x="164" y="0"/>
                  </a:lnTo>
                  <a:lnTo>
                    <a:pt x="148" y="4"/>
                  </a:lnTo>
                  <a:lnTo>
                    <a:pt x="132" y="8"/>
                  </a:lnTo>
                  <a:lnTo>
                    <a:pt x="118" y="12"/>
                  </a:lnTo>
                  <a:lnTo>
                    <a:pt x="118" y="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3" name="Freeform 2160">
              <a:extLst>
                <a:ext uri="{FF2B5EF4-FFF2-40B4-BE49-F238E27FC236}">
                  <a16:creationId xmlns:a16="http://schemas.microsoft.com/office/drawing/2014/main" id="{15902EED-0B3F-48D6-9D07-77868BF89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9539" y="3479579"/>
              <a:ext cx="364484" cy="464538"/>
            </a:xfrm>
            <a:custGeom>
              <a:avLst/>
              <a:gdLst>
                <a:gd name="T0" fmla="*/ 36 w 204"/>
                <a:gd name="T1" fmla="*/ 82 h 260"/>
                <a:gd name="T2" fmla="*/ 36 w 204"/>
                <a:gd name="T3" fmla="*/ 82 h 260"/>
                <a:gd name="T4" fmla="*/ 28 w 204"/>
                <a:gd name="T5" fmla="*/ 94 h 260"/>
                <a:gd name="T6" fmla="*/ 20 w 204"/>
                <a:gd name="T7" fmla="*/ 110 h 260"/>
                <a:gd name="T8" fmla="*/ 14 w 204"/>
                <a:gd name="T9" fmla="*/ 124 h 260"/>
                <a:gd name="T10" fmla="*/ 10 w 204"/>
                <a:gd name="T11" fmla="*/ 140 h 260"/>
                <a:gd name="T12" fmla="*/ 4 w 204"/>
                <a:gd name="T13" fmla="*/ 170 h 260"/>
                <a:gd name="T14" fmla="*/ 0 w 204"/>
                <a:gd name="T15" fmla="*/ 198 h 260"/>
                <a:gd name="T16" fmla="*/ 2 w 204"/>
                <a:gd name="T17" fmla="*/ 222 h 260"/>
                <a:gd name="T18" fmla="*/ 2 w 204"/>
                <a:gd name="T19" fmla="*/ 242 h 260"/>
                <a:gd name="T20" fmla="*/ 6 w 204"/>
                <a:gd name="T21" fmla="*/ 260 h 260"/>
                <a:gd name="T22" fmla="*/ 6 w 204"/>
                <a:gd name="T23" fmla="*/ 260 h 260"/>
                <a:gd name="T24" fmla="*/ 24 w 204"/>
                <a:gd name="T25" fmla="*/ 258 h 260"/>
                <a:gd name="T26" fmla="*/ 42 w 204"/>
                <a:gd name="T27" fmla="*/ 254 h 260"/>
                <a:gd name="T28" fmla="*/ 66 w 204"/>
                <a:gd name="T29" fmla="*/ 246 h 260"/>
                <a:gd name="T30" fmla="*/ 94 w 204"/>
                <a:gd name="T31" fmla="*/ 236 h 260"/>
                <a:gd name="T32" fmla="*/ 120 w 204"/>
                <a:gd name="T33" fmla="*/ 222 h 260"/>
                <a:gd name="T34" fmla="*/ 134 w 204"/>
                <a:gd name="T35" fmla="*/ 214 h 260"/>
                <a:gd name="T36" fmla="*/ 146 w 204"/>
                <a:gd name="T37" fmla="*/ 204 h 260"/>
                <a:gd name="T38" fmla="*/ 158 w 204"/>
                <a:gd name="T39" fmla="*/ 192 h 260"/>
                <a:gd name="T40" fmla="*/ 168 w 204"/>
                <a:gd name="T41" fmla="*/ 180 h 260"/>
                <a:gd name="T42" fmla="*/ 168 w 204"/>
                <a:gd name="T43" fmla="*/ 180 h 260"/>
                <a:gd name="T44" fmla="*/ 178 w 204"/>
                <a:gd name="T45" fmla="*/ 166 h 260"/>
                <a:gd name="T46" fmla="*/ 184 w 204"/>
                <a:gd name="T47" fmla="*/ 150 h 260"/>
                <a:gd name="T48" fmla="*/ 190 w 204"/>
                <a:gd name="T49" fmla="*/ 136 h 260"/>
                <a:gd name="T50" fmla="*/ 196 w 204"/>
                <a:gd name="T51" fmla="*/ 120 h 260"/>
                <a:gd name="T52" fmla="*/ 202 w 204"/>
                <a:gd name="T53" fmla="*/ 90 h 260"/>
                <a:gd name="T54" fmla="*/ 204 w 204"/>
                <a:gd name="T55" fmla="*/ 62 h 260"/>
                <a:gd name="T56" fmla="*/ 204 w 204"/>
                <a:gd name="T57" fmla="*/ 38 h 260"/>
                <a:gd name="T58" fmla="*/ 202 w 204"/>
                <a:gd name="T59" fmla="*/ 18 h 260"/>
                <a:gd name="T60" fmla="*/ 200 w 204"/>
                <a:gd name="T61" fmla="*/ 0 h 260"/>
                <a:gd name="T62" fmla="*/ 200 w 204"/>
                <a:gd name="T63" fmla="*/ 0 h 260"/>
                <a:gd name="T64" fmla="*/ 182 w 204"/>
                <a:gd name="T65" fmla="*/ 2 h 260"/>
                <a:gd name="T66" fmla="*/ 162 w 204"/>
                <a:gd name="T67" fmla="*/ 6 h 260"/>
                <a:gd name="T68" fmla="*/ 138 w 204"/>
                <a:gd name="T69" fmla="*/ 14 h 260"/>
                <a:gd name="T70" fmla="*/ 112 w 204"/>
                <a:gd name="T71" fmla="*/ 24 h 260"/>
                <a:gd name="T72" fmla="*/ 84 w 204"/>
                <a:gd name="T73" fmla="*/ 38 h 260"/>
                <a:gd name="T74" fmla="*/ 72 w 204"/>
                <a:gd name="T75" fmla="*/ 46 h 260"/>
                <a:gd name="T76" fmla="*/ 58 w 204"/>
                <a:gd name="T77" fmla="*/ 56 h 260"/>
                <a:gd name="T78" fmla="*/ 48 w 204"/>
                <a:gd name="T79" fmla="*/ 68 h 260"/>
                <a:gd name="T80" fmla="*/ 36 w 204"/>
                <a:gd name="T81" fmla="*/ 82 h 260"/>
                <a:gd name="T82" fmla="*/ 36 w 204"/>
                <a:gd name="T83" fmla="*/ 82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4" h="260">
                  <a:moveTo>
                    <a:pt x="36" y="82"/>
                  </a:moveTo>
                  <a:lnTo>
                    <a:pt x="36" y="82"/>
                  </a:lnTo>
                  <a:lnTo>
                    <a:pt x="28" y="94"/>
                  </a:lnTo>
                  <a:lnTo>
                    <a:pt x="20" y="110"/>
                  </a:lnTo>
                  <a:lnTo>
                    <a:pt x="14" y="124"/>
                  </a:lnTo>
                  <a:lnTo>
                    <a:pt x="10" y="140"/>
                  </a:lnTo>
                  <a:lnTo>
                    <a:pt x="4" y="170"/>
                  </a:lnTo>
                  <a:lnTo>
                    <a:pt x="0" y="198"/>
                  </a:lnTo>
                  <a:lnTo>
                    <a:pt x="2" y="222"/>
                  </a:lnTo>
                  <a:lnTo>
                    <a:pt x="2" y="242"/>
                  </a:lnTo>
                  <a:lnTo>
                    <a:pt x="6" y="260"/>
                  </a:lnTo>
                  <a:lnTo>
                    <a:pt x="6" y="260"/>
                  </a:lnTo>
                  <a:lnTo>
                    <a:pt x="24" y="258"/>
                  </a:lnTo>
                  <a:lnTo>
                    <a:pt x="42" y="254"/>
                  </a:lnTo>
                  <a:lnTo>
                    <a:pt x="66" y="246"/>
                  </a:lnTo>
                  <a:lnTo>
                    <a:pt x="94" y="236"/>
                  </a:lnTo>
                  <a:lnTo>
                    <a:pt x="120" y="222"/>
                  </a:lnTo>
                  <a:lnTo>
                    <a:pt x="134" y="214"/>
                  </a:lnTo>
                  <a:lnTo>
                    <a:pt x="146" y="204"/>
                  </a:lnTo>
                  <a:lnTo>
                    <a:pt x="158" y="192"/>
                  </a:lnTo>
                  <a:lnTo>
                    <a:pt x="168" y="180"/>
                  </a:lnTo>
                  <a:lnTo>
                    <a:pt x="168" y="180"/>
                  </a:lnTo>
                  <a:lnTo>
                    <a:pt x="178" y="166"/>
                  </a:lnTo>
                  <a:lnTo>
                    <a:pt x="184" y="150"/>
                  </a:lnTo>
                  <a:lnTo>
                    <a:pt x="190" y="136"/>
                  </a:lnTo>
                  <a:lnTo>
                    <a:pt x="196" y="120"/>
                  </a:lnTo>
                  <a:lnTo>
                    <a:pt x="202" y="90"/>
                  </a:lnTo>
                  <a:lnTo>
                    <a:pt x="204" y="62"/>
                  </a:lnTo>
                  <a:lnTo>
                    <a:pt x="204" y="38"/>
                  </a:lnTo>
                  <a:lnTo>
                    <a:pt x="202" y="18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182" y="2"/>
                  </a:lnTo>
                  <a:lnTo>
                    <a:pt x="162" y="6"/>
                  </a:lnTo>
                  <a:lnTo>
                    <a:pt x="138" y="14"/>
                  </a:lnTo>
                  <a:lnTo>
                    <a:pt x="112" y="24"/>
                  </a:lnTo>
                  <a:lnTo>
                    <a:pt x="84" y="38"/>
                  </a:lnTo>
                  <a:lnTo>
                    <a:pt x="72" y="46"/>
                  </a:lnTo>
                  <a:lnTo>
                    <a:pt x="58" y="56"/>
                  </a:lnTo>
                  <a:lnTo>
                    <a:pt x="48" y="68"/>
                  </a:lnTo>
                  <a:lnTo>
                    <a:pt x="36" y="82"/>
                  </a:lnTo>
                  <a:lnTo>
                    <a:pt x="36" y="8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4" name="Freeform 2162">
              <a:extLst>
                <a:ext uri="{FF2B5EF4-FFF2-40B4-BE49-F238E27FC236}">
                  <a16:creationId xmlns:a16="http://schemas.microsoft.com/office/drawing/2014/main" id="{B5482AAC-D4B4-4EB9-AFAC-B55FEAE7F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4974" y="4365775"/>
              <a:ext cx="192962" cy="2002874"/>
            </a:xfrm>
            <a:custGeom>
              <a:avLst/>
              <a:gdLst>
                <a:gd name="T0" fmla="*/ 66 w 108"/>
                <a:gd name="T1" fmla="*/ 68 h 1121"/>
                <a:gd name="T2" fmla="*/ 96 w 108"/>
                <a:gd name="T3" fmla="*/ 104 h 1121"/>
                <a:gd name="T4" fmla="*/ 108 w 108"/>
                <a:gd name="T5" fmla="*/ 1121 h 1121"/>
                <a:gd name="T6" fmla="*/ 66 w 108"/>
                <a:gd name="T7" fmla="*/ 1121 h 1121"/>
                <a:gd name="T8" fmla="*/ 0 w 108"/>
                <a:gd name="T9" fmla="*/ 1121 h 1121"/>
                <a:gd name="T10" fmla="*/ 12 w 108"/>
                <a:gd name="T11" fmla="*/ 254 h 1121"/>
                <a:gd name="T12" fmla="*/ 12 w 108"/>
                <a:gd name="T13" fmla="*/ 254 h 1121"/>
                <a:gd name="T14" fmla="*/ 8 w 108"/>
                <a:gd name="T15" fmla="*/ 114 h 1121"/>
                <a:gd name="T16" fmla="*/ 8 w 108"/>
                <a:gd name="T17" fmla="*/ 26 h 1121"/>
                <a:gd name="T18" fmla="*/ 8 w 108"/>
                <a:gd name="T19" fmla="*/ 2 h 1121"/>
                <a:gd name="T20" fmla="*/ 8 w 108"/>
                <a:gd name="T21" fmla="*/ 0 h 1121"/>
                <a:gd name="T22" fmla="*/ 10 w 108"/>
                <a:gd name="T23" fmla="*/ 2 h 1121"/>
                <a:gd name="T24" fmla="*/ 50 w 108"/>
                <a:gd name="T25" fmla="*/ 50 h 1121"/>
                <a:gd name="T26" fmla="*/ 66 w 108"/>
                <a:gd name="T27" fmla="*/ 68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1121">
                  <a:moveTo>
                    <a:pt x="66" y="68"/>
                  </a:moveTo>
                  <a:lnTo>
                    <a:pt x="96" y="104"/>
                  </a:lnTo>
                  <a:lnTo>
                    <a:pt x="108" y="1121"/>
                  </a:lnTo>
                  <a:lnTo>
                    <a:pt x="66" y="1121"/>
                  </a:lnTo>
                  <a:lnTo>
                    <a:pt x="0" y="1121"/>
                  </a:lnTo>
                  <a:lnTo>
                    <a:pt x="12" y="254"/>
                  </a:lnTo>
                  <a:lnTo>
                    <a:pt x="12" y="254"/>
                  </a:lnTo>
                  <a:lnTo>
                    <a:pt x="8" y="114"/>
                  </a:lnTo>
                  <a:lnTo>
                    <a:pt x="8" y="26"/>
                  </a:lnTo>
                  <a:lnTo>
                    <a:pt x="8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50" y="50"/>
                  </a:lnTo>
                  <a:lnTo>
                    <a:pt x="66" y="68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5" name="Freeform 2163">
              <a:extLst>
                <a:ext uri="{FF2B5EF4-FFF2-40B4-BE49-F238E27FC236}">
                  <a16:creationId xmlns:a16="http://schemas.microsoft.com/office/drawing/2014/main" id="{C342B09E-AAFD-49CF-A8B4-351A5D508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4974" y="4365775"/>
              <a:ext cx="192962" cy="2002874"/>
            </a:xfrm>
            <a:custGeom>
              <a:avLst/>
              <a:gdLst>
                <a:gd name="T0" fmla="*/ 66 w 108"/>
                <a:gd name="T1" fmla="*/ 68 h 1121"/>
                <a:gd name="T2" fmla="*/ 96 w 108"/>
                <a:gd name="T3" fmla="*/ 104 h 1121"/>
                <a:gd name="T4" fmla="*/ 108 w 108"/>
                <a:gd name="T5" fmla="*/ 1121 h 1121"/>
                <a:gd name="T6" fmla="*/ 66 w 108"/>
                <a:gd name="T7" fmla="*/ 1121 h 1121"/>
                <a:gd name="T8" fmla="*/ 0 w 108"/>
                <a:gd name="T9" fmla="*/ 1121 h 1121"/>
                <a:gd name="T10" fmla="*/ 12 w 108"/>
                <a:gd name="T11" fmla="*/ 254 h 1121"/>
                <a:gd name="T12" fmla="*/ 12 w 108"/>
                <a:gd name="T13" fmla="*/ 254 h 1121"/>
                <a:gd name="T14" fmla="*/ 8 w 108"/>
                <a:gd name="T15" fmla="*/ 114 h 1121"/>
                <a:gd name="T16" fmla="*/ 8 w 108"/>
                <a:gd name="T17" fmla="*/ 26 h 1121"/>
                <a:gd name="T18" fmla="*/ 8 w 108"/>
                <a:gd name="T19" fmla="*/ 2 h 1121"/>
                <a:gd name="T20" fmla="*/ 8 w 108"/>
                <a:gd name="T21" fmla="*/ 0 h 1121"/>
                <a:gd name="T22" fmla="*/ 10 w 108"/>
                <a:gd name="T23" fmla="*/ 2 h 1121"/>
                <a:gd name="T24" fmla="*/ 50 w 108"/>
                <a:gd name="T25" fmla="*/ 5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121">
                  <a:moveTo>
                    <a:pt x="66" y="68"/>
                  </a:moveTo>
                  <a:lnTo>
                    <a:pt x="96" y="104"/>
                  </a:lnTo>
                  <a:lnTo>
                    <a:pt x="108" y="1121"/>
                  </a:lnTo>
                  <a:lnTo>
                    <a:pt x="66" y="1121"/>
                  </a:lnTo>
                  <a:lnTo>
                    <a:pt x="0" y="1121"/>
                  </a:lnTo>
                  <a:lnTo>
                    <a:pt x="12" y="254"/>
                  </a:lnTo>
                  <a:lnTo>
                    <a:pt x="12" y="254"/>
                  </a:lnTo>
                  <a:lnTo>
                    <a:pt x="8" y="114"/>
                  </a:lnTo>
                  <a:lnTo>
                    <a:pt x="8" y="26"/>
                  </a:lnTo>
                  <a:lnTo>
                    <a:pt x="8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50" y="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6" name="Freeform 2165">
              <a:extLst>
                <a:ext uri="{FF2B5EF4-FFF2-40B4-BE49-F238E27FC236}">
                  <a16:creationId xmlns:a16="http://schemas.microsoft.com/office/drawing/2014/main" id="{657AC160-390E-46FE-8CDA-94E6EC374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5056" y="4165666"/>
              <a:ext cx="686087" cy="1073798"/>
            </a:xfrm>
            <a:custGeom>
              <a:avLst/>
              <a:gdLst>
                <a:gd name="T0" fmla="*/ 0 w 384"/>
                <a:gd name="T1" fmla="*/ 513 h 601"/>
                <a:gd name="T2" fmla="*/ 180 w 384"/>
                <a:gd name="T3" fmla="*/ 240 h 601"/>
                <a:gd name="T4" fmla="*/ 334 w 384"/>
                <a:gd name="T5" fmla="*/ 0 h 601"/>
                <a:gd name="T6" fmla="*/ 384 w 384"/>
                <a:gd name="T7" fmla="*/ 40 h 601"/>
                <a:gd name="T8" fmla="*/ 8 w 384"/>
                <a:gd name="T9" fmla="*/ 601 h 601"/>
                <a:gd name="T10" fmla="*/ 0 w 384"/>
                <a:gd name="T11" fmla="*/ 513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4" h="601">
                  <a:moveTo>
                    <a:pt x="0" y="513"/>
                  </a:moveTo>
                  <a:lnTo>
                    <a:pt x="180" y="240"/>
                  </a:lnTo>
                  <a:lnTo>
                    <a:pt x="334" y="0"/>
                  </a:lnTo>
                  <a:lnTo>
                    <a:pt x="384" y="40"/>
                  </a:lnTo>
                  <a:lnTo>
                    <a:pt x="8" y="601"/>
                  </a:lnTo>
                  <a:lnTo>
                    <a:pt x="0" y="513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7" name="Freeform 2166">
              <a:extLst>
                <a:ext uri="{FF2B5EF4-FFF2-40B4-BE49-F238E27FC236}">
                  <a16:creationId xmlns:a16="http://schemas.microsoft.com/office/drawing/2014/main" id="{A80A8715-033B-4617-B374-169BD7919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5056" y="4165666"/>
              <a:ext cx="686087" cy="1073798"/>
            </a:xfrm>
            <a:custGeom>
              <a:avLst/>
              <a:gdLst>
                <a:gd name="T0" fmla="*/ 0 w 384"/>
                <a:gd name="T1" fmla="*/ 513 h 601"/>
                <a:gd name="T2" fmla="*/ 180 w 384"/>
                <a:gd name="T3" fmla="*/ 240 h 601"/>
                <a:gd name="T4" fmla="*/ 334 w 384"/>
                <a:gd name="T5" fmla="*/ 0 h 601"/>
                <a:gd name="T6" fmla="*/ 384 w 384"/>
                <a:gd name="T7" fmla="*/ 40 h 601"/>
                <a:gd name="T8" fmla="*/ 8 w 384"/>
                <a:gd name="T9" fmla="*/ 601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" h="601">
                  <a:moveTo>
                    <a:pt x="0" y="513"/>
                  </a:moveTo>
                  <a:lnTo>
                    <a:pt x="180" y="240"/>
                  </a:lnTo>
                  <a:lnTo>
                    <a:pt x="334" y="0"/>
                  </a:lnTo>
                  <a:lnTo>
                    <a:pt x="384" y="40"/>
                  </a:lnTo>
                  <a:lnTo>
                    <a:pt x="8" y="60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8" name="Freeform 2168">
              <a:extLst>
                <a:ext uri="{FF2B5EF4-FFF2-40B4-BE49-F238E27FC236}">
                  <a16:creationId xmlns:a16="http://schemas.microsoft.com/office/drawing/2014/main" id="{93398AEB-55FD-4632-9305-DDACD1175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5504" y="3375952"/>
              <a:ext cx="546725" cy="1870659"/>
            </a:xfrm>
            <a:custGeom>
              <a:avLst/>
              <a:gdLst>
                <a:gd name="T0" fmla="*/ 212 w 306"/>
                <a:gd name="T1" fmla="*/ 1047 h 1047"/>
                <a:gd name="T2" fmla="*/ 16 w 306"/>
                <a:gd name="T3" fmla="*/ 736 h 1047"/>
                <a:gd name="T4" fmla="*/ 16 w 306"/>
                <a:gd name="T5" fmla="*/ 736 h 1047"/>
                <a:gd name="T6" fmla="*/ 10 w 306"/>
                <a:gd name="T7" fmla="*/ 722 h 1047"/>
                <a:gd name="T8" fmla="*/ 4 w 306"/>
                <a:gd name="T9" fmla="*/ 708 h 1047"/>
                <a:gd name="T10" fmla="*/ 2 w 306"/>
                <a:gd name="T11" fmla="*/ 694 h 1047"/>
                <a:gd name="T12" fmla="*/ 0 w 306"/>
                <a:gd name="T13" fmla="*/ 680 h 1047"/>
                <a:gd name="T14" fmla="*/ 0 w 306"/>
                <a:gd name="T15" fmla="*/ 664 h 1047"/>
                <a:gd name="T16" fmla="*/ 0 w 306"/>
                <a:gd name="T17" fmla="*/ 650 h 1047"/>
                <a:gd name="T18" fmla="*/ 4 w 306"/>
                <a:gd name="T19" fmla="*/ 636 h 1047"/>
                <a:gd name="T20" fmla="*/ 6 w 306"/>
                <a:gd name="T21" fmla="*/ 622 h 1047"/>
                <a:gd name="T22" fmla="*/ 64 w 306"/>
                <a:gd name="T23" fmla="*/ 438 h 1047"/>
                <a:gd name="T24" fmla="*/ 156 w 306"/>
                <a:gd name="T25" fmla="*/ 266 h 1047"/>
                <a:gd name="T26" fmla="*/ 254 w 306"/>
                <a:gd name="T27" fmla="*/ 0 h 1047"/>
                <a:gd name="T28" fmla="*/ 306 w 306"/>
                <a:gd name="T29" fmla="*/ 20 h 1047"/>
                <a:gd name="T30" fmla="*/ 206 w 306"/>
                <a:gd name="T31" fmla="*/ 292 h 1047"/>
                <a:gd name="T32" fmla="*/ 116 w 306"/>
                <a:gd name="T33" fmla="*/ 462 h 1047"/>
                <a:gd name="T34" fmla="*/ 68 w 306"/>
                <a:gd name="T35" fmla="*/ 618 h 1047"/>
                <a:gd name="T36" fmla="*/ 68 w 306"/>
                <a:gd name="T37" fmla="*/ 618 h 1047"/>
                <a:gd name="T38" fmla="*/ 64 w 306"/>
                <a:gd name="T39" fmla="*/ 632 h 1047"/>
                <a:gd name="T40" fmla="*/ 62 w 306"/>
                <a:gd name="T41" fmla="*/ 646 h 1047"/>
                <a:gd name="T42" fmla="*/ 62 w 306"/>
                <a:gd name="T43" fmla="*/ 660 h 1047"/>
                <a:gd name="T44" fmla="*/ 62 w 306"/>
                <a:gd name="T45" fmla="*/ 674 h 1047"/>
                <a:gd name="T46" fmla="*/ 64 w 306"/>
                <a:gd name="T47" fmla="*/ 690 h 1047"/>
                <a:gd name="T48" fmla="*/ 66 w 306"/>
                <a:gd name="T49" fmla="*/ 704 h 1047"/>
                <a:gd name="T50" fmla="*/ 70 w 306"/>
                <a:gd name="T51" fmla="*/ 718 h 1047"/>
                <a:gd name="T52" fmla="*/ 76 w 306"/>
                <a:gd name="T53" fmla="*/ 732 h 1047"/>
                <a:gd name="T54" fmla="*/ 218 w 306"/>
                <a:gd name="T55" fmla="*/ 936 h 1047"/>
                <a:gd name="T56" fmla="*/ 212 w 306"/>
                <a:gd name="T5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06" h="1047">
                  <a:moveTo>
                    <a:pt x="212" y="1047"/>
                  </a:moveTo>
                  <a:lnTo>
                    <a:pt x="16" y="736"/>
                  </a:lnTo>
                  <a:lnTo>
                    <a:pt x="16" y="736"/>
                  </a:lnTo>
                  <a:lnTo>
                    <a:pt x="10" y="722"/>
                  </a:lnTo>
                  <a:lnTo>
                    <a:pt x="4" y="708"/>
                  </a:lnTo>
                  <a:lnTo>
                    <a:pt x="2" y="694"/>
                  </a:lnTo>
                  <a:lnTo>
                    <a:pt x="0" y="680"/>
                  </a:lnTo>
                  <a:lnTo>
                    <a:pt x="0" y="664"/>
                  </a:lnTo>
                  <a:lnTo>
                    <a:pt x="0" y="650"/>
                  </a:lnTo>
                  <a:lnTo>
                    <a:pt x="4" y="636"/>
                  </a:lnTo>
                  <a:lnTo>
                    <a:pt x="6" y="622"/>
                  </a:lnTo>
                  <a:lnTo>
                    <a:pt x="64" y="438"/>
                  </a:lnTo>
                  <a:lnTo>
                    <a:pt x="156" y="266"/>
                  </a:lnTo>
                  <a:lnTo>
                    <a:pt x="254" y="0"/>
                  </a:lnTo>
                  <a:lnTo>
                    <a:pt x="306" y="20"/>
                  </a:lnTo>
                  <a:lnTo>
                    <a:pt x="206" y="292"/>
                  </a:lnTo>
                  <a:lnTo>
                    <a:pt x="116" y="462"/>
                  </a:lnTo>
                  <a:lnTo>
                    <a:pt x="68" y="618"/>
                  </a:lnTo>
                  <a:lnTo>
                    <a:pt x="68" y="618"/>
                  </a:lnTo>
                  <a:lnTo>
                    <a:pt x="64" y="632"/>
                  </a:lnTo>
                  <a:lnTo>
                    <a:pt x="62" y="646"/>
                  </a:lnTo>
                  <a:lnTo>
                    <a:pt x="62" y="660"/>
                  </a:lnTo>
                  <a:lnTo>
                    <a:pt x="62" y="674"/>
                  </a:lnTo>
                  <a:lnTo>
                    <a:pt x="64" y="690"/>
                  </a:lnTo>
                  <a:lnTo>
                    <a:pt x="66" y="704"/>
                  </a:lnTo>
                  <a:lnTo>
                    <a:pt x="70" y="718"/>
                  </a:lnTo>
                  <a:lnTo>
                    <a:pt x="76" y="732"/>
                  </a:lnTo>
                  <a:lnTo>
                    <a:pt x="218" y="936"/>
                  </a:lnTo>
                  <a:lnTo>
                    <a:pt x="212" y="1047"/>
                  </a:lnTo>
                  <a:close/>
                </a:path>
              </a:pathLst>
            </a:custGeom>
            <a:solidFill>
              <a:srgbClr val="AE8A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9" name="Freeform 2169">
              <a:extLst>
                <a:ext uri="{FF2B5EF4-FFF2-40B4-BE49-F238E27FC236}">
                  <a16:creationId xmlns:a16="http://schemas.microsoft.com/office/drawing/2014/main" id="{34B8EE46-E4B9-459E-A5F3-C9C79FAE6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5504" y="3375952"/>
              <a:ext cx="546725" cy="1870659"/>
            </a:xfrm>
            <a:custGeom>
              <a:avLst/>
              <a:gdLst>
                <a:gd name="T0" fmla="*/ 212 w 306"/>
                <a:gd name="T1" fmla="*/ 1047 h 1047"/>
                <a:gd name="T2" fmla="*/ 16 w 306"/>
                <a:gd name="T3" fmla="*/ 736 h 1047"/>
                <a:gd name="T4" fmla="*/ 16 w 306"/>
                <a:gd name="T5" fmla="*/ 736 h 1047"/>
                <a:gd name="T6" fmla="*/ 10 w 306"/>
                <a:gd name="T7" fmla="*/ 722 h 1047"/>
                <a:gd name="T8" fmla="*/ 4 w 306"/>
                <a:gd name="T9" fmla="*/ 708 h 1047"/>
                <a:gd name="T10" fmla="*/ 2 w 306"/>
                <a:gd name="T11" fmla="*/ 694 h 1047"/>
                <a:gd name="T12" fmla="*/ 0 w 306"/>
                <a:gd name="T13" fmla="*/ 680 h 1047"/>
                <a:gd name="T14" fmla="*/ 0 w 306"/>
                <a:gd name="T15" fmla="*/ 664 h 1047"/>
                <a:gd name="T16" fmla="*/ 0 w 306"/>
                <a:gd name="T17" fmla="*/ 650 h 1047"/>
                <a:gd name="T18" fmla="*/ 4 w 306"/>
                <a:gd name="T19" fmla="*/ 636 h 1047"/>
                <a:gd name="T20" fmla="*/ 6 w 306"/>
                <a:gd name="T21" fmla="*/ 622 h 1047"/>
                <a:gd name="T22" fmla="*/ 64 w 306"/>
                <a:gd name="T23" fmla="*/ 438 h 1047"/>
                <a:gd name="T24" fmla="*/ 156 w 306"/>
                <a:gd name="T25" fmla="*/ 266 h 1047"/>
                <a:gd name="T26" fmla="*/ 254 w 306"/>
                <a:gd name="T27" fmla="*/ 0 h 1047"/>
                <a:gd name="T28" fmla="*/ 306 w 306"/>
                <a:gd name="T29" fmla="*/ 20 h 1047"/>
                <a:gd name="T30" fmla="*/ 206 w 306"/>
                <a:gd name="T31" fmla="*/ 292 h 1047"/>
                <a:gd name="T32" fmla="*/ 116 w 306"/>
                <a:gd name="T33" fmla="*/ 462 h 1047"/>
                <a:gd name="T34" fmla="*/ 68 w 306"/>
                <a:gd name="T35" fmla="*/ 618 h 1047"/>
                <a:gd name="T36" fmla="*/ 68 w 306"/>
                <a:gd name="T37" fmla="*/ 618 h 1047"/>
                <a:gd name="T38" fmla="*/ 64 w 306"/>
                <a:gd name="T39" fmla="*/ 632 h 1047"/>
                <a:gd name="T40" fmla="*/ 62 w 306"/>
                <a:gd name="T41" fmla="*/ 646 h 1047"/>
                <a:gd name="T42" fmla="*/ 62 w 306"/>
                <a:gd name="T43" fmla="*/ 660 h 1047"/>
                <a:gd name="T44" fmla="*/ 62 w 306"/>
                <a:gd name="T45" fmla="*/ 674 h 1047"/>
                <a:gd name="T46" fmla="*/ 64 w 306"/>
                <a:gd name="T47" fmla="*/ 690 h 1047"/>
                <a:gd name="T48" fmla="*/ 66 w 306"/>
                <a:gd name="T49" fmla="*/ 704 h 1047"/>
                <a:gd name="T50" fmla="*/ 70 w 306"/>
                <a:gd name="T51" fmla="*/ 718 h 1047"/>
                <a:gd name="T52" fmla="*/ 76 w 306"/>
                <a:gd name="T53" fmla="*/ 732 h 1047"/>
                <a:gd name="T54" fmla="*/ 218 w 306"/>
                <a:gd name="T55" fmla="*/ 936 h 1047"/>
                <a:gd name="T56" fmla="*/ 212 w 306"/>
                <a:gd name="T5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06" h="1047">
                  <a:moveTo>
                    <a:pt x="212" y="1047"/>
                  </a:moveTo>
                  <a:lnTo>
                    <a:pt x="16" y="736"/>
                  </a:lnTo>
                  <a:lnTo>
                    <a:pt x="16" y="736"/>
                  </a:lnTo>
                  <a:lnTo>
                    <a:pt x="10" y="722"/>
                  </a:lnTo>
                  <a:lnTo>
                    <a:pt x="4" y="708"/>
                  </a:lnTo>
                  <a:lnTo>
                    <a:pt x="2" y="694"/>
                  </a:lnTo>
                  <a:lnTo>
                    <a:pt x="0" y="680"/>
                  </a:lnTo>
                  <a:lnTo>
                    <a:pt x="0" y="664"/>
                  </a:lnTo>
                  <a:lnTo>
                    <a:pt x="0" y="650"/>
                  </a:lnTo>
                  <a:lnTo>
                    <a:pt x="4" y="636"/>
                  </a:lnTo>
                  <a:lnTo>
                    <a:pt x="6" y="622"/>
                  </a:lnTo>
                  <a:lnTo>
                    <a:pt x="64" y="438"/>
                  </a:lnTo>
                  <a:lnTo>
                    <a:pt x="156" y="266"/>
                  </a:lnTo>
                  <a:lnTo>
                    <a:pt x="254" y="0"/>
                  </a:lnTo>
                  <a:lnTo>
                    <a:pt x="306" y="20"/>
                  </a:lnTo>
                  <a:lnTo>
                    <a:pt x="206" y="292"/>
                  </a:lnTo>
                  <a:lnTo>
                    <a:pt x="116" y="462"/>
                  </a:lnTo>
                  <a:lnTo>
                    <a:pt x="68" y="618"/>
                  </a:lnTo>
                  <a:lnTo>
                    <a:pt x="68" y="618"/>
                  </a:lnTo>
                  <a:lnTo>
                    <a:pt x="64" y="632"/>
                  </a:lnTo>
                  <a:lnTo>
                    <a:pt x="62" y="646"/>
                  </a:lnTo>
                  <a:lnTo>
                    <a:pt x="62" y="660"/>
                  </a:lnTo>
                  <a:lnTo>
                    <a:pt x="62" y="674"/>
                  </a:lnTo>
                  <a:lnTo>
                    <a:pt x="64" y="690"/>
                  </a:lnTo>
                  <a:lnTo>
                    <a:pt x="66" y="704"/>
                  </a:lnTo>
                  <a:lnTo>
                    <a:pt x="70" y="718"/>
                  </a:lnTo>
                  <a:lnTo>
                    <a:pt x="76" y="732"/>
                  </a:lnTo>
                  <a:lnTo>
                    <a:pt x="218" y="936"/>
                  </a:lnTo>
                  <a:lnTo>
                    <a:pt x="212" y="10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0" name="Freeform 2171">
              <a:extLst>
                <a:ext uri="{FF2B5EF4-FFF2-40B4-BE49-F238E27FC236}">
                  <a16:creationId xmlns:a16="http://schemas.microsoft.com/office/drawing/2014/main" id="{BEB8FC1D-A83C-4456-BBFB-F57122B4C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211" y="3358085"/>
              <a:ext cx="578886" cy="1902819"/>
            </a:xfrm>
            <a:custGeom>
              <a:avLst/>
              <a:gdLst>
                <a:gd name="T0" fmla="*/ 30 w 324"/>
                <a:gd name="T1" fmla="*/ 742 h 1065"/>
                <a:gd name="T2" fmla="*/ 30 w 324"/>
                <a:gd name="T3" fmla="*/ 742 h 1065"/>
                <a:gd name="T4" fmla="*/ 24 w 324"/>
                <a:gd name="T5" fmla="*/ 726 h 1065"/>
                <a:gd name="T6" fmla="*/ 16 w 324"/>
                <a:gd name="T7" fmla="*/ 694 h 1065"/>
                <a:gd name="T8" fmla="*/ 16 w 324"/>
                <a:gd name="T9" fmla="*/ 678 h 1065"/>
                <a:gd name="T10" fmla="*/ 22 w 324"/>
                <a:gd name="T11" fmla="*/ 634 h 1065"/>
                <a:gd name="T12" fmla="*/ 170 w 324"/>
                <a:gd name="T13" fmla="*/ 280 h 1065"/>
                <a:gd name="T14" fmla="*/ 304 w 324"/>
                <a:gd name="T15" fmla="*/ 36 h 1065"/>
                <a:gd name="T16" fmla="*/ 118 w 324"/>
                <a:gd name="T17" fmla="*/ 468 h 1065"/>
                <a:gd name="T18" fmla="*/ 68 w 324"/>
                <a:gd name="T19" fmla="*/ 624 h 1065"/>
                <a:gd name="T20" fmla="*/ 62 w 324"/>
                <a:gd name="T21" fmla="*/ 674 h 1065"/>
                <a:gd name="T22" fmla="*/ 62 w 324"/>
                <a:gd name="T23" fmla="*/ 692 h 1065"/>
                <a:gd name="T24" fmla="*/ 70 w 324"/>
                <a:gd name="T25" fmla="*/ 728 h 1065"/>
                <a:gd name="T26" fmla="*/ 78 w 324"/>
                <a:gd name="T27" fmla="*/ 746 h 1065"/>
                <a:gd name="T28" fmla="*/ 220 w 324"/>
                <a:gd name="T29" fmla="*/ 950 h 1065"/>
                <a:gd name="T30" fmla="*/ 224 w 324"/>
                <a:gd name="T31" fmla="*/ 954 h 1065"/>
                <a:gd name="T32" fmla="*/ 230 w 324"/>
                <a:gd name="T33" fmla="*/ 952 h 1065"/>
                <a:gd name="T34" fmla="*/ 232 w 324"/>
                <a:gd name="T35" fmla="*/ 950 h 1065"/>
                <a:gd name="T36" fmla="*/ 234 w 324"/>
                <a:gd name="T37" fmla="*/ 944 h 1065"/>
                <a:gd name="T38" fmla="*/ 90 w 324"/>
                <a:gd name="T39" fmla="*/ 736 h 1065"/>
                <a:gd name="T40" fmla="*/ 92 w 324"/>
                <a:gd name="T41" fmla="*/ 738 h 1065"/>
                <a:gd name="T42" fmla="*/ 86 w 324"/>
                <a:gd name="T43" fmla="*/ 722 h 1065"/>
                <a:gd name="T44" fmla="*/ 78 w 324"/>
                <a:gd name="T45" fmla="*/ 690 h 1065"/>
                <a:gd name="T46" fmla="*/ 76 w 324"/>
                <a:gd name="T47" fmla="*/ 674 h 1065"/>
                <a:gd name="T48" fmla="*/ 84 w 324"/>
                <a:gd name="T49" fmla="*/ 630 h 1065"/>
                <a:gd name="T50" fmla="*/ 222 w 324"/>
                <a:gd name="T51" fmla="*/ 304 h 1065"/>
                <a:gd name="T52" fmla="*/ 256 w 324"/>
                <a:gd name="T53" fmla="*/ 0 h 1065"/>
                <a:gd name="T54" fmla="*/ 66 w 324"/>
                <a:gd name="T55" fmla="*/ 444 h 1065"/>
                <a:gd name="T56" fmla="*/ 8 w 324"/>
                <a:gd name="T57" fmla="*/ 630 h 1065"/>
                <a:gd name="T58" fmla="*/ 0 w 324"/>
                <a:gd name="T59" fmla="*/ 678 h 1065"/>
                <a:gd name="T60" fmla="*/ 0 w 324"/>
                <a:gd name="T61" fmla="*/ 696 h 1065"/>
                <a:gd name="T62" fmla="*/ 8 w 324"/>
                <a:gd name="T63" fmla="*/ 732 h 1065"/>
                <a:gd name="T64" fmla="*/ 16 w 324"/>
                <a:gd name="T65" fmla="*/ 750 h 1065"/>
                <a:gd name="T66" fmla="*/ 212 w 324"/>
                <a:gd name="T67" fmla="*/ 1061 h 1065"/>
                <a:gd name="T68" fmla="*/ 218 w 324"/>
                <a:gd name="T69" fmla="*/ 1065 h 1065"/>
                <a:gd name="T70" fmla="*/ 224 w 324"/>
                <a:gd name="T71" fmla="*/ 1065 h 1065"/>
                <a:gd name="T72" fmla="*/ 226 w 324"/>
                <a:gd name="T73" fmla="*/ 1061 h 1065"/>
                <a:gd name="T74" fmla="*/ 228 w 324"/>
                <a:gd name="T75" fmla="*/ 1055 h 1065"/>
                <a:gd name="T76" fmla="*/ 226 w 324"/>
                <a:gd name="T77" fmla="*/ 1053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24" h="1065">
                  <a:moveTo>
                    <a:pt x="226" y="1053"/>
                  </a:moveTo>
                  <a:lnTo>
                    <a:pt x="30" y="742"/>
                  </a:lnTo>
                  <a:lnTo>
                    <a:pt x="24" y="746"/>
                  </a:lnTo>
                  <a:lnTo>
                    <a:pt x="30" y="742"/>
                  </a:lnTo>
                  <a:lnTo>
                    <a:pt x="30" y="742"/>
                  </a:lnTo>
                  <a:lnTo>
                    <a:pt x="24" y="726"/>
                  </a:lnTo>
                  <a:lnTo>
                    <a:pt x="20" y="710"/>
                  </a:lnTo>
                  <a:lnTo>
                    <a:pt x="16" y="694"/>
                  </a:lnTo>
                  <a:lnTo>
                    <a:pt x="16" y="678"/>
                  </a:lnTo>
                  <a:lnTo>
                    <a:pt x="16" y="678"/>
                  </a:lnTo>
                  <a:lnTo>
                    <a:pt x="18" y="656"/>
                  </a:lnTo>
                  <a:lnTo>
                    <a:pt x="22" y="634"/>
                  </a:lnTo>
                  <a:lnTo>
                    <a:pt x="80" y="450"/>
                  </a:lnTo>
                  <a:lnTo>
                    <a:pt x="170" y="280"/>
                  </a:lnTo>
                  <a:lnTo>
                    <a:pt x="266" y="20"/>
                  </a:lnTo>
                  <a:lnTo>
                    <a:pt x="304" y="36"/>
                  </a:lnTo>
                  <a:lnTo>
                    <a:pt x="208" y="298"/>
                  </a:lnTo>
                  <a:lnTo>
                    <a:pt x="118" y="468"/>
                  </a:lnTo>
                  <a:lnTo>
                    <a:pt x="68" y="624"/>
                  </a:lnTo>
                  <a:lnTo>
                    <a:pt x="68" y="624"/>
                  </a:lnTo>
                  <a:lnTo>
                    <a:pt x="62" y="650"/>
                  </a:lnTo>
                  <a:lnTo>
                    <a:pt x="62" y="674"/>
                  </a:lnTo>
                  <a:lnTo>
                    <a:pt x="62" y="674"/>
                  </a:lnTo>
                  <a:lnTo>
                    <a:pt x="62" y="692"/>
                  </a:lnTo>
                  <a:lnTo>
                    <a:pt x="66" y="710"/>
                  </a:lnTo>
                  <a:lnTo>
                    <a:pt x="70" y="728"/>
                  </a:lnTo>
                  <a:lnTo>
                    <a:pt x="76" y="744"/>
                  </a:lnTo>
                  <a:lnTo>
                    <a:pt x="78" y="746"/>
                  </a:lnTo>
                  <a:lnTo>
                    <a:pt x="220" y="950"/>
                  </a:lnTo>
                  <a:lnTo>
                    <a:pt x="220" y="950"/>
                  </a:lnTo>
                  <a:lnTo>
                    <a:pt x="222" y="952"/>
                  </a:lnTo>
                  <a:lnTo>
                    <a:pt x="224" y="954"/>
                  </a:lnTo>
                  <a:lnTo>
                    <a:pt x="228" y="954"/>
                  </a:lnTo>
                  <a:lnTo>
                    <a:pt x="230" y="952"/>
                  </a:lnTo>
                  <a:lnTo>
                    <a:pt x="230" y="952"/>
                  </a:lnTo>
                  <a:lnTo>
                    <a:pt x="232" y="950"/>
                  </a:lnTo>
                  <a:lnTo>
                    <a:pt x="234" y="948"/>
                  </a:lnTo>
                  <a:lnTo>
                    <a:pt x="234" y="944"/>
                  </a:lnTo>
                  <a:lnTo>
                    <a:pt x="232" y="942"/>
                  </a:lnTo>
                  <a:lnTo>
                    <a:pt x="90" y="736"/>
                  </a:lnTo>
                  <a:lnTo>
                    <a:pt x="84" y="742"/>
                  </a:lnTo>
                  <a:lnTo>
                    <a:pt x="92" y="738"/>
                  </a:lnTo>
                  <a:lnTo>
                    <a:pt x="92" y="738"/>
                  </a:lnTo>
                  <a:lnTo>
                    <a:pt x="86" y="722"/>
                  </a:lnTo>
                  <a:lnTo>
                    <a:pt x="80" y="706"/>
                  </a:lnTo>
                  <a:lnTo>
                    <a:pt x="78" y="690"/>
                  </a:lnTo>
                  <a:lnTo>
                    <a:pt x="76" y="674"/>
                  </a:lnTo>
                  <a:lnTo>
                    <a:pt x="76" y="674"/>
                  </a:lnTo>
                  <a:lnTo>
                    <a:pt x="78" y="652"/>
                  </a:lnTo>
                  <a:lnTo>
                    <a:pt x="84" y="630"/>
                  </a:lnTo>
                  <a:lnTo>
                    <a:pt x="132" y="474"/>
                  </a:lnTo>
                  <a:lnTo>
                    <a:pt x="222" y="304"/>
                  </a:lnTo>
                  <a:lnTo>
                    <a:pt x="324" y="26"/>
                  </a:lnTo>
                  <a:lnTo>
                    <a:pt x="256" y="0"/>
                  </a:lnTo>
                  <a:lnTo>
                    <a:pt x="156" y="272"/>
                  </a:lnTo>
                  <a:lnTo>
                    <a:pt x="66" y="444"/>
                  </a:lnTo>
                  <a:lnTo>
                    <a:pt x="8" y="630"/>
                  </a:lnTo>
                  <a:lnTo>
                    <a:pt x="8" y="630"/>
                  </a:lnTo>
                  <a:lnTo>
                    <a:pt x="2" y="654"/>
                  </a:lnTo>
                  <a:lnTo>
                    <a:pt x="0" y="678"/>
                  </a:lnTo>
                  <a:lnTo>
                    <a:pt x="0" y="678"/>
                  </a:lnTo>
                  <a:lnTo>
                    <a:pt x="0" y="696"/>
                  </a:lnTo>
                  <a:lnTo>
                    <a:pt x="4" y="714"/>
                  </a:lnTo>
                  <a:lnTo>
                    <a:pt x="8" y="732"/>
                  </a:lnTo>
                  <a:lnTo>
                    <a:pt x="16" y="750"/>
                  </a:lnTo>
                  <a:lnTo>
                    <a:pt x="16" y="750"/>
                  </a:lnTo>
                  <a:lnTo>
                    <a:pt x="212" y="1061"/>
                  </a:lnTo>
                  <a:lnTo>
                    <a:pt x="212" y="1061"/>
                  </a:lnTo>
                  <a:lnTo>
                    <a:pt x="216" y="1063"/>
                  </a:lnTo>
                  <a:lnTo>
                    <a:pt x="218" y="1065"/>
                  </a:lnTo>
                  <a:lnTo>
                    <a:pt x="220" y="1065"/>
                  </a:lnTo>
                  <a:lnTo>
                    <a:pt x="224" y="1065"/>
                  </a:lnTo>
                  <a:lnTo>
                    <a:pt x="224" y="1065"/>
                  </a:lnTo>
                  <a:lnTo>
                    <a:pt x="226" y="1061"/>
                  </a:lnTo>
                  <a:lnTo>
                    <a:pt x="228" y="1059"/>
                  </a:lnTo>
                  <a:lnTo>
                    <a:pt x="228" y="1055"/>
                  </a:lnTo>
                  <a:lnTo>
                    <a:pt x="226" y="1053"/>
                  </a:lnTo>
                  <a:lnTo>
                    <a:pt x="226" y="10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1" name="Freeform 2172">
              <a:extLst>
                <a:ext uri="{FF2B5EF4-FFF2-40B4-BE49-F238E27FC236}">
                  <a16:creationId xmlns:a16="http://schemas.microsoft.com/office/drawing/2014/main" id="{EF8ABD9B-7EF5-445D-ADA4-AA61413DA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7162" y="3919104"/>
              <a:ext cx="485978" cy="346617"/>
            </a:xfrm>
            <a:custGeom>
              <a:avLst/>
              <a:gdLst>
                <a:gd name="T0" fmla="*/ 182 w 272"/>
                <a:gd name="T1" fmla="*/ 164 h 194"/>
                <a:gd name="T2" fmla="*/ 182 w 272"/>
                <a:gd name="T3" fmla="*/ 164 h 194"/>
                <a:gd name="T4" fmla="*/ 168 w 272"/>
                <a:gd name="T5" fmla="*/ 174 h 194"/>
                <a:gd name="T6" fmla="*/ 152 w 272"/>
                <a:gd name="T7" fmla="*/ 180 h 194"/>
                <a:gd name="T8" fmla="*/ 138 w 272"/>
                <a:gd name="T9" fmla="*/ 184 h 194"/>
                <a:gd name="T10" fmla="*/ 122 w 272"/>
                <a:gd name="T11" fmla="*/ 188 h 194"/>
                <a:gd name="T12" fmla="*/ 92 w 272"/>
                <a:gd name="T13" fmla="*/ 192 h 194"/>
                <a:gd name="T14" fmla="*/ 64 w 272"/>
                <a:gd name="T15" fmla="*/ 194 h 194"/>
                <a:gd name="T16" fmla="*/ 38 w 272"/>
                <a:gd name="T17" fmla="*/ 192 h 194"/>
                <a:gd name="T18" fmla="*/ 18 w 272"/>
                <a:gd name="T19" fmla="*/ 188 h 194"/>
                <a:gd name="T20" fmla="*/ 0 w 272"/>
                <a:gd name="T21" fmla="*/ 184 h 194"/>
                <a:gd name="T22" fmla="*/ 0 w 272"/>
                <a:gd name="T23" fmla="*/ 184 h 194"/>
                <a:gd name="T24" fmla="*/ 4 w 272"/>
                <a:gd name="T25" fmla="*/ 166 h 194"/>
                <a:gd name="T26" fmla="*/ 10 w 272"/>
                <a:gd name="T27" fmla="*/ 148 h 194"/>
                <a:gd name="T28" fmla="*/ 18 w 272"/>
                <a:gd name="T29" fmla="*/ 124 h 194"/>
                <a:gd name="T30" fmla="*/ 30 w 272"/>
                <a:gd name="T31" fmla="*/ 98 h 194"/>
                <a:gd name="T32" fmla="*/ 46 w 272"/>
                <a:gd name="T33" fmla="*/ 72 h 194"/>
                <a:gd name="T34" fmla="*/ 56 w 272"/>
                <a:gd name="T35" fmla="*/ 60 h 194"/>
                <a:gd name="T36" fmla="*/ 66 w 272"/>
                <a:gd name="T37" fmla="*/ 48 h 194"/>
                <a:gd name="T38" fmla="*/ 78 w 272"/>
                <a:gd name="T39" fmla="*/ 38 h 194"/>
                <a:gd name="T40" fmla="*/ 92 w 272"/>
                <a:gd name="T41" fmla="*/ 28 h 194"/>
                <a:gd name="T42" fmla="*/ 92 w 272"/>
                <a:gd name="T43" fmla="*/ 28 h 194"/>
                <a:gd name="T44" fmla="*/ 106 w 272"/>
                <a:gd name="T45" fmla="*/ 20 h 194"/>
                <a:gd name="T46" fmla="*/ 122 w 272"/>
                <a:gd name="T47" fmla="*/ 12 h 194"/>
                <a:gd name="T48" fmla="*/ 136 w 272"/>
                <a:gd name="T49" fmla="*/ 8 h 194"/>
                <a:gd name="T50" fmla="*/ 152 w 272"/>
                <a:gd name="T51" fmla="*/ 4 h 194"/>
                <a:gd name="T52" fmla="*/ 182 w 272"/>
                <a:gd name="T53" fmla="*/ 0 h 194"/>
                <a:gd name="T54" fmla="*/ 210 w 272"/>
                <a:gd name="T55" fmla="*/ 0 h 194"/>
                <a:gd name="T56" fmla="*/ 236 w 272"/>
                <a:gd name="T57" fmla="*/ 2 h 194"/>
                <a:gd name="T58" fmla="*/ 256 w 272"/>
                <a:gd name="T59" fmla="*/ 4 h 194"/>
                <a:gd name="T60" fmla="*/ 272 w 272"/>
                <a:gd name="T61" fmla="*/ 8 h 194"/>
                <a:gd name="T62" fmla="*/ 272 w 272"/>
                <a:gd name="T63" fmla="*/ 8 h 194"/>
                <a:gd name="T64" fmla="*/ 270 w 272"/>
                <a:gd name="T65" fmla="*/ 26 h 194"/>
                <a:gd name="T66" fmla="*/ 264 w 272"/>
                <a:gd name="T67" fmla="*/ 44 h 194"/>
                <a:gd name="T68" fmla="*/ 256 w 272"/>
                <a:gd name="T69" fmla="*/ 68 h 194"/>
                <a:gd name="T70" fmla="*/ 244 w 272"/>
                <a:gd name="T71" fmla="*/ 94 h 194"/>
                <a:gd name="T72" fmla="*/ 228 w 272"/>
                <a:gd name="T73" fmla="*/ 120 h 194"/>
                <a:gd name="T74" fmla="*/ 218 w 272"/>
                <a:gd name="T75" fmla="*/ 132 h 194"/>
                <a:gd name="T76" fmla="*/ 208 w 272"/>
                <a:gd name="T77" fmla="*/ 144 h 194"/>
                <a:gd name="T78" fmla="*/ 194 w 272"/>
                <a:gd name="T79" fmla="*/ 156 h 194"/>
                <a:gd name="T80" fmla="*/ 182 w 272"/>
                <a:gd name="T81" fmla="*/ 164 h 194"/>
                <a:gd name="T82" fmla="*/ 182 w 272"/>
                <a:gd name="T83" fmla="*/ 16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2" h="194">
                  <a:moveTo>
                    <a:pt x="182" y="164"/>
                  </a:moveTo>
                  <a:lnTo>
                    <a:pt x="182" y="164"/>
                  </a:lnTo>
                  <a:lnTo>
                    <a:pt x="168" y="174"/>
                  </a:lnTo>
                  <a:lnTo>
                    <a:pt x="152" y="180"/>
                  </a:lnTo>
                  <a:lnTo>
                    <a:pt x="138" y="184"/>
                  </a:lnTo>
                  <a:lnTo>
                    <a:pt x="122" y="188"/>
                  </a:lnTo>
                  <a:lnTo>
                    <a:pt x="92" y="192"/>
                  </a:lnTo>
                  <a:lnTo>
                    <a:pt x="64" y="194"/>
                  </a:lnTo>
                  <a:lnTo>
                    <a:pt x="38" y="192"/>
                  </a:lnTo>
                  <a:lnTo>
                    <a:pt x="18" y="188"/>
                  </a:lnTo>
                  <a:lnTo>
                    <a:pt x="0" y="184"/>
                  </a:lnTo>
                  <a:lnTo>
                    <a:pt x="0" y="184"/>
                  </a:lnTo>
                  <a:lnTo>
                    <a:pt x="4" y="166"/>
                  </a:lnTo>
                  <a:lnTo>
                    <a:pt x="10" y="148"/>
                  </a:lnTo>
                  <a:lnTo>
                    <a:pt x="18" y="124"/>
                  </a:lnTo>
                  <a:lnTo>
                    <a:pt x="30" y="98"/>
                  </a:lnTo>
                  <a:lnTo>
                    <a:pt x="46" y="72"/>
                  </a:lnTo>
                  <a:lnTo>
                    <a:pt x="56" y="60"/>
                  </a:lnTo>
                  <a:lnTo>
                    <a:pt x="66" y="48"/>
                  </a:lnTo>
                  <a:lnTo>
                    <a:pt x="78" y="3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106" y="20"/>
                  </a:lnTo>
                  <a:lnTo>
                    <a:pt x="122" y="12"/>
                  </a:lnTo>
                  <a:lnTo>
                    <a:pt x="136" y="8"/>
                  </a:lnTo>
                  <a:lnTo>
                    <a:pt x="152" y="4"/>
                  </a:lnTo>
                  <a:lnTo>
                    <a:pt x="182" y="0"/>
                  </a:lnTo>
                  <a:lnTo>
                    <a:pt x="210" y="0"/>
                  </a:lnTo>
                  <a:lnTo>
                    <a:pt x="236" y="2"/>
                  </a:lnTo>
                  <a:lnTo>
                    <a:pt x="256" y="4"/>
                  </a:lnTo>
                  <a:lnTo>
                    <a:pt x="272" y="8"/>
                  </a:lnTo>
                  <a:lnTo>
                    <a:pt x="272" y="8"/>
                  </a:lnTo>
                  <a:lnTo>
                    <a:pt x="270" y="26"/>
                  </a:lnTo>
                  <a:lnTo>
                    <a:pt x="264" y="44"/>
                  </a:lnTo>
                  <a:lnTo>
                    <a:pt x="256" y="68"/>
                  </a:lnTo>
                  <a:lnTo>
                    <a:pt x="244" y="94"/>
                  </a:lnTo>
                  <a:lnTo>
                    <a:pt x="228" y="120"/>
                  </a:lnTo>
                  <a:lnTo>
                    <a:pt x="218" y="132"/>
                  </a:lnTo>
                  <a:lnTo>
                    <a:pt x="208" y="144"/>
                  </a:lnTo>
                  <a:lnTo>
                    <a:pt x="194" y="156"/>
                  </a:lnTo>
                  <a:lnTo>
                    <a:pt x="182" y="164"/>
                  </a:lnTo>
                  <a:lnTo>
                    <a:pt x="182" y="1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2" name="Freeform 2174">
              <a:extLst>
                <a:ext uri="{FF2B5EF4-FFF2-40B4-BE49-F238E27FC236}">
                  <a16:creationId xmlns:a16="http://schemas.microsoft.com/office/drawing/2014/main" id="{E10625CA-ED5D-444A-A626-236F42CF7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7311" y="4330041"/>
              <a:ext cx="575312" cy="293016"/>
            </a:xfrm>
            <a:custGeom>
              <a:avLst/>
              <a:gdLst>
                <a:gd name="T0" fmla="*/ 150 w 322"/>
                <a:gd name="T1" fmla="*/ 0 h 164"/>
                <a:gd name="T2" fmla="*/ 150 w 322"/>
                <a:gd name="T3" fmla="*/ 0 h 164"/>
                <a:gd name="T4" fmla="*/ 168 w 322"/>
                <a:gd name="T5" fmla="*/ 0 h 164"/>
                <a:gd name="T6" fmla="*/ 184 w 322"/>
                <a:gd name="T7" fmla="*/ 2 h 164"/>
                <a:gd name="T8" fmla="*/ 200 w 322"/>
                <a:gd name="T9" fmla="*/ 4 h 164"/>
                <a:gd name="T10" fmla="*/ 214 w 322"/>
                <a:gd name="T11" fmla="*/ 8 h 164"/>
                <a:gd name="T12" fmla="*/ 244 w 322"/>
                <a:gd name="T13" fmla="*/ 18 h 164"/>
                <a:gd name="T14" fmla="*/ 270 w 322"/>
                <a:gd name="T15" fmla="*/ 30 h 164"/>
                <a:gd name="T16" fmla="*/ 290 w 322"/>
                <a:gd name="T17" fmla="*/ 42 h 164"/>
                <a:gd name="T18" fmla="*/ 308 w 322"/>
                <a:gd name="T19" fmla="*/ 52 h 164"/>
                <a:gd name="T20" fmla="*/ 322 w 322"/>
                <a:gd name="T21" fmla="*/ 62 h 164"/>
                <a:gd name="T22" fmla="*/ 322 w 322"/>
                <a:gd name="T23" fmla="*/ 62 h 164"/>
                <a:gd name="T24" fmla="*/ 310 w 322"/>
                <a:gd name="T25" fmla="*/ 78 h 164"/>
                <a:gd name="T26" fmla="*/ 296 w 322"/>
                <a:gd name="T27" fmla="*/ 92 h 164"/>
                <a:gd name="T28" fmla="*/ 280 w 322"/>
                <a:gd name="T29" fmla="*/ 110 h 164"/>
                <a:gd name="T30" fmla="*/ 258 w 322"/>
                <a:gd name="T31" fmla="*/ 128 h 164"/>
                <a:gd name="T32" fmla="*/ 232 w 322"/>
                <a:gd name="T33" fmla="*/ 144 h 164"/>
                <a:gd name="T34" fmla="*/ 218 w 322"/>
                <a:gd name="T35" fmla="*/ 150 h 164"/>
                <a:gd name="T36" fmla="*/ 202 w 322"/>
                <a:gd name="T37" fmla="*/ 156 h 164"/>
                <a:gd name="T38" fmla="*/ 186 w 322"/>
                <a:gd name="T39" fmla="*/ 160 h 164"/>
                <a:gd name="T40" fmla="*/ 170 w 322"/>
                <a:gd name="T41" fmla="*/ 164 h 164"/>
                <a:gd name="T42" fmla="*/ 170 w 322"/>
                <a:gd name="T43" fmla="*/ 164 h 164"/>
                <a:gd name="T44" fmla="*/ 154 w 322"/>
                <a:gd name="T45" fmla="*/ 164 h 164"/>
                <a:gd name="T46" fmla="*/ 138 w 322"/>
                <a:gd name="T47" fmla="*/ 164 h 164"/>
                <a:gd name="T48" fmla="*/ 122 w 322"/>
                <a:gd name="T49" fmla="*/ 162 h 164"/>
                <a:gd name="T50" fmla="*/ 106 w 322"/>
                <a:gd name="T51" fmla="*/ 158 h 164"/>
                <a:gd name="T52" fmla="*/ 78 w 322"/>
                <a:gd name="T53" fmla="*/ 150 h 164"/>
                <a:gd name="T54" fmla="*/ 52 w 322"/>
                <a:gd name="T55" fmla="*/ 136 h 164"/>
                <a:gd name="T56" fmla="*/ 30 w 322"/>
                <a:gd name="T57" fmla="*/ 124 h 164"/>
                <a:gd name="T58" fmla="*/ 14 w 322"/>
                <a:gd name="T59" fmla="*/ 114 h 164"/>
                <a:gd name="T60" fmla="*/ 0 w 322"/>
                <a:gd name="T61" fmla="*/ 102 h 164"/>
                <a:gd name="T62" fmla="*/ 0 w 322"/>
                <a:gd name="T63" fmla="*/ 102 h 164"/>
                <a:gd name="T64" fmla="*/ 16 w 322"/>
                <a:gd name="T65" fmla="*/ 82 h 164"/>
                <a:gd name="T66" fmla="*/ 30 w 322"/>
                <a:gd name="T67" fmla="*/ 68 h 164"/>
                <a:gd name="T68" fmla="*/ 46 w 322"/>
                <a:gd name="T69" fmla="*/ 50 h 164"/>
                <a:gd name="T70" fmla="*/ 68 w 322"/>
                <a:gd name="T71" fmla="*/ 32 h 164"/>
                <a:gd name="T72" fmla="*/ 92 w 322"/>
                <a:gd name="T73" fmla="*/ 18 h 164"/>
                <a:gd name="T74" fmla="*/ 106 w 322"/>
                <a:gd name="T75" fmla="*/ 12 h 164"/>
                <a:gd name="T76" fmla="*/ 120 w 322"/>
                <a:gd name="T77" fmla="*/ 6 h 164"/>
                <a:gd name="T78" fmla="*/ 134 w 322"/>
                <a:gd name="T79" fmla="*/ 2 h 164"/>
                <a:gd name="T80" fmla="*/ 150 w 322"/>
                <a:gd name="T81" fmla="*/ 0 h 164"/>
                <a:gd name="T82" fmla="*/ 150 w 322"/>
                <a:gd name="T8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2" h="164">
                  <a:moveTo>
                    <a:pt x="150" y="0"/>
                  </a:moveTo>
                  <a:lnTo>
                    <a:pt x="150" y="0"/>
                  </a:lnTo>
                  <a:lnTo>
                    <a:pt x="168" y="0"/>
                  </a:lnTo>
                  <a:lnTo>
                    <a:pt x="184" y="2"/>
                  </a:lnTo>
                  <a:lnTo>
                    <a:pt x="200" y="4"/>
                  </a:lnTo>
                  <a:lnTo>
                    <a:pt x="214" y="8"/>
                  </a:lnTo>
                  <a:lnTo>
                    <a:pt x="244" y="18"/>
                  </a:lnTo>
                  <a:lnTo>
                    <a:pt x="270" y="30"/>
                  </a:lnTo>
                  <a:lnTo>
                    <a:pt x="290" y="42"/>
                  </a:lnTo>
                  <a:lnTo>
                    <a:pt x="308" y="52"/>
                  </a:lnTo>
                  <a:lnTo>
                    <a:pt x="322" y="62"/>
                  </a:lnTo>
                  <a:lnTo>
                    <a:pt x="322" y="62"/>
                  </a:lnTo>
                  <a:lnTo>
                    <a:pt x="310" y="78"/>
                  </a:lnTo>
                  <a:lnTo>
                    <a:pt x="296" y="92"/>
                  </a:lnTo>
                  <a:lnTo>
                    <a:pt x="280" y="110"/>
                  </a:lnTo>
                  <a:lnTo>
                    <a:pt x="258" y="128"/>
                  </a:lnTo>
                  <a:lnTo>
                    <a:pt x="232" y="144"/>
                  </a:lnTo>
                  <a:lnTo>
                    <a:pt x="218" y="150"/>
                  </a:lnTo>
                  <a:lnTo>
                    <a:pt x="202" y="156"/>
                  </a:lnTo>
                  <a:lnTo>
                    <a:pt x="186" y="160"/>
                  </a:lnTo>
                  <a:lnTo>
                    <a:pt x="170" y="164"/>
                  </a:lnTo>
                  <a:lnTo>
                    <a:pt x="170" y="164"/>
                  </a:lnTo>
                  <a:lnTo>
                    <a:pt x="154" y="164"/>
                  </a:lnTo>
                  <a:lnTo>
                    <a:pt x="138" y="164"/>
                  </a:lnTo>
                  <a:lnTo>
                    <a:pt x="122" y="162"/>
                  </a:lnTo>
                  <a:lnTo>
                    <a:pt x="106" y="158"/>
                  </a:lnTo>
                  <a:lnTo>
                    <a:pt x="78" y="150"/>
                  </a:lnTo>
                  <a:lnTo>
                    <a:pt x="52" y="136"/>
                  </a:lnTo>
                  <a:lnTo>
                    <a:pt x="30" y="124"/>
                  </a:lnTo>
                  <a:lnTo>
                    <a:pt x="14" y="114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16" y="82"/>
                  </a:lnTo>
                  <a:lnTo>
                    <a:pt x="30" y="68"/>
                  </a:lnTo>
                  <a:lnTo>
                    <a:pt x="46" y="50"/>
                  </a:lnTo>
                  <a:lnTo>
                    <a:pt x="68" y="32"/>
                  </a:lnTo>
                  <a:lnTo>
                    <a:pt x="92" y="18"/>
                  </a:lnTo>
                  <a:lnTo>
                    <a:pt x="106" y="12"/>
                  </a:lnTo>
                  <a:lnTo>
                    <a:pt x="120" y="6"/>
                  </a:lnTo>
                  <a:lnTo>
                    <a:pt x="134" y="2"/>
                  </a:lnTo>
                  <a:lnTo>
                    <a:pt x="150" y="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3" name="Freeform 2176">
              <a:extLst>
                <a:ext uri="{FF2B5EF4-FFF2-40B4-BE49-F238E27FC236}">
                  <a16:creationId xmlns:a16="http://schemas.microsoft.com/office/drawing/2014/main" id="{21115058-3AD6-405F-AE99-64899BFDD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0273" y="4519430"/>
              <a:ext cx="475258" cy="353763"/>
            </a:xfrm>
            <a:custGeom>
              <a:avLst/>
              <a:gdLst>
                <a:gd name="T0" fmla="*/ 86 w 266"/>
                <a:gd name="T1" fmla="*/ 32 h 198"/>
                <a:gd name="T2" fmla="*/ 86 w 266"/>
                <a:gd name="T3" fmla="*/ 32 h 198"/>
                <a:gd name="T4" fmla="*/ 100 w 266"/>
                <a:gd name="T5" fmla="*/ 22 h 198"/>
                <a:gd name="T6" fmla="*/ 114 w 266"/>
                <a:gd name="T7" fmla="*/ 16 h 198"/>
                <a:gd name="T8" fmla="*/ 130 w 266"/>
                <a:gd name="T9" fmla="*/ 10 h 198"/>
                <a:gd name="T10" fmla="*/ 144 w 266"/>
                <a:gd name="T11" fmla="*/ 6 h 198"/>
                <a:gd name="T12" fmla="*/ 174 w 266"/>
                <a:gd name="T13" fmla="*/ 0 h 198"/>
                <a:gd name="T14" fmla="*/ 204 w 266"/>
                <a:gd name="T15" fmla="*/ 0 h 198"/>
                <a:gd name="T16" fmla="*/ 228 w 266"/>
                <a:gd name="T17" fmla="*/ 0 h 198"/>
                <a:gd name="T18" fmla="*/ 248 w 266"/>
                <a:gd name="T19" fmla="*/ 2 h 198"/>
                <a:gd name="T20" fmla="*/ 266 w 266"/>
                <a:gd name="T21" fmla="*/ 6 h 198"/>
                <a:gd name="T22" fmla="*/ 266 w 266"/>
                <a:gd name="T23" fmla="*/ 6 h 198"/>
                <a:gd name="T24" fmla="*/ 262 w 266"/>
                <a:gd name="T25" fmla="*/ 24 h 198"/>
                <a:gd name="T26" fmla="*/ 258 w 266"/>
                <a:gd name="T27" fmla="*/ 42 h 198"/>
                <a:gd name="T28" fmla="*/ 250 w 266"/>
                <a:gd name="T29" fmla="*/ 66 h 198"/>
                <a:gd name="T30" fmla="*/ 238 w 266"/>
                <a:gd name="T31" fmla="*/ 92 h 198"/>
                <a:gd name="T32" fmla="*/ 224 w 266"/>
                <a:gd name="T33" fmla="*/ 118 h 198"/>
                <a:gd name="T34" fmla="*/ 214 w 266"/>
                <a:gd name="T35" fmla="*/ 132 h 198"/>
                <a:gd name="T36" fmla="*/ 204 w 266"/>
                <a:gd name="T37" fmla="*/ 144 h 198"/>
                <a:gd name="T38" fmla="*/ 192 w 266"/>
                <a:gd name="T39" fmla="*/ 156 h 198"/>
                <a:gd name="T40" fmla="*/ 180 w 266"/>
                <a:gd name="T41" fmla="*/ 166 h 198"/>
                <a:gd name="T42" fmla="*/ 180 w 266"/>
                <a:gd name="T43" fmla="*/ 166 h 198"/>
                <a:gd name="T44" fmla="*/ 166 w 266"/>
                <a:gd name="T45" fmla="*/ 174 h 198"/>
                <a:gd name="T46" fmla="*/ 150 w 266"/>
                <a:gd name="T47" fmla="*/ 182 h 198"/>
                <a:gd name="T48" fmla="*/ 136 w 266"/>
                <a:gd name="T49" fmla="*/ 186 h 198"/>
                <a:gd name="T50" fmla="*/ 120 w 266"/>
                <a:gd name="T51" fmla="*/ 192 h 198"/>
                <a:gd name="T52" fmla="*/ 90 w 266"/>
                <a:gd name="T53" fmla="*/ 196 h 198"/>
                <a:gd name="T54" fmla="*/ 62 w 266"/>
                <a:gd name="T55" fmla="*/ 198 h 198"/>
                <a:gd name="T56" fmla="*/ 36 w 266"/>
                <a:gd name="T57" fmla="*/ 196 h 198"/>
                <a:gd name="T58" fmla="*/ 18 w 266"/>
                <a:gd name="T59" fmla="*/ 194 h 198"/>
                <a:gd name="T60" fmla="*/ 0 w 266"/>
                <a:gd name="T61" fmla="*/ 192 h 198"/>
                <a:gd name="T62" fmla="*/ 0 w 266"/>
                <a:gd name="T63" fmla="*/ 192 h 198"/>
                <a:gd name="T64" fmla="*/ 2 w 266"/>
                <a:gd name="T65" fmla="*/ 174 h 198"/>
                <a:gd name="T66" fmla="*/ 8 w 266"/>
                <a:gd name="T67" fmla="*/ 154 h 198"/>
                <a:gd name="T68" fmla="*/ 14 w 266"/>
                <a:gd name="T69" fmla="*/ 130 h 198"/>
                <a:gd name="T70" fmla="*/ 26 w 266"/>
                <a:gd name="T71" fmla="*/ 104 h 198"/>
                <a:gd name="T72" fmla="*/ 42 w 266"/>
                <a:gd name="T73" fmla="*/ 78 h 198"/>
                <a:gd name="T74" fmla="*/ 50 w 266"/>
                <a:gd name="T75" fmla="*/ 66 h 198"/>
                <a:gd name="T76" fmla="*/ 60 w 266"/>
                <a:gd name="T77" fmla="*/ 52 h 198"/>
                <a:gd name="T78" fmla="*/ 72 w 266"/>
                <a:gd name="T79" fmla="*/ 42 h 198"/>
                <a:gd name="T80" fmla="*/ 86 w 266"/>
                <a:gd name="T81" fmla="*/ 32 h 198"/>
                <a:gd name="T82" fmla="*/ 86 w 266"/>
                <a:gd name="T83" fmla="*/ 3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6" h="198">
                  <a:moveTo>
                    <a:pt x="86" y="32"/>
                  </a:moveTo>
                  <a:lnTo>
                    <a:pt x="86" y="32"/>
                  </a:lnTo>
                  <a:lnTo>
                    <a:pt x="100" y="22"/>
                  </a:lnTo>
                  <a:lnTo>
                    <a:pt x="114" y="16"/>
                  </a:lnTo>
                  <a:lnTo>
                    <a:pt x="130" y="10"/>
                  </a:lnTo>
                  <a:lnTo>
                    <a:pt x="144" y="6"/>
                  </a:lnTo>
                  <a:lnTo>
                    <a:pt x="174" y="0"/>
                  </a:lnTo>
                  <a:lnTo>
                    <a:pt x="204" y="0"/>
                  </a:lnTo>
                  <a:lnTo>
                    <a:pt x="228" y="0"/>
                  </a:lnTo>
                  <a:lnTo>
                    <a:pt x="248" y="2"/>
                  </a:lnTo>
                  <a:lnTo>
                    <a:pt x="266" y="6"/>
                  </a:lnTo>
                  <a:lnTo>
                    <a:pt x="266" y="6"/>
                  </a:lnTo>
                  <a:lnTo>
                    <a:pt x="262" y="24"/>
                  </a:lnTo>
                  <a:lnTo>
                    <a:pt x="258" y="42"/>
                  </a:lnTo>
                  <a:lnTo>
                    <a:pt x="250" y="66"/>
                  </a:lnTo>
                  <a:lnTo>
                    <a:pt x="238" y="92"/>
                  </a:lnTo>
                  <a:lnTo>
                    <a:pt x="224" y="118"/>
                  </a:lnTo>
                  <a:lnTo>
                    <a:pt x="214" y="132"/>
                  </a:lnTo>
                  <a:lnTo>
                    <a:pt x="204" y="144"/>
                  </a:lnTo>
                  <a:lnTo>
                    <a:pt x="192" y="156"/>
                  </a:lnTo>
                  <a:lnTo>
                    <a:pt x="180" y="166"/>
                  </a:lnTo>
                  <a:lnTo>
                    <a:pt x="180" y="166"/>
                  </a:lnTo>
                  <a:lnTo>
                    <a:pt x="166" y="174"/>
                  </a:lnTo>
                  <a:lnTo>
                    <a:pt x="150" y="182"/>
                  </a:lnTo>
                  <a:lnTo>
                    <a:pt x="136" y="186"/>
                  </a:lnTo>
                  <a:lnTo>
                    <a:pt x="120" y="192"/>
                  </a:lnTo>
                  <a:lnTo>
                    <a:pt x="90" y="196"/>
                  </a:lnTo>
                  <a:lnTo>
                    <a:pt x="62" y="198"/>
                  </a:lnTo>
                  <a:lnTo>
                    <a:pt x="36" y="196"/>
                  </a:lnTo>
                  <a:lnTo>
                    <a:pt x="18" y="19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174"/>
                  </a:lnTo>
                  <a:lnTo>
                    <a:pt x="8" y="154"/>
                  </a:lnTo>
                  <a:lnTo>
                    <a:pt x="14" y="130"/>
                  </a:lnTo>
                  <a:lnTo>
                    <a:pt x="26" y="104"/>
                  </a:lnTo>
                  <a:lnTo>
                    <a:pt x="42" y="78"/>
                  </a:lnTo>
                  <a:lnTo>
                    <a:pt x="50" y="66"/>
                  </a:lnTo>
                  <a:lnTo>
                    <a:pt x="60" y="52"/>
                  </a:lnTo>
                  <a:lnTo>
                    <a:pt x="72" y="42"/>
                  </a:lnTo>
                  <a:lnTo>
                    <a:pt x="86" y="32"/>
                  </a:lnTo>
                  <a:lnTo>
                    <a:pt x="86" y="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4" name="Freeform 2178">
              <a:extLst>
                <a:ext uri="{FF2B5EF4-FFF2-40B4-BE49-F238E27FC236}">
                  <a16:creationId xmlns:a16="http://schemas.microsoft.com/office/drawing/2014/main" id="{FA481E20-972F-4005-B363-3661CB8CD4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8139" y="4226411"/>
              <a:ext cx="543152" cy="310883"/>
            </a:xfrm>
            <a:custGeom>
              <a:avLst/>
              <a:gdLst>
                <a:gd name="T0" fmla="*/ 180 w 304"/>
                <a:gd name="T1" fmla="*/ 10 h 174"/>
                <a:gd name="T2" fmla="*/ 180 w 304"/>
                <a:gd name="T3" fmla="*/ 10 h 174"/>
                <a:gd name="T4" fmla="*/ 194 w 304"/>
                <a:gd name="T5" fmla="*/ 18 h 174"/>
                <a:gd name="T6" fmla="*/ 210 w 304"/>
                <a:gd name="T7" fmla="*/ 24 h 174"/>
                <a:gd name="T8" fmla="*/ 222 w 304"/>
                <a:gd name="T9" fmla="*/ 34 h 174"/>
                <a:gd name="T10" fmla="*/ 234 w 304"/>
                <a:gd name="T11" fmla="*/ 44 h 174"/>
                <a:gd name="T12" fmla="*/ 256 w 304"/>
                <a:gd name="T13" fmla="*/ 66 h 174"/>
                <a:gd name="T14" fmla="*/ 274 w 304"/>
                <a:gd name="T15" fmla="*/ 88 h 174"/>
                <a:gd name="T16" fmla="*/ 286 w 304"/>
                <a:gd name="T17" fmla="*/ 110 h 174"/>
                <a:gd name="T18" fmla="*/ 296 w 304"/>
                <a:gd name="T19" fmla="*/ 126 h 174"/>
                <a:gd name="T20" fmla="*/ 304 w 304"/>
                <a:gd name="T21" fmla="*/ 144 h 174"/>
                <a:gd name="T22" fmla="*/ 304 w 304"/>
                <a:gd name="T23" fmla="*/ 144 h 174"/>
                <a:gd name="T24" fmla="*/ 288 w 304"/>
                <a:gd name="T25" fmla="*/ 150 h 174"/>
                <a:gd name="T26" fmla="*/ 270 w 304"/>
                <a:gd name="T27" fmla="*/ 158 h 174"/>
                <a:gd name="T28" fmla="*/ 246 w 304"/>
                <a:gd name="T29" fmla="*/ 166 h 174"/>
                <a:gd name="T30" fmla="*/ 218 w 304"/>
                <a:gd name="T31" fmla="*/ 172 h 174"/>
                <a:gd name="T32" fmla="*/ 188 w 304"/>
                <a:gd name="T33" fmla="*/ 174 h 174"/>
                <a:gd name="T34" fmla="*/ 172 w 304"/>
                <a:gd name="T35" fmla="*/ 174 h 174"/>
                <a:gd name="T36" fmla="*/ 156 w 304"/>
                <a:gd name="T37" fmla="*/ 172 h 174"/>
                <a:gd name="T38" fmla="*/ 140 w 304"/>
                <a:gd name="T39" fmla="*/ 170 h 174"/>
                <a:gd name="T40" fmla="*/ 124 w 304"/>
                <a:gd name="T41" fmla="*/ 164 h 174"/>
                <a:gd name="T42" fmla="*/ 124 w 304"/>
                <a:gd name="T43" fmla="*/ 164 h 174"/>
                <a:gd name="T44" fmla="*/ 108 w 304"/>
                <a:gd name="T45" fmla="*/ 158 h 174"/>
                <a:gd name="T46" fmla="*/ 94 w 304"/>
                <a:gd name="T47" fmla="*/ 150 h 174"/>
                <a:gd name="T48" fmla="*/ 80 w 304"/>
                <a:gd name="T49" fmla="*/ 142 h 174"/>
                <a:gd name="T50" fmla="*/ 68 w 304"/>
                <a:gd name="T51" fmla="*/ 132 h 174"/>
                <a:gd name="T52" fmla="*/ 48 w 304"/>
                <a:gd name="T53" fmla="*/ 110 h 174"/>
                <a:gd name="T54" fmla="*/ 30 w 304"/>
                <a:gd name="T55" fmla="*/ 86 h 174"/>
                <a:gd name="T56" fmla="*/ 16 w 304"/>
                <a:gd name="T57" fmla="*/ 66 h 174"/>
                <a:gd name="T58" fmla="*/ 6 w 304"/>
                <a:gd name="T59" fmla="*/ 48 h 174"/>
                <a:gd name="T60" fmla="*/ 0 w 304"/>
                <a:gd name="T61" fmla="*/ 32 h 174"/>
                <a:gd name="T62" fmla="*/ 0 w 304"/>
                <a:gd name="T63" fmla="*/ 32 h 174"/>
                <a:gd name="T64" fmla="*/ 16 w 304"/>
                <a:gd name="T65" fmla="*/ 24 h 174"/>
                <a:gd name="T66" fmla="*/ 34 w 304"/>
                <a:gd name="T67" fmla="*/ 18 h 174"/>
                <a:gd name="T68" fmla="*/ 58 w 304"/>
                <a:gd name="T69" fmla="*/ 10 h 174"/>
                <a:gd name="T70" fmla="*/ 86 w 304"/>
                <a:gd name="T71" fmla="*/ 4 h 174"/>
                <a:gd name="T72" fmla="*/ 116 w 304"/>
                <a:gd name="T73" fmla="*/ 0 h 174"/>
                <a:gd name="T74" fmla="*/ 132 w 304"/>
                <a:gd name="T75" fmla="*/ 2 h 174"/>
                <a:gd name="T76" fmla="*/ 148 w 304"/>
                <a:gd name="T77" fmla="*/ 2 h 174"/>
                <a:gd name="T78" fmla="*/ 164 w 304"/>
                <a:gd name="T79" fmla="*/ 6 h 174"/>
                <a:gd name="T80" fmla="*/ 180 w 304"/>
                <a:gd name="T81" fmla="*/ 10 h 174"/>
                <a:gd name="T82" fmla="*/ 180 w 304"/>
                <a:gd name="T83" fmla="*/ 1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4" h="174">
                  <a:moveTo>
                    <a:pt x="180" y="10"/>
                  </a:moveTo>
                  <a:lnTo>
                    <a:pt x="180" y="10"/>
                  </a:lnTo>
                  <a:lnTo>
                    <a:pt x="194" y="18"/>
                  </a:lnTo>
                  <a:lnTo>
                    <a:pt x="210" y="24"/>
                  </a:lnTo>
                  <a:lnTo>
                    <a:pt x="222" y="34"/>
                  </a:lnTo>
                  <a:lnTo>
                    <a:pt x="234" y="44"/>
                  </a:lnTo>
                  <a:lnTo>
                    <a:pt x="256" y="66"/>
                  </a:lnTo>
                  <a:lnTo>
                    <a:pt x="274" y="88"/>
                  </a:lnTo>
                  <a:lnTo>
                    <a:pt x="286" y="110"/>
                  </a:lnTo>
                  <a:lnTo>
                    <a:pt x="296" y="126"/>
                  </a:lnTo>
                  <a:lnTo>
                    <a:pt x="304" y="144"/>
                  </a:lnTo>
                  <a:lnTo>
                    <a:pt x="304" y="144"/>
                  </a:lnTo>
                  <a:lnTo>
                    <a:pt x="288" y="150"/>
                  </a:lnTo>
                  <a:lnTo>
                    <a:pt x="270" y="158"/>
                  </a:lnTo>
                  <a:lnTo>
                    <a:pt x="246" y="166"/>
                  </a:lnTo>
                  <a:lnTo>
                    <a:pt x="218" y="172"/>
                  </a:lnTo>
                  <a:lnTo>
                    <a:pt x="188" y="174"/>
                  </a:lnTo>
                  <a:lnTo>
                    <a:pt x="172" y="174"/>
                  </a:lnTo>
                  <a:lnTo>
                    <a:pt x="156" y="172"/>
                  </a:lnTo>
                  <a:lnTo>
                    <a:pt x="140" y="170"/>
                  </a:lnTo>
                  <a:lnTo>
                    <a:pt x="124" y="164"/>
                  </a:lnTo>
                  <a:lnTo>
                    <a:pt x="124" y="164"/>
                  </a:lnTo>
                  <a:lnTo>
                    <a:pt x="108" y="158"/>
                  </a:lnTo>
                  <a:lnTo>
                    <a:pt x="94" y="150"/>
                  </a:lnTo>
                  <a:lnTo>
                    <a:pt x="80" y="142"/>
                  </a:lnTo>
                  <a:lnTo>
                    <a:pt x="68" y="132"/>
                  </a:lnTo>
                  <a:lnTo>
                    <a:pt x="48" y="110"/>
                  </a:lnTo>
                  <a:lnTo>
                    <a:pt x="30" y="86"/>
                  </a:lnTo>
                  <a:lnTo>
                    <a:pt x="16" y="66"/>
                  </a:lnTo>
                  <a:lnTo>
                    <a:pt x="6" y="4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16" y="24"/>
                  </a:lnTo>
                  <a:lnTo>
                    <a:pt x="34" y="18"/>
                  </a:lnTo>
                  <a:lnTo>
                    <a:pt x="58" y="10"/>
                  </a:lnTo>
                  <a:lnTo>
                    <a:pt x="86" y="4"/>
                  </a:lnTo>
                  <a:lnTo>
                    <a:pt x="116" y="0"/>
                  </a:lnTo>
                  <a:lnTo>
                    <a:pt x="132" y="2"/>
                  </a:lnTo>
                  <a:lnTo>
                    <a:pt x="148" y="2"/>
                  </a:lnTo>
                  <a:lnTo>
                    <a:pt x="164" y="6"/>
                  </a:lnTo>
                  <a:lnTo>
                    <a:pt x="180" y="10"/>
                  </a:lnTo>
                  <a:lnTo>
                    <a:pt x="180" y="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5" name="Freeform 2181">
              <a:extLst>
                <a:ext uri="{FF2B5EF4-FFF2-40B4-BE49-F238E27FC236}">
                  <a16:creationId xmlns:a16="http://schemas.microsoft.com/office/drawing/2014/main" id="{6520D401-0CE2-4EED-B47E-C0D8EF81D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1184" y="3540327"/>
              <a:ext cx="171522" cy="203682"/>
            </a:xfrm>
            <a:custGeom>
              <a:avLst/>
              <a:gdLst>
                <a:gd name="T0" fmla="*/ 64 w 96"/>
                <a:gd name="T1" fmla="*/ 0 h 114"/>
                <a:gd name="T2" fmla="*/ 64 w 96"/>
                <a:gd name="T3" fmla="*/ 0 h 114"/>
                <a:gd name="T4" fmla="*/ 42 w 96"/>
                <a:gd name="T5" fmla="*/ 10 h 114"/>
                <a:gd name="T6" fmla="*/ 16 w 96"/>
                <a:gd name="T7" fmla="*/ 22 h 114"/>
                <a:gd name="T8" fmla="*/ 0 w 96"/>
                <a:gd name="T9" fmla="*/ 114 h 114"/>
                <a:gd name="T10" fmla="*/ 0 w 96"/>
                <a:gd name="T11" fmla="*/ 114 h 114"/>
                <a:gd name="T12" fmla="*/ 12 w 96"/>
                <a:gd name="T13" fmla="*/ 114 h 114"/>
                <a:gd name="T14" fmla="*/ 12 w 96"/>
                <a:gd name="T15" fmla="*/ 114 h 114"/>
                <a:gd name="T16" fmla="*/ 12 w 96"/>
                <a:gd name="T17" fmla="*/ 114 h 114"/>
                <a:gd name="T18" fmla="*/ 12 w 96"/>
                <a:gd name="T19" fmla="*/ 114 h 114"/>
                <a:gd name="T20" fmla="*/ 38 w 96"/>
                <a:gd name="T21" fmla="*/ 112 h 114"/>
                <a:gd name="T22" fmla="*/ 38 w 96"/>
                <a:gd name="T23" fmla="*/ 112 h 114"/>
                <a:gd name="T24" fmla="*/ 44 w 96"/>
                <a:gd name="T25" fmla="*/ 98 h 114"/>
                <a:gd name="T26" fmla="*/ 46 w 96"/>
                <a:gd name="T27" fmla="*/ 90 h 114"/>
                <a:gd name="T28" fmla="*/ 52 w 96"/>
                <a:gd name="T29" fmla="*/ 92 h 114"/>
                <a:gd name="T30" fmla="*/ 52 w 96"/>
                <a:gd name="T31" fmla="*/ 92 h 114"/>
                <a:gd name="T32" fmla="*/ 56 w 96"/>
                <a:gd name="T33" fmla="*/ 86 h 114"/>
                <a:gd name="T34" fmla="*/ 56 w 96"/>
                <a:gd name="T35" fmla="*/ 86 h 114"/>
                <a:gd name="T36" fmla="*/ 68 w 96"/>
                <a:gd name="T37" fmla="*/ 66 h 114"/>
                <a:gd name="T38" fmla="*/ 78 w 96"/>
                <a:gd name="T39" fmla="*/ 52 h 114"/>
                <a:gd name="T40" fmla="*/ 88 w 96"/>
                <a:gd name="T41" fmla="*/ 38 h 114"/>
                <a:gd name="T42" fmla="*/ 92 w 96"/>
                <a:gd name="T43" fmla="*/ 34 h 114"/>
                <a:gd name="T44" fmla="*/ 96 w 96"/>
                <a:gd name="T45" fmla="*/ 36 h 114"/>
                <a:gd name="T46" fmla="*/ 96 w 96"/>
                <a:gd name="T47" fmla="*/ 36 h 114"/>
                <a:gd name="T48" fmla="*/ 82 w 96"/>
                <a:gd name="T49" fmla="*/ 18 h 114"/>
                <a:gd name="T50" fmla="*/ 64 w 96"/>
                <a:gd name="T5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6" h="114">
                  <a:moveTo>
                    <a:pt x="64" y="0"/>
                  </a:moveTo>
                  <a:lnTo>
                    <a:pt x="64" y="0"/>
                  </a:lnTo>
                  <a:lnTo>
                    <a:pt x="42" y="10"/>
                  </a:lnTo>
                  <a:lnTo>
                    <a:pt x="16" y="22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38" y="112"/>
                  </a:lnTo>
                  <a:lnTo>
                    <a:pt x="38" y="112"/>
                  </a:lnTo>
                  <a:lnTo>
                    <a:pt x="44" y="98"/>
                  </a:lnTo>
                  <a:lnTo>
                    <a:pt x="46" y="90"/>
                  </a:lnTo>
                  <a:lnTo>
                    <a:pt x="52" y="92"/>
                  </a:lnTo>
                  <a:lnTo>
                    <a:pt x="52" y="92"/>
                  </a:lnTo>
                  <a:lnTo>
                    <a:pt x="56" y="86"/>
                  </a:lnTo>
                  <a:lnTo>
                    <a:pt x="56" y="86"/>
                  </a:lnTo>
                  <a:lnTo>
                    <a:pt x="68" y="66"/>
                  </a:lnTo>
                  <a:lnTo>
                    <a:pt x="78" y="52"/>
                  </a:lnTo>
                  <a:lnTo>
                    <a:pt x="88" y="38"/>
                  </a:lnTo>
                  <a:lnTo>
                    <a:pt x="92" y="34"/>
                  </a:lnTo>
                  <a:lnTo>
                    <a:pt x="96" y="36"/>
                  </a:lnTo>
                  <a:lnTo>
                    <a:pt x="96" y="36"/>
                  </a:lnTo>
                  <a:lnTo>
                    <a:pt x="82" y="18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6" name="Freeform 2183">
              <a:extLst>
                <a:ext uri="{FF2B5EF4-FFF2-40B4-BE49-F238E27FC236}">
                  <a16:creationId xmlns:a16="http://schemas.microsoft.com/office/drawing/2014/main" id="{A525641A-CEE1-472E-9FFA-1953EBE91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678" y="3636808"/>
              <a:ext cx="67894" cy="89334"/>
            </a:xfrm>
            <a:custGeom>
              <a:avLst/>
              <a:gdLst>
                <a:gd name="T0" fmla="*/ 28 w 38"/>
                <a:gd name="T1" fmla="*/ 0 h 50"/>
                <a:gd name="T2" fmla="*/ 28 w 38"/>
                <a:gd name="T3" fmla="*/ 0 h 50"/>
                <a:gd name="T4" fmla="*/ 22 w 38"/>
                <a:gd name="T5" fmla="*/ 6 h 50"/>
                <a:gd name="T6" fmla="*/ 22 w 38"/>
                <a:gd name="T7" fmla="*/ 6 h 50"/>
                <a:gd name="T8" fmla="*/ 14 w 38"/>
                <a:gd name="T9" fmla="*/ 20 h 50"/>
                <a:gd name="T10" fmla="*/ 2 w 38"/>
                <a:gd name="T11" fmla="*/ 40 h 50"/>
                <a:gd name="T12" fmla="*/ 2 w 38"/>
                <a:gd name="T13" fmla="*/ 40 h 50"/>
                <a:gd name="T14" fmla="*/ 0 w 38"/>
                <a:gd name="T15" fmla="*/ 44 h 50"/>
                <a:gd name="T16" fmla="*/ 0 w 38"/>
                <a:gd name="T17" fmla="*/ 44 h 50"/>
                <a:gd name="T18" fmla="*/ 14 w 38"/>
                <a:gd name="T19" fmla="*/ 50 h 50"/>
                <a:gd name="T20" fmla="*/ 14 w 38"/>
                <a:gd name="T21" fmla="*/ 50 h 50"/>
                <a:gd name="T22" fmla="*/ 34 w 38"/>
                <a:gd name="T23" fmla="*/ 42 h 50"/>
                <a:gd name="T24" fmla="*/ 34 w 38"/>
                <a:gd name="T25" fmla="*/ 42 h 50"/>
                <a:gd name="T26" fmla="*/ 38 w 38"/>
                <a:gd name="T27" fmla="*/ 10 h 50"/>
                <a:gd name="T28" fmla="*/ 38 w 38"/>
                <a:gd name="T29" fmla="*/ 10 h 50"/>
                <a:gd name="T30" fmla="*/ 28 w 38"/>
                <a:gd name="T3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50">
                  <a:moveTo>
                    <a:pt x="28" y="0"/>
                  </a:moveTo>
                  <a:lnTo>
                    <a:pt x="28" y="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4" y="20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7" name="Freeform 2185">
              <a:extLst>
                <a:ext uri="{FF2B5EF4-FFF2-40B4-BE49-F238E27FC236}">
                  <a16:creationId xmlns:a16="http://schemas.microsoft.com/office/drawing/2014/main" id="{CAF8E4D0-E3CC-48B1-9CBF-837EE452D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4091" y="3601074"/>
              <a:ext cx="100054" cy="114348"/>
            </a:xfrm>
            <a:custGeom>
              <a:avLst/>
              <a:gdLst>
                <a:gd name="T0" fmla="*/ 40 w 56"/>
                <a:gd name="T1" fmla="*/ 0 h 64"/>
                <a:gd name="T2" fmla="*/ 36 w 56"/>
                <a:gd name="T3" fmla="*/ 4 h 64"/>
                <a:gd name="T4" fmla="*/ 36 w 56"/>
                <a:gd name="T5" fmla="*/ 4 h 64"/>
                <a:gd name="T6" fmla="*/ 26 w 56"/>
                <a:gd name="T7" fmla="*/ 18 h 64"/>
                <a:gd name="T8" fmla="*/ 16 w 56"/>
                <a:gd name="T9" fmla="*/ 32 h 64"/>
                <a:gd name="T10" fmla="*/ 4 w 56"/>
                <a:gd name="T11" fmla="*/ 52 h 64"/>
                <a:gd name="T12" fmla="*/ 4 w 56"/>
                <a:gd name="T13" fmla="*/ 52 h 64"/>
                <a:gd name="T14" fmla="*/ 0 w 56"/>
                <a:gd name="T15" fmla="*/ 58 h 64"/>
                <a:gd name="T16" fmla="*/ 2 w 56"/>
                <a:gd name="T17" fmla="*/ 58 h 64"/>
                <a:gd name="T18" fmla="*/ 2 w 56"/>
                <a:gd name="T19" fmla="*/ 58 h 64"/>
                <a:gd name="T20" fmla="*/ 16 w 56"/>
                <a:gd name="T21" fmla="*/ 64 h 64"/>
                <a:gd name="T22" fmla="*/ 16 w 56"/>
                <a:gd name="T23" fmla="*/ 64 h 64"/>
                <a:gd name="T24" fmla="*/ 18 w 56"/>
                <a:gd name="T25" fmla="*/ 60 h 64"/>
                <a:gd name="T26" fmla="*/ 18 w 56"/>
                <a:gd name="T27" fmla="*/ 60 h 64"/>
                <a:gd name="T28" fmla="*/ 30 w 56"/>
                <a:gd name="T29" fmla="*/ 40 h 64"/>
                <a:gd name="T30" fmla="*/ 38 w 56"/>
                <a:gd name="T31" fmla="*/ 26 h 64"/>
                <a:gd name="T32" fmla="*/ 38 w 56"/>
                <a:gd name="T33" fmla="*/ 26 h 64"/>
                <a:gd name="T34" fmla="*/ 44 w 56"/>
                <a:gd name="T35" fmla="*/ 20 h 64"/>
                <a:gd name="T36" fmla="*/ 44 w 56"/>
                <a:gd name="T37" fmla="*/ 20 h 64"/>
                <a:gd name="T38" fmla="*/ 54 w 56"/>
                <a:gd name="T39" fmla="*/ 30 h 64"/>
                <a:gd name="T40" fmla="*/ 54 w 56"/>
                <a:gd name="T41" fmla="*/ 30 h 64"/>
                <a:gd name="T42" fmla="*/ 56 w 56"/>
                <a:gd name="T43" fmla="*/ 18 h 64"/>
                <a:gd name="T44" fmla="*/ 56 w 56"/>
                <a:gd name="T45" fmla="*/ 18 h 64"/>
                <a:gd name="T46" fmla="*/ 48 w 56"/>
                <a:gd name="T47" fmla="*/ 6 h 64"/>
                <a:gd name="T48" fmla="*/ 48 w 56"/>
                <a:gd name="T49" fmla="*/ 6 h 64"/>
                <a:gd name="T50" fmla="*/ 44 w 56"/>
                <a:gd name="T51" fmla="*/ 2 h 64"/>
                <a:gd name="T52" fmla="*/ 40 w 56"/>
                <a:gd name="T5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4">
                  <a:moveTo>
                    <a:pt x="40" y="0"/>
                  </a:moveTo>
                  <a:lnTo>
                    <a:pt x="36" y="4"/>
                  </a:lnTo>
                  <a:lnTo>
                    <a:pt x="36" y="4"/>
                  </a:lnTo>
                  <a:lnTo>
                    <a:pt x="26" y="18"/>
                  </a:lnTo>
                  <a:lnTo>
                    <a:pt x="16" y="3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0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30" y="40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0"/>
                  </a:lnTo>
                  <a:lnTo>
                    <a:pt x="44" y="20"/>
                  </a:lnTo>
                  <a:lnTo>
                    <a:pt x="54" y="30"/>
                  </a:lnTo>
                  <a:lnTo>
                    <a:pt x="54" y="3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4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8" name="Freeform 2187">
              <a:extLst>
                <a:ext uri="{FF2B5EF4-FFF2-40B4-BE49-F238E27FC236}">
                  <a16:creationId xmlns:a16="http://schemas.microsoft.com/office/drawing/2014/main" id="{1FCE0F06-6B44-4ED5-B12D-042FB2D36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9078" y="3701128"/>
              <a:ext cx="78614" cy="39307"/>
            </a:xfrm>
            <a:custGeom>
              <a:avLst/>
              <a:gdLst>
                <a:gd name="T0" fmla="*/ 8 w 44"/>
                <a:gd name="T1" fmla="*/ 0 h 22"/>
                <a:gd name="T2" fmla="*/ 6 w 44"/>
                <a:gd name="T3" fmla="*/ 8 h 22"/>
                <a:gd name="T4" fmla="*/ 6 w 44"/>
                <a:gd name="T5" fmla="*/ 8 h 22"/>
                <a:gd name="T6" fmla="*/ 0 w 44"/>
                <a:gd name="T7" fmla="*/ 22 h 22"/>
                <a:gd name="T8" fmla="*/ 0 w 44"/>
                <a:gd name="T9" fmla="*/ 22 h 22"/>
                <a:gd name="T10" fmla="*/ 22 w 44"/>
                <a:gd name="T11" fmla="*/ 18 h 22"/>
                <a:gd name="T12" fmla="*/ 44 w 44"/>
                <a:gd name="T13" fmla="*/ 14 h 22"/>
                <a:gd name="T14" fmla="*/ 44 w 44"/>
                <a:gd name="T15" fmla="*/ 14 h 22"/>
                <a:gd name="T16" fmla="*/ 30 w 44"/>
                <a:gd name="T17" fmla="*/ 8 h 22"/>
                <a:gd name="T18" fmla="*/ 30 w 44"/>
                <a:gd name="T19" fmla="*/ 8 h 22"/>
                <a:gd name="T20" fmla="*/ 16 w 44"/>
                <a:gd name="T21" fmla="*/ 2 h 22"/>
                <a:gd name="T22" fmla="*/ 14 w 44"/>
                <a:gd name="T23" fmla="*/ 2 h 22"/>
                <a:gd name="T24" fmla="*/ 8 w 44"/>
                <a:gd name="T2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22">
                  <a:moveTo>
                    <a:pt x="8" y="0"/>
                  </a:moveTo>
                  <a:lnTo>
                    <a:pt x="6" y="8"/>
                  </a:lnTo>
                  <a:lnTo>
                    <a:pt x="6" y="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2" y="18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9" name="Freeform 2189">
              <a:extLst>
                <a:ext uri="{FF2B5EF4-FFF2-40B4-BE49-F238E27FC236}">
                  <a16:creationId xmlns:a16="http://schemas.microsoft.com/office/drawing/2014/main" id="{436CC8B6-0D91-45D0-8D87-D67B94B2A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2569" y="3586780"/>
              <a:ext cx="78614" cy="153655"/>
            </a:xfrm>
            <a:custGeom>
              <a:avLst/>
              <a:gdLst>
                <a:gd name="T0" fmla="*/ 44 w 44"/>
                <a:gd name="T1" fmla="*/ 0 h 86"/>
                <a:gd name="T2" fmla="*/ 44 w 44"/>
                <a:gd name="T3" fmla="*/ 0 h 86"/>
                <a:gd name="T4" fmla="*/ 22 w 44"/>
                <a:gd name="T5" fmla="*/ 6 h 86"/>
                <a:gd name="T6" fmla="*/ 0 w 44"/>
                <a:gd name="T7" fmla="*/ 8 h 86"/>
                <a:gd name="T8" fmla="*/ 0 w 44"/>
                <a:gd name="T9" fmla="*/ 14 h 86"/>
                <a:gd name="T10" fmla="*/ 0 w 44"/>
                <a:gd name="T11" fmla="*/ 14 h 86"/>
                <a:gd name="T12" fmla="*/ 2 w 44"/>
                <a:gd name="T13" fmla="*/ 26 h 86"/>
                <a:gd name="T14" fmla="*/ 2 w 44"/>
                <a:gd name="T15" fmla="*/ 26 h 86"/>
                <a:gd name="T16" fmla="*/ 2 w 44"/>
                <a:gd name="T17" fmla="*/ 26 h 86"/>
                <a:gd name="T18" fmla="*/ 6 w 44"/>
                <a:gd name="T19" fmla="*/ 48 h 86"/>
                <a:gd name="T20" fmla="*/ 8 w 44"/>
                <a:gd name="T21" fmla="*/ 68 h 86"/>
                <a:gd name="T22" fmla="*/ 8 w 44"/>
                <a:gd name="T23" fmla="*/ 68 h 86"/>
                <a:gd name="T24" fmla="*/ 8 w 44"/>
                <a:gd name="T25" fmla="*/ 82 h 86"/>
                <a:gd name="T26" fmla="*/ 8 w 44"/>
                <a:gd name="T27" fmla="*/ 82 h 86"/>
                <a:gd name="T28" fmla="*/ 28 w 44"/>
                <a:gd name="T29" fmla="*/ 86 h 86"/>
                <a:gd name="T30" fmla="*/ 44 w 44"/>
                <a:gd name="T3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" h="86">
                  <a:moveTo>
                    <a:pt x="44" y="0"/>
                  </a:moveTo>
                  <a:lnTo>
                    <a:pt x="44" y="0"/>
                  </a:lnTo>
                  <a:lnTo>
                    <a:pt x="22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6" y="48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8" y="82"/>
                  </a:lnTo>
                  <a:lnTo>
                    <a:pt x="8" y="82"/>
                  </a:lnTo>
                  <a:lnTo>
                    <a:pt x="28" y="86"/>
                  </a:lnTo>
                  <a:lnTo>
                    <a:pt x="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0" name="Freeform 2191">
              <a:extLst>
                <a:ext uri="{FF2B5EF4-FFF2-40B4-BE49-F238E27FC236}">
                  <a16:creationId xmlns:a16="http://schemas.microsoft.com/office/drawing/2014/main" id="{FB87E266-4026-4DE4-B4C3-A32762036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5423" y="3601074"/>
              <a:ext cx="7147" cy="10720"/>
            </a:xfrm>
            <a:custGeom>
              <a:avLst/>
              <a:gdLst>
                <a:gd name="T0" fmla="*/ 4 w 4"/>
                <a:gd name="T1" fmla="*/ 0 h 6"/>
                <a:gd name="T2" fmla="*/ 4 w 4"/>
                <a:gd name="T3" fmla="*/ 0 h 6"/>
                <a:gd name="T4" fmla="*/ 2 w 4"/>
                <a:gd name="T5" fmla="*/ 0 h 6"/>
                <a:gd name="T6" fmla="*/ 2 w 4"/>
                <a:gd name="T7" fmla="*/ 0 h 6"/>
                <a:gd name="T8" fmla="*/ 0 w 4"/>
                <a:gd name="T9" fmla="*/ 0 h 6"/>
                <a:gd name="T10" fmla="*/ 0 w 4"/>
                <a:gd name="T11" fmla="*/ 0 h 6"/>
                <a:gd name="T12" fmla="*/ 4 w 4"/>
                <a:gd name="T13" fmla="*/ 6 h 6"/>
                <a:gd name="T14" fmla="*/ 4 w 4"/>
                <a:gd name="T1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1" name="Freeform 2194">
              <a:extLst>
                <a:ext uri="{FF2B5EF4-FFF2-40B4-BE49-F238E27FC236}">
                  <a16:creationId xmlns:a16="http://schemas.microsoft.com/office/drawing/2014/main" id="{3FB3E1AE-8F4D-4207-A0FE-A2CB19E3A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586" y="3672541"/>
              <a:ext cx="10720" cy="28587"/>
            </a:xfrm>
            <a:custGeom>
              <a:avLst/>
              <a:gdLst>
                <a:gd name="T0" fmla="*/ 0 w 6"/>
                <a:gd name="T1" fmla="*/ 0 h 16"/>
                <a:gd name="T2" fmla="*/ 0 w 6"/>
                <a:gd name="T3" fmla="*/ 0 h 16"/>
                <a:gd name="T4" fmla="*/ 0 w 6"/>
                <a:gd name="T5" fmla="*/ 16 h 16"/>
                <a:gd name="T6" fmla="*/ 0 w 6"/>
                <a:gd name="T7" fmla="*/ 16 h 16"/>
                <a:gd name="T8" fmla="*/ 6 w 6"/>
                <a:gd name="T9" fmla="*/ 12 h 16"/>
                <a:gd name="T10" fmla="*/ 6 w 6"/>
                <a:gd name="T11" fmla="*/ 12 h 16"/>
                <a:gd name="T12" fmla="*/ 2 w 6"/>
                <a:gd name="T13" fmla="*/ 4 h 16"/>
                <a:gd name="T14" fmla="*/ 2 w 6"/>
                <a:gd name="T15" fmla="*/ 4 h 16"/>
                <a:gd name="T16" fmla="*/ 0 w 6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6">
                  <a:moveTo>
                    <a:pt x="0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2" name="Freeform 2196">
              <a:extLst>
                <a:ext uri="{FF2B5EF4-FFF2-40B4-BE49-F238E27FC236}">
                  <a16:creationId xmlns:a16="http://schemas.microsoft.com/office/drawing/2014/main" id="{2FF80C97-74E2-476A-9FDA-3CBEC3589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425" y="3633234"/>
              <a:ext cx="32160" cy="78614"/>
            </a:xfrm>
            <a:custGeom>
              <a:avLst/>
              <a:gdLst>
                <a:gd name="T0" fmla="*/ 6 w 18"/>
                <a:gd name="T1" fmla="*/ 0 h 44"/>
                <a:gd name="T2" fmla="*/ 6 w 18"/>
                <a:gd name="T3" fmla="*/ 0 h 44"/>
                <a:gd name="T4" fmla="*/ 4 w 18"/>
                <a:gd name="T5" fmla="*/ 12 h 44"/>
                <a:gd name="T6" fmla="*/ 4 w 18"/>
                <a:gd name="T7" fmla="*/ 12 h 44"/>
                <a:gd name="T8" fmla="*/ 0 w 18"/>
                <a:gd name="T9" fmla="*/ 44 h 44"/>
                <a:gd name="T10" fmla="*/ 0 w 18"/>
                <a:gd name="T11" fmla="*/ 44 h 44"/>
                <a:gd name="T12" fmla="*/ 18 w 18"/>
                <a:gd name="T13" fmla="*/ 38 h 44"/>
                <a:gd name="T14" fmla="*/ 18 w 18"/>
                <a:gd name="T15" fmla="*/ 38 h 44"/>
                <a:gd name="T16" fmla="*/ 18 w 18"/>
                <a:gd name="T17" fmla="*/ 22 h 44"/>
                <a:gd name="T18" fmla="*/ 18 w 18"/>
                <a:gd name="T19" fmla="*/ 22 h 44"/>
                <a:gd name="T20" fmla="*/ 6 w 18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44">
                  <a:moveTo>
                    <a:pt x="6" y="0"/>
                  </a:moveTo>
                  <a:lnTo>
                    <a:pt x="6" y="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3" name="Freeform 2198">
              <a:extLst>
                <a:ext uri="{FF2B5EF4-FFF2-40B4-BE49-F238E27FC236}">
                  <a16:creationId xmlns:a16="http://schemas.microsoft.com/office/drawing/2014/main" id="{32ED2B06-645C-4BE9-AD31-BCC4FAF96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9608" y="3536753"/>
              <a:ext cx="182242" cy="185815"/>
            </a:xfrm>
            <a:custGeom>
              <a:avLst/>
              <a:gdLst>
                <a:gd name="T0" fmla="*/ 0 w 102"/>
                <a:gd name="T1" fmla="*/ 0 h 104"/>
                <a:gd name="T2" fmla="*/ 0 w 102"/>
                <a:gd name="T3" fmla="*/ 0 h 104"/>
                <a:gd name="T4" fmla="*/ 8 w 102"/>
                <a:gd name="T5" fmla="*/ 16 h 104"/>
                <a:gd name="T6" fmla="*/ 20 w 102"/>
                <a:gd name="T7" fmla="*/ 34 h 104"/>
                <a:gd name="T8" fmla="*/ 20 w 102"/>
                <a:gd name="T9" fmla="*/ 34 h 104"/>
                <a:gd name="T10" fmla="*/ 36 w 102"/>
                <a:gd name="T11" fmla="*/ 54 h 104"/>
                <a:gd name="T12" fmla="*/ 54 w 102"/>
                <a:gd name="T13" fmla="*/ 72 h 104"/>
                <a:gd name="T14" fmla="*/ 76 w 102"/>
                <a:gd name="T15" fmla="*/ 90 h 104"/>
                <a:gd name="T16" fmla="*/ 88 w 102"/>
                <a:gd name="T17" fmla="*/ 96 h 104"/>
                <a:gd name="T18" fmla="*/ 100 w 102"/>
                <a:gd name="T19" fmla="*/ 104 h 104"/>
                <a:gd name="T20" fmla="*/ 100 w 102"/>
                <a:gd name="T21" fmla="*/ 104 h 104"/>
                <a:gd name="T22" fmla="*/ 100 w 102"/>
                <a:gd name="T23" fmla="*/ 96 h 104"/>
                <a:gd name="T24" fmla="*/ 100 w 102"/>
                <a:gd name="T25" fmla="*/ 96 h 104"/>
                <a:gd name="T26" fmla="*/ 98 w 102"/>
                <a:gd name="T27" fmla="*/ 78 h 104"/>
                <a:gd name="T28" fmla="*/ 96 w 102"/>
                <a:gd name="T29" fmla="*/ 58 h 104"/>
                <a:gd name="T30" fmla="*/ 102 w 102"/>
                <a:gd name="T31" fmla="*/ 56 h 104"/>
                <a:gd name="T32" fmla="*/ 102 w 102"/>
                <a:gd name="T33" fmla="*/ 56 h 104"/>
                <a:gd name="T34" fmla="*/ 96 w 102"/>
                <a:gd name="T35" fmla="*/ 58 h 104"/>
                <a:gd name="T36" fmla="*/ 96 w 102"/>
                <a:gd name="T37" fmla="*/ 58 h 104"/>
                <a:gd name="T38" fmla="*/ 86 w 102"/>
                <a:gd name="T39" fmla="*/ 34 h 104"/>
                <a:gd name="T40" fmla="*/ 86 w 102"/>
                <a:gd name="T41" fmla="*/ 34 h 104"/>
                <a:gd name="T42" fmla="*/ 62 w 102"/>
                <a:gd name="T43" fmla="*/ 30 h 104"/>
                <a:gd name="T44" fmla="*/ 40 w 102"/>
                <a:gd name="T45" fmla="*/ 22 h 104"/>
                <a:gd name="T46" fmla="*/ 18 w 102"/>
                <a:gd name="T47" fmla="*/ 12 h 104"/>
                <a:gd name="T48" fmla="*/ 0 w 102"/>
                <a:gd name="T4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2" h="104">
                  <a:moveTo>
                    <a:pt x="0" y="0"/>
                  </a:moveTo>
                  <a:lnTo>
                    <a:pt x="0" y="0"/>
                  </a:lnTo>
                  <a:lnTo>
                    <a:pt x="8" y="16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36" y="54"/>
                  </a:lnTo>
                  <a:lnTo>
                    <a:pt x="54" y="72"/>
                  </a:lnTo>
                  <a:lnTo>
                    <a:pt x="76" y="90"/>
                  </a:lnTo>
                  <a:lnTo>
                    <a:pt x="88" y="96"/>
                  </a:lnTo>
                  <a:lnTo>
                    <a:pt x="100" y="104"/>
                  </a:lnTo>
                  <a:lnTo>
                    <a:pt x="100" y="104"/>
                  </a:lnTo>
                  <a:lnTo>
                    <a:pt x="100" y="96"/>
                  </a:lnTo>
                  <a:lnTo>
                    <a:pt x="100" y="96"/>
                  </a:lnTo>
                  <a:lnTo>
                    <a:pt x="98" y="78"/>
                  </a:lnTo>
                  <a:lnTo>
                    <a:pt x="96" y="58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96" y="58"/>
                  </a:lnTo>
                  <a:lnTo>
                    <a:pt x="96" y="58"/>
                  </a:lnTo>
                  <a:lnTo>
                    <a:pt x="86" y="34"/>
                  </a:lnTo>
                  <a:lnTo>
                    <a:pt x="86" y="34"/>
                  </a:lnTo>
                  <a:lnTo>
                    <a:pt x="62" y="30"/>
                  </a:lnTo>
                  <a:lnTo>
                    <a:pt x="40" y="22"/>
                  </a:lnTo>
                  <a:lnTo>
                    <a:pt x="18" y="1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4" name="Freeform 2200">
              <a:extLst>
                <a:ext uri="{FF2B5EF4-FFF2-40B4-BE49-F238E27FC236}">
                  <a16:creationId xmlns:a16="http://schemas.microsoft.com/office/drawing/2014/main" id="{10F4C7E0-9BB3-4EFB-AE4A-9614ACE20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262" y="3597501"/>
              <a:ext cx="53601" cy="135788"/>
            </a:xfrm>
            <a:custGeom>
              <a:avLst/>
              <a:gdLst>
                <a:gd name="T0" fmla="*/ 0 w 30"/>
                <a:gd name="T1" fmla="*/ 0 h 76"/>
                <a:gd name="T2" fmla="*/ 0 w 30"/>
                <a:gd name="T3" fmla="*/ 0 h 76"/>
                <a:gd name="T4" fmla="*/ 10 w 30"/>
                <a:gd name="T5" fmla="*/ 24 h 76"/>
                <a:gd name="T6" fmla="*/ 16 w 30"/>
                <a:gd name="T7" fmla="*/ 22 h 76"/>
                <a:gd name="T8" fmla="*/ 24 w 30"/>
                <a:gd name="T9" fmla="*/ 20 h 76"/>
                <a:gd name="T10" fmla="*/ 16 w 30"/>
                <a:gd name="T11" fmla="*/ 22 h 76"/>
                <a:gd name="T12" fmla="*/ 10 w 30"/>
                <a:gd name="T13" fmla="*/ 24 h 76"/>
                <a:gd name="T14" fmla="*/ 10 w 30"/>
                <a:gd name="T15" fmla="*/ 24 h 76"/>
                <a:gd name="T16" fmla="*/ 12 w 30"/>
                <a:gd name="T17" fmla="*/ 44 h 76"/>
                <a:gd name="T18" fmla="*/ 14 w 30"/>
                <a:gd name="T19" fmla="*/ 62 h 76"/>
                <a:gd name="T20" fmla="*/ 14 w 30"/>
                <a:gd name="T21" fmla="*/ 62 h 76"/>
                <a:gd name="T22" fmla="*/ 14 w 30"/>
                <a:gd name="T23" fmla="*/ 70 h 76"/>
                <a:gd name="T24" fmla="*/ 14 w 30"/>
                <a:gd name="T25" fmla="*/ 70 h 76"/>
                <a:gd name="T26" fmla="*/ 26 w 30"/>
                <a:gd name="T27" fmla="*/ 74 h 76"/>
                <a:gd name="T28" fmla="*/ 26 w 30"/>
                <a:gd name="T29" fmla="*/ 74 h 76"/>
                <a:gd name="T30" fmla="*/ 30 w 30"/>
                <a:gd name="T31" fmla="*/ 76 h 76"/>
                <a:gd name="T32" fmla="*/ 30 w 30"/>
                <a:gd name="T33" fmla="*/ 76 h 76"/>
                <a:gd name="T34" fmla="*/ 30 w 30"/>
                <a:gd name="T35" fmla="*/ 62 h 76"/>
                <a:gd name="T36" fmla="*/ 30 w 30"/>
                <a:gd name="T37" fmla="*/ 62 h 76"/>
                <a:gd name="T38" fmla="*/ 28 w 30"/>
                <a:gd name="T39" fmla="*/ 42 h 76"/>
                <a:gd name="T40" fmla="*/ 24 w 30"/>
                <a:gd name="T41" fmla="*/ 20 h 76"/>
                <a:gd name="T42" fmla="*/ 24 w 30"/>
                <a:gd name="T43" fmla="*/ 20 h 76"/>
                <a:gd name="T44" fmla="*/ 24 w 30"/>
                <a:gd name="T45" fmla="*/ 20 h 76"/>
                <a:gd name="T46" fmla="*/ 22 w 30"/>
                <a:gd name="T47" fmla="*/ 8 h 76"/>
                <a:gd name="T48" fmla="*/ 22 w 30"/>
                <a:gd name="T49" fmla="*/ 8 h 76"/>
                <a:gd name="T50" fmla="*/ 18 w 30"/>
                <a:gd name="T51" fmla="*/ 2 h 76"/>
                <a:gd name="T52" fmla="*/ 18 w 30"/>
                <a:gd name="T53" fmla="*/ 2 h 76"/>
                <a:gd name="T54" fmla="*/ 10 w 30"/>
                <a:gd name="T55" fmla="*/ 0 h 76"/>
                <a:gd name="T56" fmla="*/ 10 w 30"/>
                <a:gd name="T57" fmla="*/ 0 h 76"/>
                <a:gd name="T58" fmla="*/ 0 w 30"/>
                <a:gd name="T5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0" h="76">
                  <a:moveTo>
                    <a:pt x="0" y="0"/>
                  </a:moveTo>
                  <a:lnTo>
                    <a:pt x="0" y="0"/>
                  </a:lnTo>
                  <a:lnTo>
                    <a:pt x="10" y="24"/>
                  </a:lnTo>
                  <a:lnTo>
                    <a:pt x="16" y="22"/>
                  </a:lnTo>
                  <a:lnTo>
                    <a:pt x="24" y="20"/>
                  </a:lnTo>
                  <a:lnTo>
                    <a:pt x="16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44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0" y="62"/>
                  </a:lnTo>
                  <a:lnTo>
                    <a:pt x="30" y="62"/>
                  </a:lnTo>
                  <a:lnTo>
                    <a:pt x="28" y="4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5" name="Freeform 2202">
              <a:extLst>
                <a:ext uri="{FF2B5EF4-FFF2-40B4-BE49-F238E27FC236}">
                  <a16:creationId xmlns:a16="http://schemas.microsoft.com/office/drawing/2014/main" id="{47F94915-C084-4B0B-B292-99EB33E53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6754" y="3465286"/>
              <a:ext cx="353763" cy="107201"/>
            </a:xfrm>
            <a:custGeom>
              <a:avLst/>
              <a:gdLst>
                <a:gd name="T0" fmla="*/ 104 w 198"/>
                <a:gd name="T1" fmla="*/ 0 h 60"/>
                <a:gd name="T2" fmla="*/ 104 w 198"/>
                <a:gd name="T3" fmla="*/ 0 h 60"/>
                <a:gd name="T4" fmla="*/ 88 w 198"/>
                <a:gd name="T5" fmla="*/ 0 h 60"/>
                <a:gd name="T6" fmla="*/ 72 w 198"/>
                <a:gd name="T7" fmla="*/ 2 h 60"/>
                <a:gd name="T8" fmla="*/ 44 w 198"/>
                <a:gd name="T9" fmla="*/ 8 h 60"/>
                <a:gd name="T10" fmla="*/ 18 w 198"/>
                <a:gd name="T11" fmla="*/ 16 h 60"/>
                <a:gd name="T12" fmla="*/ 0 w 198"/>
                <a:gd name="T13" fmla="*/ 24 h 60"/>
                <a:gd name="T14" fmla="*/ 0 w 198"/>
                <a:gd name="T15" fmla="*/ 24 h 60"/>
                <a:gd name="T16" fmla="*/ 20 w 198"/>
                <a:gd name="T17" fmla="*/ 36 h 60"/>
                <a:gd name="T18" fmla="*/ 42 w 198"/>
                <a:gd name="T19" fmla="*/ 48 h 60"/>
                <a:gd name="T20" fmla="*/ 68 w 198"/>
                <a:gd name="T21" fmla="*/ 54 h 60"/>
                <a:gd name="T22" fmla="*/ 80 w 198"/>
                <a:gd name="T23" fmla="*/ 58 h 60"/>
                <a:gd name="T24" fmla="*/ 94 w 198"/>
                <a:gd name="T25" fmla="*/ 58 h 60"/>
                <a:gd name="T26" fmla="*/ 94 w 198"/>
                <a:gd name="T27" fmla="*/ 58 h 60"/>
                <a:gd name="T28" fmla="*/ 102 w 198"/>
                <a:gd name="T29" fmla="*/ 60 h 60"/>
                <a:gd name="T30" fmla="*/ 102 w 198"/>
                <a:gd name="T31" fmla="*/ 60 h 60"/>
                <a:gd name="T32" fmla="*/ 102 w 198"/>
                <a:gd name="T33" fmla="*/ 60 h 60"/>
                <a:gd name="T34" fmla="*/ 102 w 198"/>
                <a:gd name="T35" fmla="*/ 60 h 60"/>
                <a:gd name="T36" fmla="*/ 128 w 198"/>
                <a:gd name="T37" fmla="*/ 56 h 60"/>
                <a:gd name="T38" fmla="*/ 154 w 198"/>
                <a:gd name="T39" fmla="*/ 50 h 60"/>
                <a:gd name="T40" fmla="*/ 176 w 198"/>
                <a:gd name="T41" fmla="*/ 42 h 60"/>
                <a:gd name="T42" fmla="*/ 198 w 198"/>
                <a:gd name="T43" fmla="*/ 30 h 60"/>
                <a:gd name="T44" fmla="*/ 198 w 198"/>
                <a:gd name="T45" fmla="*/ 30 h 60"/>
                <a:gd name="T46" fmla="*/ 178 w 198"/>
                <a:gd name="T47" fmla="*/ 18 h 60"/>
                <a:gd name="T48" fmla="*/ 156 w 198"/>
                <a:gd name="T49" fmla="*/ 8 h 60"/>
                <a:gd name="T50" fmla="*/ 160 w 198"/>
                <a:gd name="T51" fmla="*/ 0 h 60"/>
                <a:gd name="T52" fmla="*/ 160 w 198"/>
                <a:gd name="T53" fmla="*/ 0 h 60"/>
                <a:gd name="T54" fmla="*/ 156 w 198"/>
                <a:gd name="T55" fmla="*/ 8 h 60"/>
                <a:gd name="T56" fmla="*/ 156 w 198"/>
                <a:gd name="T57" fmla="*/ 8 h 60"/>
                <a:gd name="T58" fmla="*/ 144 w 198"/>
                <a:gd name="T59" fmla="*/ 4 h 60"/>
                <a:gd name="T60" fmla="*/ 130 w 198"/>
                <a:gd name="T61" fmla="*/ 2 h 60"/>
                <a:gd name="T62" fmla="*/ 104 w 198"/>
                <a:gd name="T63" fmla="*/ 0 h 60"/>
                <a:gd name="T64" fmla="*/ 104 w 198"/>
                <a:gd name="T65" fmla="*/ 0 h 60"/>
                <a:gd name="T66" fmla="*/ 104 w 198"/>
                <a:gd name="T6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8" h="60">
                  <a:moveTo>
                    <a:pt x="104" y="0"/>
                  </a:moveTo>
                  <a:lnTo>
                    <a:pt x="104" y="0"/>
                  </a:lnTo>
                  <a:lnTo>
                    <a:pt x="88" y="0"/>
                  </a:lnTo>
                  <a:lnTo>
                    <a:pt x="72" y="2"/>
                  </a:lnTo>
                  <a:lnTo>
                    <a:pt x="44" y="8"/>
                  </a:lnTo>
                  <a:lnTo>
                    <a:pt x="18" y="1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0" y="36"/>
                  </a:lnTo>
                  <a:lnTo>
                    <a:pt x="42" y="48"/>
                  </a:lnTo>
                  <a:lnTo>
                    <a:pt x="68" y="54"/>
                  </a:lnTo>
                  <a:lnTo>
                    <a:pt x="80" y="58"/>
                  </a:lnTo>
                  <a:lnTo>
                    <a:pt x="94" y="58"/>
                  </a:lnTo>
                  <a:lnTo>
                    <a:pt x="94" y="58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28" y="56"/>
                  </a:lnTo>
                  <a:lnTo>
                    <a:pt x="154" y="50"/>
                  </a:lnTo>
                  <a:lnTo>
                    <a:pt x="176" y="42"/>
                  </a:lnTo>
                  <a:lnTo>
                    <a:pt x="198" y="30"/>
                  </a:lnTo>
                  <a:lnTo>
                    <a:pt x="198" y="30"/>
                  </a:lnTo>
                  <a:lnTo>
                    <a:pt x="178" y="18"/>
                  </a:lnTo>
                  <a:lnTo>
                    <a:pt x="156" y="8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6" y="8"/>
                  </a:lnTo>
                  <a:lnTo>
                    <a:pt x="156" y="8"/>
                  </a:lnTo>
                  <a:lnTo>
                    <a:pt x="144" y="4"/>
                  </a:lnTo>
                  <a:lnTo>
                    <a:pt x="130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0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6" name="Freeform 2204">
              <a:extLst>
                <a:ext uri="{FF2B5EF4-FFF2-40B4-BE49-F238E27FC236}">
                  <a16:creationId xmlns:a16="http://schemas.microsoft.com/office/drawing/2014/main" id="{E065E739-34B3-4293-98BD-4E0E23B64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8887" y="3508166"/>
              <a:ext cx="396644" cy="92908"/>
            </a:xfrm>
            <a:custGeom>
              <a:avLst/>
              <a:gdLst>
                <a:gd name="T0" fmla="*/ 10 w 222"/>
                <a:gd name="T1" fmla="*/ 0 h 52"/>
                <a:gd name="T2" fmla="*/ 10 w 222"/>
                <a:gd name="T3" fmla="*/ 0 h 52"/>
                <a:gd name="T4" fmla="*/ 0 w 222"/>
                <a:gd name="T5" fmla="*/ 4 h 52"/>
                <a:gd name="T6" fmla="*/ 0 w 222"/>
                <a:gd name="T7" fmla="*/ 4 h 52"/>
                <a:gd name="T8" fmla="*/ 4 w 222"/>
                <a:gd name="T9" fmla="*/ 12 h 52"/>
                <a:gd name="T10" fmla="*/ 4 w 222"/>
                <a:gd name="T11" fmla="*/ 12 h 52"/>
                <a:gd name="T12" fmla="*/ 6 w 222"/>
                <a:gd name="T13" fmla="*/ 16 h 52"/>
                <a:gd name="T14" fmla="*/ 6 w 222"/>
                <a:gd name="T15" fmla="*/ 16 h 52"/>
                <a:gd name="T16" fmla="*/ 24 w 222"/>
                <a:gd name="T17" fmla="*/ 28 h 52"/>
                <a:gd name="T18" fmla="*/ 46 w 222"/>
                <a:gd name="T19" fmla="*/ 38 h 52"/>
                <a:gd name="T20" fmla="*/ 68 w 222"/>
                <a:gd name="T21" fmla="*/ 46 h 52"/>
                <a:gd name="T22" fmla="*/ 92 w 222"/>
                <a:gd name="T23" fmla="*/ 50 h 52"/>
                <a:gd name="T24" fmla="*/ 92 w 222"/>
                <a:gd name="T25" fmla="*/ 50 h 52"/>
                <a:gd name="T26" fmla="*/ 102 w 222"/>
                <a:gd name="T27" fmla="*/ 50 h 52"/>
                <a:gd name="T28" fmla="*/ 102 w 222"/>
                <a:gd name="T29" fmla="*/ 50 h 52"/>
                <a:gd name="T30" fmla="*/ 110 w 222"/>
                <a:gd name="T31" fmla="*/ 52 h 52"/>
                <a:gd name="T32" fmla="*/ 110 w 222"/>
                <a:gd name="T33" fmla="*/ 52 h 52"/>
                <a:gd name="T34" fmla="*/ 112 w 222"/>
                <a:gd name="T35" fmla="*/ 52 h 52"/>
                <a:gd name="T36" fmla="*/ 112 w 222"/>
                <a:gd name="T37" fmla="*/ 52 h 52"/>
                <a:gd name="T38" fmla="*/ 114 w 222"/>
                <a:gd name="T39" fmla="*/ 52 h 52"/>
                <a:gd name="T40" fmla="*/ 114 w 222"/>
                <a:gd name="T41" fmla="*/ 52 h 52"/>
                <a:gd name="T42" fmla="*/ 136 w 222"/>
                <a:gd name="T43" fmla="*/ 50 h 52"/>
                <a:gd name="T44" fmla="*/ 158 w 222"/>
                <a:gd name="T45" fmla="*/ 44 h 52"/>
                <a:gd name="T46" fmla="*/ 158 w 222"/>
                <a:gd name="T47" fmla="*/ 44 h 52"/>
                <a:gd name="T48" fmla="*/ 174 w 222"/>
                <a:gd name="T49" fmla="*/ 40 h 52"/>
                <a:gd name="T50" fmla="*/ 174 w 222"/>
                <a:gd name="T51" fmla="*/ 40 h 52"/>
                <a:gd name="T52" fmla="*/ 200 w 222"/>
                <a:gd name="T53" fmla="*/ 28 h 52"/>
                <a:gd name="T54" fmla="*/ 222 w 222"/>
                <a:gd name="T55" fmla="*/ 18 h 52"/>
                <a:gd name="T56" fmla="*/ 222 w 222"/>
                <a:gd name="T57" fmla="*/ 18 h 52"/>
                <a:gd name="T58" fmla="*/ 208 w 222"/>
                <a:gd name="T59" fmla="*/ 6 h 52"/>
                <a:gd name="T60" fmla="*/ 208 w 222"/>
                <a:gd name="T61" fmla="*/ 6 h 52"/>
                <a:gd name="T62" fmla="*/ 186 w 222"/>
                <a:gd name="T63" fmla="*/ 18 h 52"/>
                <a:gd name="T64" fmla="*/ 164 w 222"/>
                <a:gd name="T65" fmla="*/ 26 h 52"/>
                <a:gd name="T66" fmla="*/ 138 w 222"/>
                <a:gd name="T67" fmla="*/ 32 h 52"/>
                <a:gd name="T68" fmla="*/ 112 w 222"/>
                <a:gd name="T69" fmla="*/ 36 h 52"/>
                <a:gd name="T70" fmla="*/ 112 w 222"/>
                <a:gd name="T71" fmla="*/ 36 h 52"/>
                <a:gd name="T72" fmla="*/ 112 w 222"/>
                <a:gd name="T73" fmla="*/ 36 h 52"/>
                <a:gd name="T74" fmla="*/ 112 w 222"/>
                <a:gd name="T75" fmla="*/ 36 h 52"/>
                <a:gd name="T76" fmla="*/ 104 w 222"/>
                <a:gd name="T77" fmla="*/ 34 h 52"/>
                <a:gd name="T78" fmla="*/ 104 w 222"/>
                <a:gd name="T79" fmla="*/ 34 h 52"/>
                <a:gd name="T80" fmla="*/ 90 w 222"/>
                <a:gd name="T81" fmla="*/ 34 h 52"/>
                <a:gd name="T82" fmla="*/ 78 w 222"/>
                <a:gd name="T83" fmla="*/ 30 h 52"/>
                <a:gd name="T84" fmla="*/ 52 w 222"/>
                <a:gd name="T85" fmla="*/ 24 h 52"/>
                <a:gd name="T86" fmla="*/ 30 w 222"/>
                <a:gd name="T87" fmla="*/ 12 h 52"/>
                <a:gd name="T88" fmla="*/ 10 w 222"/>
                <a:gd name="T8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2" h="52">
                  <a:moveTo>
                    <a:pt x="10" y="0"/>
                  </a:moveTo>
                  <a:lnTo>
                    <a:pt x="1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24" y="28"/>
                  </a:lnTo>
                  <a:lnTo>
                    <a:pt x="46" y="38"/>
                  </a:lnTo>
                  <a:lnTo>
                    <a:pt x="68" y="46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102" y="50"/>
                  </a:lnTo>
                  <a:lnTo>
                    <a:pt x="102" y="50"/>
                  </a:lnTo>
                  <a:lnTo>
                    <a:pt x="110" y="52"/>
                  </a:lnTo>
                  <a:lnTo>
                    <a:pt x="110" y="52"/>
                  </a:lnTo>
                  <a:lnTo>
                    <a:pt x="112" y="52"/>
                  </a:lnTo>
                  <a:lnTo>
                    <a:pt x="112" y="52"/>
                  </a:lnTo>
                  <a:lnTo>
                    <a:pt x="114" y="52"/>
                  </a:lnTo>
                  <a:lnTo>
                    <a:pt x="114" y="52"/>
                  </a:lnTo>
                  <a:lnTo>
                    <a:pt x="136" y="50"/>
                  </a:lnTo>
                  <a:lnTo>
                    <a:pt x="158" y="44"/>
                  </a:lnTo>
                  <a:lnTo>
                    <a:pt x="158" y="44"/>
                  </a:lnTo>
                  <a:lnTo>
                    <a:pt x="174" y="40"/>
                  </a:lnTo>
                  <a:lnTo>
                    <a:pt x="174" y="40"/>
                  </a:lnTo>
                  <a:lnTo>
                    <a:pt x="200" y="28"/>
                  </a:lnTo>
                  <a:lnTo>
                    <a:pt x="222" y="18"/>
                  </a:lnTo>
                  <a:lnTo>
                    <a:pt x="222" y="18"/>
                  </a:lnTo>
                  <a:lnTo>
                    <a:pt x="208" y="6"/>
                  </a:lnTo>
                  <a:lnTo>
                    <a:pt x="208" y="6"/>
                  </a:lnTo>
                  <a:lnTo>
                    <a:pt x="186" y="18"/>
                  </a:lnTo>
                  <a:lnTo>
                    <a:pt x="164" y="26"/>
                  </a:lnTo>
                  <a:lnTo>
                    <a:pt x="138" y="32"/>
                  </a:lnTo>
                  <a:lnTo>
                    <a:pt x="112" y="36"/>
                  </a:lnTo>
                  <a:lnTo>
                    <a:pt x="112" y="36"/>
                  </a:lnTo>
                  <a:lnTo>
                    <a:pt x="112" y="36"/>
                  </a:lnTo>
                  <a:lnTo>
                    <a:pt x="112" y="36"/>
                  </a:lnTo>
                  <a:lnTo>
                    <a:pt x="104" y="34"/>
                  </a:lnTo>
                  <a:lnTo>
                    <a:pt x="104" y="34"/>
                  </a:lnTo>
                  <a:lnTo>
                    <a:pt x="90" y="34"/>
                  </a:lnTo>
                  <a:lnTo>
                    <a:pt x="78" y="30"/>
                  </a:lnTo>
                  <a:lnTo>
                    <a:pt x="52" y="24"/>
                  </a:lnTo>
                  <a:lnTo>
                    <a:pt x="30" y="12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7" name="Freeform 2207">
              <a:extLst>
                <a:ext uri="{FF2B5EF4-FFF2-40B4-BE49-F238E27FC236}">
                  <a16:creationId xmlns:a16="http://schemas.microsoft.com/office/drawing/2014/main" id="{1455CD19-8919-4D96-96EC-7B528580D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5531" y="3522460"/>
              <a:ext cx="82187" cy="100054"/>
            </a:xfrm>
            <a:custGeom>
              <a:avLst/>
              <a:gdLst>
                <a:gd name="T0" fmla="*/ 14 w 46"/>
                <a:gd name="T1" fmla="*/ 0 h 56"/>
                <a:gd name="T2" fmla="*/ 14 w 46"/>
                <a:gd name="T3" fmla="*/ 0 h 56"/>
                <a:gd name="T4" fmla="*/ 4 w 46"/>
                <a:gd name="T5" fmla="*/ 6 h 56"/>
                <a:gd name="T6" fmla="*/ 4 w 46"/>
                <a:gd name="T7" fmla="*/ 6 h 56"/>
                <a:gd name="T8" fmla="*/ 0 w 46"/>
                <a:gd name="T9" fmla="*/ 10 h 56"/>
                <a:gd name="T10" fmla="*/ 0 w 46"/>
                <a:gd name="T11" fmla="*/ 10 h 56"/>
                <a:gd name="T12" fmla="*/ 18 w 46"/>
                <a:gd name="T13" fmla="*/ 28 h 56"/>
                <a:gd name="T14" fmla="*/ 32 w 46"/>
                <a:gd name="T15" fmla="*/ 46 h 56"/>
                <a:gd name="T16" fmla="*/ 34 w 46"/>
                <a:gd name="T17" fmla="*/ 48 h 56"/>
                <a:gd name="T18" fmla="*/ 34 w 46"/>
                <a:gd name="T19" fmla="*/ 48 h 56"/>
                <a:gd name="T20" fmla="*/ 46 w 46"/>
                <a:gd name="T21" fmla="*/ 56 h 56"/>
                <a:gd name="T22" fmla="*/ 46 w 46"/>
                <a:gd name="T23" fmla="*/ 56 h 56"/>
                <a:gd name="T24" fmla="*/ 46 w 46"/>
                <a:gd name="T25" fmla="*/ 54 h 56"/>
                <a:gd name="T26" fmla="*/ 22 w 46"/>
                <a:gd name="T27" fmla="*/ 10 h 56"/>
                <a:gd name="T28" fmla="*/ 20 w 46"/>
                <a:gd name="T29" fmla="*/ 6 h 56"/>
                <a:gd name="T30" fmla="*/ 20 w 46"/>
                <a:gd name="T31" fmla="*/ 6 h 56"/>
                <a:gd name="T32" fmla="*/ 14 w 46"/>
                <a:gd name="T3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4" y="0"/>
                  </a:moveTo>
                  <a:lnTo>
                    <a:pt x="14" y="0"/>
                  </a:lnTo>
                  <a:lnTo>
                    <a:pt x="4" y="6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8" y="28"/>
                  </a:lnTo>
                  <a:lnTo>
                    <a:pt x="32" y="46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46" y="56"/>
                  </a:lnTo>
                  <a:lnTo>
                    <a:pt x="46" y="56"/>
                  </a:lnTo>
                  <a:lnTo>
                    <a:pt x="46" y="54"/>
                  </a:lnTo>
                  <a:lnTo>
                    <a:pt x="22" y="10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8" name="Freeform 2209">
              <a:extLst>
                <a:ext uri="{FF2B5EF4-FFF2-40B4-BE49-F238E27FC236}">
                  <a16:creationId xmlns:a16="http://schemas.microsoft.com/office/drawing/2014/main" id="{3444F5D4-599A-4030-A58C-5C22B4617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7692" y="3711848"/>
              <a:ext cx="35734" cy="32160"/>
            </a:xfrm>
            <a:custGeom>
              <a:avLst/>
              <a:gdLst>
                <a:gd name="T0" fmla="*/ 20 w 20"/>
                <a:gd name="T1" fmla="*/ 0 h 18"/>
                <a:gd name="T2" fmla="*/ 20 w 20"/>
                <a:gd name="T3" fmla="*/ 0 h 18"/>
                <a:gd name="T4" fmla="*/ 0 w 20"/>
                <a:gd name="T5" fmla="*/ 8 h 18"/>
                <a:gd name="T6" fmla="*/ 0 w 20"/>
                <a:gd name="T7" fmla="*/ 8 h 18"/>
                <a:gd name="T8" fmla="*/ 20 w 20"/>
                <a:gd name="T9" fmla="*/ 18 h 18"/>
                <a:gd name="T10" fmla="*/ 20 w 20"/>
                <a:gd name="T11" fmla="*/ 18 h 18"/>
                <a:gd name="T12" fmla="*/ 20 w 20"/>
                <a:gd name="T13" fmla="*/ 18 h 18"/>
                <a:gd name="T14" fmla="*/ 20 w 20"/>
                <a:gd name="T15" fmla="*/ 18 h 18"/>
                <a:gd name="T16" fmla="*/ 20 w 20"/>
                <a:gd name="T17" fmla="*/ 18 h 18"/>
                <a:gd name="T18" fmla="*/ 20 w 20"/>
                <a:gd name="T19" fmla="*/ 18 h 18"/>
                <a:gd name="T20" fmla="*/ 20 w 20"/>
                <a:gd name="T21" fmla="*/ 8 h 18"/>
                <a:gd name="T22" fmla="*/ 20 w 20"/>
                <a:gd name="T23" fmla="*/ 8 h 18"/>
                <a:gd name="T24" fmla="*/ 20 w 20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18">
                  <a:moveTo>
                    <a:pt x="20" y="0"/>
                  </a:moveTo>
                  <a:lnTo>
                    <a:pt x="20" y="0"/>
                  </a:lnTo>
                  <a:lnTo>
                    <a:pt x="0" y="8"/>
                  </a:lnTo>
                  <a:lnTo>
                    <a:pt x="0" y="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9" name="Freeform 2211">
              <a:extLst>
                <a:ext uri="{FF2B5EF4-FFF2-40B4-BE49-F238E27FC236}">
                  <a16:creationId xmlns:a16="http://schemas.microsoft.com/office/drawing/2014/main" id="{428724EB-3E63-439B-9769-977B2245B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2705" y="3604647"/>
              <a:ext cx="25014" cy="28587"/>
            </a:xfrm>
            <a:custGeom>
              <a:avLst/>
              <a:gdLst>
                <a:gd name="T0" fmla="*/ 0 w 14"/>
                <a:gd name="T1" fmla="*/ 0 h 16"/>
                <a:gd name="T2" fmla="*/ 0 w 14"/>
                <a:gd name="T3" fmla="*/ 0 h 16"/>
                <a:gd name="T4" fmla="*/ 4 w 14"/>
                <a:gd name="T5" fmla="*/ 4 h 16"/>
                <a:gd name="T6" fmla="*/ 4 w 14"/>
                <a:gd name="T7" fmla="*/ 4 h 16"/>
                <a:gd name="T8" fmla="*/ 12 w 14"/>
                <a:gd name="T9" fmla="*/ 16 h 16"/>
                <a:gd name="T10" fmla="*/ 12 w 14"/>
                <a:gd name="T11" fmla="*/ 16 h 16"/>
                <a:gd name="T12" fmla="*/ 14 w 14"/>
                <a:gd name="T13" fmla="*/ 10 h 16"/>
                <a:gd name="T14" fmla="*/ 14 w 14"/>
                <a:gd name="T15" fmla="*/ 10 h 16"/>
                <a:gd name="T16" fmla="*/ 2 w 14"/>
                <a:gd name="T17" fmla="*/ 2 h 16"/>
                <a:gd name="T18" fmla="*/ 0 w 14"/>
                <a:gd name="T1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6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0" name="Freeform 2213">
              <a:extLst>
                <a:ext uri="{FF2B5EF4-FFF2-40B4-BE49-F238E27FC236}">
                  <a16:creationId xmlns:a16="http://schemas.microsoft.com/office/drawing/2014/main" id="{D88B14F7-422E-4034-AC0A-02B13A991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1265" y="3533180"/>
              <a:ext cx="50027" cy="85761"/>
            </a:xfrm>
            <a:custGeom>
              <a:avLst/>
              <a:gdLst>
                <a:gd name="T0" fmla="*/ 0 w 28"/>
                <a:gd name="T1" fmla="*/ 0 h 48"/>
                <a:gd name="T2" fmla="*/ 2 w 28"/>
                <a:gd name="T3" fmla="*/ 4 h 48"/>
                <a:gd name="T4" fmla="*/ 26 w 28"/>
                <a:gd name="T5" fmla="*/ 48 h 48"/>
                <a:gd name="T6" fmla="*/ 26 w 28"/>
                <a:gd name="T7" fmla="*/ 48 h 48"/>
                <a:gd name="T8" fmla="*/ 28 w 28"/>
                <a:gd name="T9" fmla="*/ 34 h 48"/>
                <a:gd name="T10" fmla="*/ 28 w 28"/>
                <a:gd name="T11" fmla="*/ 34 h 48"/>
                <a:gd name="T12" fmla="*/ 28 w 28"/>
                <a:gd name="T13" fmla="*/ 34 h 48"/>
                <a:gd name="T14" fmla="*/ 28 w 28"/>
                <a:gd name="T15" fmla="*/ 34 h 48"/>
                <a:gd name="T16" fmla="*/ 16 w 28"/>
                <a:gd name="T17" fmla="*/ 18 h 48"/>
                <a:gd name="T18" fmla="*/ 0 w 28"/>
                <a:gd name="T1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48">
                  <a:moveTo>
                    <a:pt x="0" y="0"/>
                  </a:moveTo>
                  <a:lnTo>
                    <a:pt x="2" y="4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16" y="1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1" name="Freeform 2215">
              <a:extLst>
                <a:ext uri="{FF2B5EF4-FFF2-40B4-BE49-F238E27FC236}">
                  <a16:creationId xmlns:a16="http://schemas.microsoft.com/office/drawing/2014/main" id="{09F3DE55-3141-403D-9751-616772632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0518" y="3736862"/>
              <a:ext cx="53601" cy="32160"/>
            </a:xfrm>
            <a:custGeom>
              <a:avLst/>
              <a:gdLst>
                <a:gd name="T0" fmla="*/ 6 w 30"/>
                <a:gd name="T1" fmla="*/ 0 h 18"/>
                <a:gd name="T2" fmla="*/ 6 w 30"/>
                <a:gd name="T3" fmla="*/ 0 h 18"/>
                <a:gd name="T4" fmla="*/ 6 w 30"/>
                <a:gd name="T5" fmla="*/ 2 h 18"/>
                <a:gd name="T6" fmla="*/ 6 w 30"/>
                <a:gd name="T7" fmla="*/ 2 h 18"/>
                <a:gd name="T8" fmla="*/ 0 w 30"/>
                <a:gd name="T9" fmla="*/ 18 h 18"/>
                <a:gd name="T10" fmla="*/ 0 w 30"/>
                <a:gd name="T11" fmla="*/ 18 h 18"/>
                <a:gd name="T12" fmla="*/ 30 w 30"/>
                <a:gd name="T13" fmla="*/ 10 h 18"/>
                <a:gd name="T14" fmla="*/ 30 w 30"/>
                <a:gd name="T15" fmla="*/ 10 h 18"/>
                <a:gd name="T16" fmla="*/ 6 w 30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8">
                  <a:moveTo>
                    <a:pt x="6" y="0"/>
                  </a:moveTo>
                  <a:lnTo>
                    <a:pt x="6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2" name="Freeform 2217">
              <a:extLst>
                <a:ext uri="{FF2B5EF4-FFF2-40B4-BE49-F238E27FC236}">
                  <a16:creationId xmlns:a16="http://schemas.microsoft.com/office/drawing/2014/main" id="{A90D6435-3DFD-4106-ACE5-F2CC78E64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8357" y="3726142"/>
              <a:ext cx="125068" cy="46454"/>
            </a:xfrm>
            <a:custGeom>
              <a:avLst/>
              <a:gdLst>
                <a:gd name="T0" fmla="*/ 50 w 70"/>
                <a:gd name="T1" fmla="*/ 0 h 26"/>
                <a:gd name="T2" fmla="*/ 50 w 70"/>
                <a:gd name="T3" fmla="*/ 0 h 26"/>
                <a:gd name="T4" fmla="*/ 28 w 70"/>
                <a:gd name="T5" fmla="*/ 4 h 26"/>
                <a:gd name="T6" fmla="*/ 6 w 70"/>
                <a:gd name="T7" fmla="*/ 8 h 26"/>
                <a:gd name="T8" fmla="*/ 6 w 70"/>
                <a:gd name="T9" fmla="*/ 8 h 26"/>
                <a:gd name="T10" fmla="*/ 0 w 70"/>
                <a:gd name="T11" fmla="*/ 26 h 26"/>
                <a:gd name="T12" fmla="*/ 0 w 70"/>
                <a:gd name="T13" fmla="*/ 26 h 26"/>
                <a:gd name="T14" fmla="*/ 18 w 70"/>
                <a:gd name="T15" fmla="*/ 24 h 26"/>
                <a:gd name="T16" fmla="*/ 18 w 70"/>
                <a:gd name="T17" fmla="*/ 24 h 26"/>
                <a:gd name="T18" fmla="*/ 24 w 70"/>
                <a:gd name="T19" fmla="*/ 8 h 26"/>
                <a:gd name="T20" fmla="*/ 24 w 70"/>
                <a:gd name="T21" fmla="*/ 8 h 26"/>
                <a:gd name="T22" fmla="*/ 24 w 70"/>
                <a:gd name="T23" fmla="*/ 6 h 26"/>
                <a:gd name="T24" fmla="*/ 24 w 70"/>
                <a:gd name="T25" fmla="*/ 6 h 26"/>
                <a:gd name="T26" fmla="*/ 48 w 70"/>
                <a:gd name="T27" fmla="*/ 16 h 26"/>
                <a:gd name="T28" fmla="*/ 48 w 70"/>
                <a:gd name="T29" fmla="*/ 16 h 26"/>
                <a:gd name="T30" fmla="*/ 70 w 70"/>
                <a:gd name="T31" fmla="*/ 10 h 26"/>
                <a:gd name="T32" fmla="*/ 70 w 70"/>
                <a:gd name="T33" fmla="*/ 10 h 26"/>
                <a:gd name="T34" fmla="*/ 50 w 70"/>
                <a:gd name="T3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26">
                  <a:moveTo>
                    <a:pt x="50" y="0"/>
                  </a:moveTo>
                  <a:lnTo>
                    <a:pt x="50" y="0"/>
                  </a:lnTo>
                  <a:lnTo>
                    <a:pt x="28" y="4"/>
                  </a:lnTo>
                  <a:lnTo>
                    <a:pt x="6" y="8"/>
                  </a:lnTo>
                  <a:lnTo>
                    <a:pt x="6" y="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3" name="Freeform 2219">
              <a:extLst>
                <a:ext uri="{FF2B5EF4-FFF2-40B4-BE49-F238E27FC236}">
                  <a16:creationId xmlns:a16="http://schemas.microsoft.com/office/drawing/2014/main" id="{E46E1608-C18D-43B4-B7D0-EAE994A5E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3290" y="3733289"/>
              <a:ext cx="39307" cy="35734"/>
            </a:xfrm>
            <a:custGeom>
              <a:avLst/>
              <a:gdLst>
                <a:gd name="T0" fmla="*/ 2 w 22"/>
                <a:gd name="T1" fmla="*/ 0 h 20"/>
                <a:gd name="T2" fmla="*/ 2 w 22"/>
                <a:gd name="T3" fmla="*/ 0 h 20"/>
                <a:gd name="T4" fmla="*/ 0 w 22"/>
                <a:gd name="T5" fmla="*/ 16 h 20"/>
                <a:gd name="T6" fmla="*/ 0 w 22"/>
                <a:gd name="T7" fmla="*/ 16 h 20"/>
                <a:gd name="T8" fmla="*/ 18 w 22"/>
                <a:gd name="T9" fmla="*/ 20 h 20"/>
                <a:gd name="T10" fmla="*/ 22 w 22"/>
                <a:gd name="T11" fmla="*/ 4 h 20"/>
                <a:gd name="T12" fmla="*/ 22 w 22"/>
                <a:gd name="T13" fmla="*/ 4 h 20"/>
                <a:gd name="T14" fmla="*/ 2 w 22"/>
                <a:gd name="T1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20">
                  <a:moveTo>
                    <a:pt x="2" y="0"/>
                  </a:moveTo>
                  <a:lnTo>
                    <a:pt x="2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4" name="Freeform 2223">
              <a:extLst>
                <a:ext uri="{FF2B5EF4-FFF2-40B4-BE49-F238E27FC236}">
                  <a16:creationId xmlns:a16="http://schemas.microsoft.com/office/drawing/2014/main" id="{0783F97D-122D-4A56-B1F0-0CCE64A04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2012" y="3626087"/>
              <a:ext cx="53601" cy="107201"/>
            </a:xfrm>
            <a:custGeom>
              <a:avLst/>
              <a:gdLst>
                <a:gd name="T0" fmla="*/ 6 w 30"/>
                <a:gd name="T1" fmla="*/ 0 h 60"/>
                <a:gd name="T2" fmla="*/ 6 w 30"/>
                <a:gd name="T3" fmla="*/ 0 h 60"/>
                <a:gd name="T4" fmla="*/ 2 w 30"/>
                <a:gd name="T5" fmla="*/ 26 h 60"/>
                <a:gd name="T6" fmla="*/ 2 w 30"/>
                <a:gd name="T7" fmla="*/ 26 h 60"/>
                <a:gd name="T8" fmla="*/ 4 w 30"/>
                <a:gd name="T9" fmla="*/ 30 h 60"/>
                <a:gd name="T10" fmla="*/ 4 w 30"/>
                <a:gd name="T11" fmla="*/ 30 h 60"/>
                <a:gd name="T12" fmla="*/ 8 w 30"/>
                <a:gd name="T13" fmla="*/ 38 h 60"/>
                <a:gd name="T14" fmla="*/ 8 w 30"/>
                <a:gd name="T15" fmla="*/ 38 h 60"/>
                <a:gd name="T16" fmla="*/ 2 w 30"/>
                <a:gd name="T17" fmla="*/ 42 h 60"/>
                <a:gd name="T18" fmla="*/ 2 w 30"/>
                <a:gd name="T19" fmla="*/ 42 h 60"/>
                <a:gd name="T20" fmla="*/ 0 w 30"/>
                <a:gd name="T21" fmla="*/ 56 h 60"/>
                <a:gd name="T22" fmla="*/ 0 w 30"/>
                <a:gd name="T23" fmla="*/ 56 h 60"/>
                <a:gd name="T24" fmla="*/ 0 w 30"/>
                <a:gd name="T25" fmla="*/ 60 h 60"/>
                <a:gd name="T26" fmla="*/ 0 w 30"/>
                <a:gd name="T27" fmla="*/ 60 h 60"/>
                <a:gd name="T28" fmla="*/ 24 w 30"/>
                <a:gd name="T29" fmla="*/ 48 h 60"/>
                <a:gd name="T30" fmla="*/ 30 w 30"/>
                <a:gd name="T31" fmla="*/ 46 h 60"/>
                <a:gd name="T32" fmla="*/ 26 w 30"/>
                <a:gd name="T33" fmla="*/ 38 h 60"/>
                <a:gd name="T34" fmla="*/ 26 w 30"/>
                <a:gd name="T35" fmla="*/ 38 h 60"/>
                <a:gd name="T36" fmla="*/ 22 w 30"/>
                <a:gd name="T37" fmla="*/ 28 h 60"/>
                <a:gd name="T38" fmla="*/ 6 w 30"/>
                <a:gd name="T3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" h="60">
                  <a:moveTo>
                    <a:pt x="6" y="0"/>
                  </a:moveTo>
                  <a:lnTo>
                    <a:pt x="6" y="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2" y="28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5" name="Freeform 2225">
              <a:extLst>
                <a:ext uri="{FF2B5EF4-FFF2-40B4-BE49-F238E27FC236}">
                  <a16:creationId xmlns:a16="http://schemas.microsoft.com/office/drawing/2014/main" id="{CDA7EE4D-B0E6-4C4D-9DF6-70B66C3E7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425" y="3701128"/>
              <a:ext cx="32160" cy="42880"/>
            </a:xfrm>
            <a:custGeom>
              <a:avLst/>
              <a:gdLst>
                <a:gd name="T0" fmla="*/ 18 w 18"/>
                <a:gd name="T1" fmla="*/ 0 h 24"/>
                <a:gd name="T2" fmla="*/ 18 w 18"/>
                <a:gd name="T3" fmla="*/ 0 h 24"/>
                <a:gd name="T4" fmla="*/ 0 w 18"/>
                <a:gd name="T5" fmla="*/ 6 h 24"/>
                <a:gd name="T6" fmla="*/ 0 w 18"/>
                <a:gd name="T7" fmla="*/ 6 h 24"/>
                <a:gd name="T8" fmla="*/ 0 w 18"/>
                <a:gd name="T9" fmla="*/ 14 h 24"/>
                <a:gd name="T10" fmla="*/ 0 w 18"/>
                <a:gd name="T11" fmla="*/ 14 h 24"/>
                <a:gd name="T12" fmla="*/ 0 w 18"/>
                <a:gd name="T13" fmla="*/ 24 h 24"/>
                <a:gd name="T14" fmla="*/ 0 w 18"/>
                <a:gd name="T15" fmla="*/ 24 h 24"/>
                <a:gd name="T16" fmla="*/ 16 w 18"/>
                <a:gd name="T17" fmla="*/ 18 h 24"/>
                <a:gd name="T18" fmla="*/ 16 w 18"/>
                <a:gd name="T19" fmla="*/ 18 h 24"/>
                <a:gd name="T20" fmla="*/ 16 w 18"/>
                <a:gd name="T21" fmla="*/ 14 h 24"/>
                <a:gd name="T22" fmla="*/ 16 w 18"/>
                <a:gd name="T23" fmla="*/ 14 h 24"/>
                <a:gd name="T24" fmla="*/ 18 w 18"/>
                <a:gd name="T2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4">
                  <a:moveTo>
                    <a:pt x="18" y="0"/>
                  </a:moveTo>
                  <a:lnTo>
                    <a:pt x="18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6" name="Freeform 2226">
              <a:extLst>
                <a:ext uri="{FF2B5EF4-FFF2-40B4-BE49-F238E27FC236}">
                  <a16:creationId xmlns:a16="http://schemas.microsoft.com/office/drawing/2014/main" id="{77818461-A959-45AC-9142-F8060F5C6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4145" y="3593927"/>
              <a:ext cx="28587" cy="78614"/>
            </a:xfrm>
            <a:custGeom>
              <a:avLst/>
              <a:gdLst>
                <a:gd name="T0" fmla="*/ 4 w 16"/>
                <a:gd name="T1" fmla="*/ 0 h 44"/>
                <a:gd name="T2" fmla="*/ 4 w 16"/>
                <a:gd name="T3" fmla="*/ 0 h 44"/>
                <a:gd name="T4" fmla="*/ 2 w 16"/>
                <a:gd name="T5" fmla="*/ 14 h 44"/>
                <a:gd name="T6" fmla="*/ 2 w 16"/>
                <a:gd name="T7" fmla="*/ 14 h 44"/>
                <a:gd name="T8" fmla="*/ 2 w 16"/>
                <a:gd name="T9" fmla="*/ 16 h 44"/>
                <a:gd name="T10" fmla="*/ 2 w 16"/>
                <a:gd name="T11" fmla="*/ 16 h 44"/>
                <a:gd name="T12" fmla="*/ 0 w 16"/>
                <a:gd name="T13" fmla="*/ 22 h 44"/>
                <a:gd name="T14" fmla="*/ 0 w 16"/>
                <a:gd name="T15" fmla="*/ 22 h 44"/>
                <a:gd name="T16" fmla="*/ 12 w 16"/>
                <a:gd name="T17" fmla="*/ 44 h 44"/>
                <a:gd name="T18" fmla="*/ 12 w 16"/>
                <a:gd name="T19" fmla="*/ 44 h 44"/>
                <a:gd name="T20" fmla="*/ 16 w 16"/>
                <a:gd name="T21" fmla="*/ 18 h 44"/>
                <a:gd name="T22" fmla="*/ 16 w 16"/>
                <a:gd name="T23" fmla="*/ 18 h 44"/>
                <a:gd name="T24" fmla="*/ 4 w 16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44">
                  <a:moveTo>
                    <a:pt x="4" y="0"/>
                  </a:moveTo>
                  <a:lnTo>
                    <a:pt x="4" y="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7" name="Freeform 2228">
              <a:extLst>
                <a:ext uri="{FF2B5EF4-FFF2-40B4-BE49-F238E27FC236}">
                  <a16:creationId xmlns:a16="http://schemas.microsoft.com/office/drawing/2014/main" id="{896236C6-5A74-42BB-9785-590D54FE9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3154" y="3501020"/>
              <a:ext cx="225122" cy="250136"/>
            </a:xfrm>
            <a:custGeom>
              <a:avLst/>
              <a:gdLst>
                <a:gd name="T0" fmla="*/ 0 w 126"/>
                <a:gd name="T1" fmla="*/ 0 h 140"/>
                <a:gd name="T2" fmla="*/ 0 w 126"/>
                <a:gd name="T3" fmla="*/ 0 h 140"/>
                <a:gd name="T4" fmla="*/ 2 w 126"/>
                <a:gd name="T5" fmla="*/ 8 h 140"/>
                <a:gd name="T6" fmla="*/ 2 w 126"/>
                <a:gd name="T7" fmla="*/ 8 h 140"/>
                <a:gd name="T8" fmla="*/ 10 w 126"/>
                <a:gd name="T9" fmla="*/ 24 h 140"/>
                <a:gd name="T10" fmla="*/ 20 w 126"/>
                <a:gd name="T11" fmla="*/ 42 h 140"/>
                <a:gd name="T12" fmla="*/ 34 w 126"/>
                <a:gd name="T13" fmla="*/ 64 h 140"/>
                <a:gd name="T14" fmla="*/ 34 w 126"/>
                <a:gd name="T15" fmla="*/ 64 h 140"/>
                <a:gd name="T16" fmla="*/ 50 w 126"/>
                <a:gd name="T17" fmla="*/ 84 h 140"/>
                <a:gd name="T18" fmla="*/ 72 w 126"/>
                <a:gd name="T19" fmla="*/ 106 h 140"/>
                <a:gd name="T20" fmla="*/ 84 w 126"/>
                <a:gd name="T21" fmla="*/ 116 h 140"/>
                <a:gd name="T22" fmla="*/ 96 w 126"/>
                <a:gd name="T23" fmla="*/ 124 h 140"/>
                <a:gd name="T24" fmla="*/ 110 w 126"/>
                <a:gd name="T25" fmla="*/ 134 h 140"/>
                <a:gd name="T26" fmla="*/ 124 w 126"/>
                <a:gd name="T27" fmla="*/ 140 h 140"/>
                <a:gd name="T28" fmla="*/ 124 w 126"/>
                <a:gd name="T29" fmla="*/ 140 h 140"/>
                <a:gd name="T30" fmla="*/ 126 w 126"/>
                <a:gd name="T31" fmla="*/ 124 h 140"/>
                <a:gd name="T32" fmla="*/ 126 w 126"/>
                <a:gd name="T33" fmla="*/ 124 h 140"/>
                <a:gd name="T34" fmla="*/ 114 w 126"/>
                <a:gd name="T35" fmla="*/ 116 h 140"/>
                <a:gd name="T36" fmla="*/ 102 w 126"/>
                <a:gd name="T37" fmla="*/ 110 h 140"/>
                <a:gd name="T38" fmla="*/ 80 w 126"/>
                <a:gd name="T39" fmla="*/ 92 h 140"/>
                <a:gd name="T40" fmla="*/ 62 w 126"/>
                <a:gd name="T41" fmla="*/ 74 h 140"/>
                <a:gd name="T42" fmla="*/ 46 w 126"/>
                <a:gd name="T43" fmla="*/ 54 h 140"/>
                <a:gd name="T44" fmla="*/ 46 w 126"/>
                <a:gd name="T45" fmla="*/ 54 h 140"/>
                <a:gd name="T46" fmla="*/ 34 w 126"/>
                <a:gd name="T47" fmla="*/ 36 h 140"/>
                <a:gd name="T48" fmla="*/ 26 w 126"/>
                <a:gd name="T49" fmla="*/ 20 h 140"/>
                <a:gd name="T50" fmla="*/ 26 w 126"/>
                <a:gd name="T51" fmla="*/ 20 h 140"/>
                <a:gd name="T52" fmla="*/ 6 w 126"/>
                <a:gd name="T53" fmla="*/ 6 h 140"/>
                <a:gd name="T54" fmla="*/ 6 w 126"/>
                <a:gd name="T55" fmla="*/ 6 h 140"/>
                <a:gd name="T56" fmla="*/ 0 w 126"/>
                <a:gd name="T5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6" h="140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24"/>
                  </a:lnTo>
                  <a:lnTo>
                    <a:pt x="20" y="42"/>
                  </a:lnTo>
                  <a:lnTo>
                    <a:pt x="34" y="64"/>
                  </a:lnTo>
                  <a:lnTo>
                    <a:pt x="34" y="64"/>
                  </a:lnTo>
                  <a:lnTo>
                    <a:pt x="50" y="84"/>
                  </a:lnTo>
                  <a:lnTo>
                    <a:pt x="72" y="106"/>
                  </a:lnTo>
                  <a:lnTo>
                    <a:pt x="84" y="116"/>
                  </a:lnTo>
                  <a:lnTo>
                    <a:pt x="96" y="124"/>
                  </a:lnTo>
                  <a:lnTo>
                    <a:pt x="110" y="134"/>
                  </a:lnTo>
                  <a:lnTo>
                    <a:pt x="124" y="140"/>
                  </a:lnTo>
                  <a:lnTo>
                    <a:pt x="124" y="140"/>
                  </a:lnTo>
                  <a:lnTo>
                    <a:pt x="126" y="124"/>
                  </a:lnTo>
                  <a:lnTo>
                    <a:pt x="126" y="124"/>
                  </a:lnTo>
                  <a:lnTo>
                    <a:pt x="114" y="116"/>
                  </a:lnTo>
                  <a:lnTo>
                    <a:pt x="102" y="110"/>
                  </a:lnTo>
                  <a:lnTo>
                    <a:pt x="80" y="92"/>
                  </a:lnTo>
                  <a:lnTo>
                    <a:pt x="62" y="74"/>
                  </a:lnTo>
                  <a:lnTo>
                    <a:pt x="46" y="54"/>
                  </a:lnTo>
                  <a:lnTo>
                    <a:pt x="46" y="54"/>
                  </a:lnTo>
                  <a:lnTo>
                    <a:pt x="34" y="3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8" name="Freeform 2230">
              <a:extLst>
                <a:ext uri="{FF2B5EF4-FFF2-40B4-BE49-F238E27FC236}">
                  <a16:creationId xmlns:a16="http://schemas.microsoft.com/office/drawing/2014/main" id="{6F1BA769-E413-4C84-846F-1FAC6A9E6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4703" y="3722568"/>
              <a:ext cx="32160" cy="39307"/>
            </a:xfrm>
            <a:custGeom>
              <a:avLst/>
              <a:gdLst>
                <a:gd name="T0" fmla="*/ 2 w 18"/>
                <a:gd name="T1" fmla="*/ 0 h 22"/>
                <a:gd name="T2" fmla="*/ 2 w 18"/>
                <a:gd name="T3" fmla="*/ 0 h 22"/>
                <a:gd name="T4" fmla="*/ 0 w 18"/>
                <a:gd name="T5" fmla="*/ 16 h 22"/>
                <a:gd name="T6" fmla="*/ 0 w 18"/>
                <a:gd name="T7" fmla="*/ 16 h 22"/>
                <a:gd name="T8" fmla="*/ 8 w 18"/>
                <a:gd name="T9" fmla="*/ 18 h 22"/>
                <a:gd name="T10" fmla="*/ 8 w 18"/>
                <a:gd name="T11" fmla="*/ 18 h 22"/>
                <a:gd name="T12" fmla="*/ 16 w 18"/>
                <a:gd name="T13" fmla="*/ 22 h 22"/>
                <a:gd name="T14" fmla="*/ 16 w 18"/>
                <a:gd name="T15" fmla="*/ 22 h 22"/>
                <a:gd name="T16" fmla="*/ 18 w 18"/>
                <a:gd name="T17" fmla="*/ 6 h 22"/>
                <a:gd name="T18" fmla="*/ 18 w 18"/>
                <a:gd name="T19" fmla="*/ 6 h 22"/>
                <a:gd name="T20" fmla="*/ 14 w 18"/>
                <a:gd name="T21" fmla="*/ 4 h 22"/>
                <a:gd name="T22" fmla="*/ 14 w 18"/>
                <a:gd name="T23" fmla="*/ 4 h 22"/>
                <a:gd name="T24" fmla="*/ 2 w 18"/>
                <a:gd name="T2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2">
                  <a:moveTo>
                    <a:pt x="2" y="0"/>
                  </a:moveTo>
                  <a:lnTo>
                    <a:pt x="2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9" name="Freeform 2232">
              <a:extLst>
                <a:ext uri="{FF2B5EF4-FFF2-40B4-BE49-F238E27FC236}">
                  <a16:creationId xmlns:a16="http://schemas.microsoft.com/office/drawing/2014/main" id="{30B787FD-EECC-4F1C-B15F-EA1E17C60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8167" y="3436699"/>
              <a:ext cx="407364" cy="82187"/>
            </a:xfrm>
            <a:custGeom>
              <a:avLst/>
              <a:gdLst>
                <a:gd name="T0" fmla="*/ 120 w 228"/>
                <a:gd name="T1" fmla="*/ 0 h 46"/>
                <a:gd name="T2" fmla="*/ 120 w 228"/>
                <a:gd name="T3" fmla="*/ 0 h 46"/>
                <a:gd name="T4" fmla="*/ 94 w 228"/>
                <a:gd name="T5" fmla="*/ 2 h 46"/>
                <a:gd name="T6" fmla="*/ 70 w 228"/>
                <a:gd name="T7" fmla="*/ 4 h 46"/>
                <a:gd name="T8" fmla="*/ 50 w 228"/>
                <a:gd name="T9" fmla="*/ 10 h 46"/>
                <a:gd name="T10" fmla="*/ 30 w 228"/>
                <a:gd name="T11" fmla="*/ 16 h 46"/>
                <a:gd name="T12" fmla="*/ 30 w 228"/>
                <a:gd name="T13" fmla="*/ 16 h 46"/>
                <a:gd name="T14" fmla="*/ 0 w 228"/>
                <a:gd name="T15" fmla="*/ 28 h 46"/>
                <a:gd name="T16" fmla="*/ 0 w 228"/>
                <a:gd name="T17" fmla="*/ 28 h 46"/>
                <a:gd name="T18" fmla="*/ 2 w 228"/>
                <a:gd name="T19" fmla="*/ 28 h 46"/>
                <a:gd name="T20" fmla="*/ 2 w 228"/>
                <a:gd name="T21" fmla="*/ 28 h 46"/>
                <a:gd name="T22" fmla="*/ 16 w 228"/>
                <a:gd name="T23" fmla="*/ 40 h 46"/>
                <a:gd name="T24" fmla="*/ 16 w 228"/>
                <a:gd name="T25" fmla="*/ 40 h 46"/>
                <a:gd name="T26" fmla="*/ 34 w 228"/>
                <a:gd name="T27" fmla="*/ 32 h 46"/>
                <a:gd name="T28" fmla="*/ 60 w 228"/>
                <a:gd name="T29" fmla="*/ 24 h 46"/>
                <a:gd name="T30" fmla="*/ 88 w 228"/>
                <a:gd name="T31" fmla="*/ 18 h 46"/>
                <a:gd name="T32" fmla="*/ 104 w 228"/>
                <a:gd name="T33" fmla="*/ 16 h 46"/>
                <a:gd name="T34" fmla="*/ 120 w 228"/>
                <a:gd name="T35" fmla="*/ 16 h 46"/>
                <a:gd name="T36" fmla="*/ 120 w 228"/>
                <a:gd name="T37" fmla="*/ 16 h 46"/>
                <a:gd name="T38" fmla="*/ 120 w 228"/>
                <a:gd name="T39" fmla="*/ 16 h 46"/>
                <a:gd name="T40" fmla="*/ 120 w 228"/>
                <a:gd name="T41" fmla="*/ 16 h 46"/>
                <a:gd name="T42" fmla="*/ 146 w 228"/>
                <a:gd name="T43" fmla="*/ 18 h 46"/>
                <a:gd name="T44" fmla="*/ 160 w 228"/>
                <a:gd name="T45" fmla="*/ 20 h 46"/>
                <a:gd name="T46" fmla="*/ 172 w 228"/>
                <a:gd name="T47" fmla="*/ 24 h 46"/>
                <a:gd name="T48" fmla="*/ 176 w 228"/>
                <a:gd name="T49" fmla="*/ 16 h 46"/>
                <a:gd name="T50" fmla="*/ 178 w 228"/>
                <a:gd name="T51" fmla="*/ 10 h 46"/>
                <a:gd name="T52" fmla="*/ 176 w 228"/>
                <a:gd name="T53" fmla="*/ 16 h 46"/>
                <a:gd name="T54" fmla="*/ 172 w 228"/>
                <a:gd name="T55" fmla="*/ 24 h 46"/>
                <a:gd name="T56" fmla="*/ 172 w 228"/>
                <a:gd name="T57" fmla="*/ 24 h 46"/>
                <a:gd name="T58" fmla="*/ 194 w 228"/>
                <a:gd name="T59" fmla="*/ 34 h 46"/>
                <a:gd name="T60" fmla="*/ 214 w 228"/>
                <a:gd name="T61" fmla="*/ 46 h 46"/>
                <a:gd name="T62" fmla="*/ 214 w 228"/>
                <a:gd name="T63" fmla="*/ 46 h 46"/>
                <a:gd name="T64" fmla="*/ 222 w 228"/>
                <a:gd name="T65" fmla="*/ 42 h 46"/>
                <a:gd name="T66" fmla="*/ 222 w 228"/>
                <a:gd name="T67" fmla="*/ 42 h 46"/>
                <a:gd name="T68" fmla="*/ 228 w 228"/>
                <a:gd name="T69" fmla="*/ 38 h 46"/>
                <a:gd name="T70" fmla="*/ 228 w 228"/>
                <a:gd name="T71" fmla="*/ 38 h 46"/>
                <a:gd name="T72" fmla="*/ 204 w 228"/>
                <a:gd name="T73" fmla="*/ 22 h 46"/>
                <a:gd name="T74" fmla="*/ 192 w 228"/>
                <a:gd name="T75" fmla="*/ 14 h 46"/>
                <a:gd name="T76" fmla="*/ 178 w 228"/>
                <a:gd name="T77" fmla="*/ 10 h 46"/>
                <a:gd name="T78" fmla="*/ 178 w 228"/>
                <a:gd name="T79" fmla="*/ 10 h 46"/>
                <a:gd name="T80" fmla="*/ 178 w 228"/>
                <a:gd name="T81" fmla="*/ 10 h 46"/>
                <a:gd name="T82" fmla="*/ 164 w 228"/>
                <a:gd name="T83" fmla="*/ 4 h 46"/>
                <a:gd name="T84" fmla="*/ 148 w 228"/>
                <a:gd name="T85" fmla="*/ 2 h 46"/>
                <a:gd name="T86" fmla="*/ 120 w 228"/>
                <a:gd name="T8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8" h="46">
                  <a:moveTo>
                    <a:pt x="120" y="0"/>
                  </a:moveTo>
                  <a:lnTo>
                    <a:pt x="120" y="0"/>
                  </a:lnTo>
                  <a:lnTo>
                    <a:pt x="94" y="2"/>
                  </a:lnTo>
                  <a:lnTo>
                    <a:pt x="70" y="4"/>
                  </a:lnTo>
                  <a:lnTo>
                    <a:pt x="50" y="10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34" y="32"/>
                  </a:lnTo>
                  <a:lnTo>
                    <a:pt x="60" y="24"/>
                  </a:lnTo>
                  <a:lnTo>
                    <a:pt x="88" y="18"/>
                  </a:lnTo>
                  <a:lnTo>
                    <a:pt x="104" y="16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46" y="18"/>
                  </a:lnTo>
                  <a:lnTo>
                    <a:pt x="160" y="20"/>
                  </a:lnTo>
                  <a:lnTo>
                    <a:pt x="172" y="24"/>
                  </a:lnTo>
                  <a:lnTo>
                    <a:pt x="176" y="16"/>
                  </a:lnTo>
                  <a:lnTo>
                    <a:pt x="178" y="10"/>
                  </a:lnTo>
                  <a:lnTo>
                    <a:pt x="176" y="16"/>
                  </a:lnTo>
                  <a:lnTo>
                    <a:pt x="172" y="24"/>
                  </a:lnTo>
                  <a:lnTo>
                    <a:pt x="172" y="24"/>
                  </a:lnTo>
                  <a:lnTo>
                    <a:pt x="194" y="34"/>
                  </a:lnTo>
                  <a:lnTo>
                    <a:pt x="214" y="46"/>
                  </a:lnTo>
                  <a:lnTo>
                    <a:pt x="214" y="46"/>
                  </a:lnTo>
                  <a:lnTo>
                    <a:pt x="222" y="42"/>
                  </a:lnTo>
                  <a:lnTo>
                    <a:pt x="222" y="42"/>
                  </a:lnTo>
                  <a:lnTo>
                    <a:pt x="228" y="38"/>
                  </a:lnTo>
                  <a:lnTo>
                    <a:pt x="228" y="38"/>
                  </a:lnTo>
                  <a:lnTo>
                    <a:pt x="204" y="22"/>
                  </a:lnTo>
                  <a:lnTo>
                    <a:pt x="192" y="14"/>
                  </a:lnTo>
                  <a:lnTo>
                    <a:pt x="178" y="10"/>
                  </a:lnTo>
                  <a:lnTo>
                    <a:pt x="178" y="10"/>
                  </a:lnTo>
                  <a:lnTo>
                    <a:pt x="178" y="10"/>
                  </a:lnTo>
                  <a:lnTo>
                    <a:pt x="164" y="4"/>
                  </a:lnTo>
                  <a:lnTo>
                    <a:pt x="148" y="2"/>
                  </a:lnTo>
                  <a:lnTo>
                    <a:pt x="1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0" name="Freeform 2234">
              <a:extLst>
                <a:ext uri="{FF2B5EF4-FFF2-40B4-BE49-F238E27FC236}">
                  <a16:creationId xmlns:a16="http://schemas.microsoft.com/office/drawing/2014/main" id="{980A13BE-BC9E-4697-BBA6-2E343EECA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0518" y="3504593"/>
              <a:ext cx="50027" cy="35734"/>
            </a:xfrm>
            <a:custGeom>
              <a:avLst/>
              <a:gdLst>
                <a:gd name="T0" fmla="*/ 14 w 28"/>
                <a:gd name="T1" fmla="*/ 0 h 20"/>
                <a:gd name="T2" fmla="*/ 14 w 28"/>
                <a:gd name="T3" fmla="*/ 0 h 20"/>
                <a:gd name="T4" fmla="*/ 8 w 28"/>
                <a:gd name="T5" fmla="*/ 4 h 20"/>
                <a:gd name="T6" fmla="*/ 8 w 28"/>
                <a:gd name="T7" fmla="*/ 4 h 20"/>
                <a:gd name="T8" fmla="*/ 0 w 28"/>
                <a:gd name="T9" fmla="*/ 8 h 20"/>
                <a:gd name="T10" fmla="*/ 0 w 28"/>
                <a:gd name="T11" fmla="*/ 8 h 20"/>
                <a:gd name="T12" fmla="*/ 14 w 28"/>
                <a:gd name="T13" fmla="*/ 20 h 20"/>
                <a:gd name="T14" fmla="*/ 14 w 28"/>
                <a:gd name="T15" fmla="*/ 20 h 20"/>
                <a:gd name="T16" fmla="*/ 18 w 28"/>
                <a:gd name="T17" fmla="*/ 16 h 20"/>
                <a:gd name="T18" fmla="*/ 18 w 28"/>
                <a:gd name="T19" fmla="*/ 16 h 20"/>
                <a:gd name="T20" fmla="*/ 28 w 28"/>
                <a:gd name="T21" fmla="*/ 10 h 20"/>
                <a:gd name="T22" fmla="*/ 28 w 28"/>
                <a:gd name="T23" fmla="*/ 10 h 20"/>
                <a:gd name="T24" fmla="*/ 14 w 28"/>
                <a:gd name="T2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" h="20">
                  <a:moveTo>
                    <a:pt x="14" y="0"/>
                  </a:moveTo>
                  <a:lnTo>
                    <a:pt x="14" y="0"/>
                  </a:lnTo>
                  <a:lnTo>
                    <a:pt x="8" y="4"/>
                  </a:lnTo>
                  <a:lnTo>
                    <a:pt x="8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1" name="Freeform 2235">
              <a:extLst>
                <a:ext uri="{FF2B5EF4-FFF2-40B4-BE49-F238E27FC236}">
                  <a16:creationId xmlns:a16="http://schemas.microsoft.com/office/drawing/2014/main" id="{CFC4F691-6849-48B9-BE3F-969FF3365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3154" y="3486726"/>
              <a:ext cx="53601" cy="50027"/>
            </a:xfrm>
            <a:custGeom>
              <a:avLst/>
              <a:gdLst>
                <a:gd name="T0" fmla="*/ 14 w 30"/>
                <a:gd name="T1" fmla="*/ 0 h 28"/>
                <a:gd name="T2" fmla="*/ 14 w 30"/>
                <a:gd name="T3" fmla="*/ 0 h 28"/>
                <a:gd name="T4" fmla="*/ 6 w 30"/>
                <a:gd name="T5" fmla="*/ 6 h 28"/>
                <a:gd name="T6" fmla="*/ 0 w 30"/>
                <a:gd name="T7" fmla="*/ 8 h 28"/>
                <a:gd name="T8" fmla="*/ 0 w 30"/>
                <a:gd name="T9" fmla="*/ 8 h 28"/>
                <a:gd name="T10" fmla="*/ 6 w 30"/>
                <a:gd name="T11" fmla="*/ 14 h 28"/>
                <a:gd name="T12" fmla="*/ 6 w 30"/>
                <a:gd name="T13" fmla="*/ 14 h 28"/>
                <a:gd name="T14" fmla="*/ 26 w 30"/>
                <a:gd name="T15" fmla="*/ 28 h 28"/>
                <a:gd name="T16" fmla="*/ 26 w 30"/>
                <a:gd name="T17" fmla="*/ 28 h 28"/>
                <a:gd name="T18" fmla="*/ 24 w 30"/>
                <a:gd name="T19" fmla="*/ 24 h 28"/>
                <a:gd name="T20" fmla="*/ 24 w 30"/>
                <a:gd name="T21" fmla="*/ 24 h 28"/>
                <a:gd name="T22" fmla="*/ 20 w 30"/>
                <a:gd name="T23" fmla="*/ 16 h 28"/>
                <a:gd name="T24" fmla="*/ 20 w 30"/>
                <a:gd name="T25" fmla="*/ 16 h 28"/>
                <a:gd name="T26" fmla="*/ 30 w 30"/>
                <a:gd name="T27" fmla="*/ 12 h 28"/>
                <a:gd name="T28" fmla="*/ 30 w 30"/>
                <a:gd name="T29" fmla="*/ 12 h 28"/>
                <a:gd name="T30" fmla="*/ 16 w 30"/>
                <a:gd name="T31" fmla="*/ 0 h 28"/>
                <a:gd name="T32" fmla="*/ 16 w 30"/>
                <a:gd name="T33" fmla="*/ 0 h 28"/>
                <a:gd name="T34" fmla="*/ 14 w 30"/>
                <a:gd name="T3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" h="28">
                  <a:moveTo>
                    <a:pt x="14" y="0"/>
                  </a:moveTo>
                  <a:lnTo>
                    <a:pt x="14" y="0"/>
                  </a:lnTo>
                  <a:lnTo>
                    <a:pt x="6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2" name="Freeform 2236">
              <a:extLst>
                <a:ext uri="{FF2B5EF4-FFF2-40B4-BE49-F238E27FC236}">
                  <a16:creationId xmlns:a16="http://schemas.microsoft.com/office/drawing/2014/main" id="{7D72E4A9-3C1C-40F8-8A36-A0D63D34A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599" y="3722568"/>
              <a:ext cx="293016" cy="582459"/>
            </a:xfrm>
            <a:custGeom>
              <a:avLst/>
              <a:gdLst>
                <a:gd name="T0" fmla="*/ 164 w 164"/>
                <a:gd name="T1" fmla="*/ 164 h 326"/>
                <a:gd name="T2" fmla="*/ 164 w 164"/>
                <a:gd name="T3" fmla="*/ 164 h 326"/>
                <a:gd name="T4" fmla="*/ 164 w 164"/>
                <a:gd name="T5" fmla="*/ 182 h 326"/>
                <a:gd name="T6" fmla="*/ 160 w 164"/>
                <a:gd name="T7" fmla="*/ 198 h 326"/>
                <a:gd name="T8" fmla="*/ 156 w 164"/>
                <a:gd name="T9" fmla="*/ 212 h 326"/>
                <a:gd name="T10" fmla="*/ 150 w 164"/>
                <a:gd name="T11" fmla="*/ 228 h 326"/>
                <a:gd name="T12" fmla="*/ 136 w 164"/>
                <a:gd name="T13" fmla="*/ 254 h 326"/>
                <a:gd name="T14" fmla="*/ 122 w 164"/>
                <a:gd name="T15" fmla="*/ 278 h 326"/>
                <a:gd name="T16" fmla="*/ 106 w 164"/>
                <a:gd name="T17" fmla="*/ 298 h 326"/>
                <a:gd name="T18" fmla="*/ 92 w 164"/>
                <a:gd name="T19" fmla="*/ 312 h 326"/>
                <a:gd name="T20" fmla="*/ 80 w 164"/>
                <a:gd name="T21" fmla="*/ 326 h 326"/>
                <a:gd name="T22" fmla="*/ 80 w 164"/>
                <a:gd name="T23" fmla="*/ 326 h 326"/>
                <a:gd name="T24" fmla="*/ 66 w 164"/>
                <a:gd name="T25" fmla="*/ 312 h 326"/>
                <a:gd name="T26" fmla="*/ 54 w 164"/>
                <a:gd name="T27" fmla="*/ 298 h 326"/>
                <a:gd name="T28" fmla="*/ 40 w 164"/>
                <a:gd name="T29" fmla="*/ 276 h 326"/>
                <a:gd name="T30" fmla="*/ 24 w 164"/>
                <a:gd name="T31" fmla="*/ 252 h 326"/>
                <a:gd name="T32" fmla="*/ 12 w 164"/>
                <a:gd name="T33" fmla="*/ 224 h 326"/>
                <a:gd name="T34" fmla="*/ 8 w 164"/>
                <a:gd name="T35" fmla="*/ 210 h 326"/>
                <a:gd name="T36" fmla="*/ 4 w 164"/>
                <a:gd name="T37" fmla="*/ 194 h 326"/>
                <a:gd name="T38" fmla="*/ 2 w 164"/>
                <a:gd name="T39" fmla="*/ 178 h 326"/>
                <a:gd name="T40" fmla="*/ 0 w 164"/>
                <a:gd name="T41" fmla="*/ 162 h 326"/>
                <a:gd name="T42" fmla="*/ 0 w 164"/>
                <a:gd name="T43" fmla="*/ 162 h 326"/>
                <a:gd name="T44" fmla="*/ 2 w 164"/>
                <a:gd name="T45" fmla="*/ 144 h 326"/>
                <a:gd name="T46" fmla="*/ 4 w 164"/>
                <a:gd name="T47" fmla="*/ 128 h 326"/>
                <a:gd name="T48" fmla="*/ 10 w 164"/>
                <a:gd name="T49" fmla="*/ 114 h 326"/>
                <a:gd name="T50" fmla="*/ 14 w 164"/>
                <a:gd name="T51" fmla="*/ 98 h 326"/>
                <a:gd name="T52" fmla="*/ 28 w 164"/>
                <a:gd name="T53" fmla="*/ 72 h 326"/>
                <a:gd name="T54" fmla="*/ 44 w 164"/>
                <a:gd name="T55" fmla="*/ 48 h 326"/>
                <a:gd name="T56" fmla="*/ 60 w 164"/>
                <a:gd name="T57" fmla="*/ 28 h 326"/>
                <a:gd name="T58" fmla="*/ 72 w 164"/>
                <a:gd name="T59" fmla="*/ 14 h 326"/>
                <a:gd name="T60" fmla="*/ 86 w 164"/>
                <a:gd name="T61" fmla="*/ 0 h 326"/>
                <a:gd name="T62" fmla="*/ 86 w 164"/>
                <a:gd name="T63" fmla="*/ 0 h 326"/>
                <a:gd name="T64" fmla="*/ 98 w 164"/>
                <a:gd name="T65" fmla="*/ 14 h 326"/>
                <a:gd name="T66" fmla="*/ 112 w 164"/>
                <a:gd name="T67" fmla="*/ 28 h 326"/>
                <a:gd name="T68" fmla="*/ 126 w 164"/>
                <a:gd name="T69" fmla="*/ 50 h 326"/>
                <a:gd name="T70" fmla="*/ 140 w 164"/>
                <a:gd name="T71" fmla="*/ 74 h 326"/>
                <a:gd name="T72" fmla="*/ 154 w 164"/>
                <a:gd name="T73" fmla="*/ 102 h 326"/>
                <a:gd name="T74" fmla="*/ 158 w 164"/>
                <a:gd name="T75" fmla="*/ 116 h 326"/>
                <a:gd name="T76" fmla="*/ 162 w 164"/>
                <a:gd name="T77" fmla="*/ 132 h 326"/>
                <a:gd name="T78" fmla="*/ 164 w 164"/>
                <a:gd name="T79" fmla="*/ 148 h 326"/>
                <a:gd name="T80" fmla="*/ 164 w 164"/>
                <a:gd name="T81" fmla="*/ 164 h 326"/>
                <a:gd name="T82" fmla="*/ 164 w 164"/>
                <a:gd name="T83" fmla="*/ 16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4" h="326">
                  <a:moveTo>
                    <a:pt x="164" y="164"/>
                  </a:moveTo>
                  <a:lnTo>
                    <a:pt x="164" y="164"/>
                  </a:lnTo>
                  <a:lnTo>
                    <a:pt x="164" y="182"/>
                  </a:lnTo>
                  <a:lnTo>
                    <a:pt x="160" y="198"/>
                  </a:lnTo>
                  <a:lnTo>
                    <a:pt x="156" y="212"/>
                  </a:lnTo>
                  <a:lnTo>
                    <a:pt x="150" y="228"/>
                  </a:lnTo>
                  <a:lnTo>
                    <a:pt x="136" y="254"/>
                  </a:lnTo>
                  <a:lnTo>
                    <a:pt x="122" y="278"/>
                  </a:lnTo>
                  <a:lnTo>
                    <a:pt x="106" y="298"/>
                  </a:lnTo>
                  <a:lnTo>
                    <a:pt x="92" y="312"/>
                  </a:lnTo>
                  <a:lnTo>
                    <a:pt x="80" y="326"/>
                  </a:lnTo>
                  <a:lnTo>
                    <a:pt x="80" y="326"/>
                  </a:lnTo>
                  <a:lnTo>
                    <a:pt x="66" y="312"/>
                  </a:lnTo>
                  <a:lnTo>
                    <a:pt x="54" y="298"/>
                  </a:lnTo>
                  <a:lnTo>
                    <a:pt x="40" y="276"/>
                  </a:lnTo>
                  <a:lnTo>
                    <a:pt x="24" y="252"/>
                  </a:lnTo>
                  <a:lnTo>
                    <a:pt x="12" y="224"/>
                  </a:lnTo>
                  <a:lnTo>
                    <a:pt x="8" y="210"/>
                  </a:lnTo>
                  <a:lnTo>
                    <a:pt x="4" y="194"/>
                  </a:lnTo>
                  <a:lnTo>
                    <a:pt x="2" y="178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2" y="144"/>
                  </a:lnTo>
                  <a:lnTo>
                    <a:pt x="4" y="128"/>
                  </a:lnTo>
                  <a:lnTo>
                    <a:pt x="10" y="114"/>
                  </a:lnTo>
                  <a:lnTo>
                    <a:pt x="14" y="98"/>
                  </a:lnTo>
                  <a:lnTo>
                    <a:pt x="28" y="72"/>
                  </a:lnTo>
                  <a:lnTo>
                    <a:pt x="44" y="48"/>
                  </a:lnTo>
                  <a:lnTo>
                    <a:pt x="60" y="28"/>
                  </a:lnTo>
                  <a:lnTo>
                    <a:pt x="72" y="14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98" y="14"/>
                  </a:lnTo>
                  <a:lnTo>
                    <a:pt x="112" y="28"/>
                  </a:lnTo>
                  <a:lnTo>
                    <a:pt x="126" y="50"/>
                  </a:lnTo>
                  <a:lnTo>
                    <a:pt x="140" y="74"/>
                  </a:lnTo>
                  <a:lnTo>
                    <a:pt x="154" y="102"/>
                  </a:lnTo>
                  <a:lnTo>
                    <a:pt x="158" y="116"/>
                  </a:lnTo>
                  <a:lnTo>
                    <a:pt x="162" y="132"/>
                  </a:lnTo>
                  <a:lnTo>
                    <a:pt x="164" y="148"/>
                  </a:lnTo>
                  <a:lnTo>
                    <a:pt x="164" y="164"/>
                  </a:lnTo>
                  <a:lnTo>
                    <a:pt x="16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3" name="Freeform 2238">
              <a:extLst>
                <a:ext uri="{FF2B5EF4-FFF2-40B4-BE49-F238E27FC236}">
                  <a16:creationId xmlns:a16="http://schemas.microsoft.com/office/drawing/2014/main" id="{D0ACE4A2-0020-48FB-AE50-276B83964B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15029" y="3250884"/>
              <a:ext cx="300163" cy="71467"/>
            </a:xfrm>
            <a:custGeom>
              <a:avLst/>
              <a:gdLst>
                <a:gd name="T0" fmla="*/ 164 w 168"/>
                <a:gd name="T1" fmla="*/ 22 h 40"/>
                <a:gd name="T2" fmla="*/ 164 w 168"/>
                <a:gd name="T3" fmla="*/ 22 h 40"/>
                <a:gd name="T4" fmla="*/ 158 w 168"/>
                <a:gd name="T5" fmla="*/ 40 h 40"/>
                <a:gd name="T6" fmla="*/ 158 w 168"/>
                <a:gd name="T7" fmla="*/ 40 h 40"/>
                <a:gd name="T8" fmla="*/ 168 w 168"/>
                <a:gd name="T9" fmla="*/ 28 h 40"/>
                <a:gd name="T10" fmla="*/ 168 w 168"/>
                <a:gd name="T11" fmla="*/ 28 h 40"/>
                <a:gd name="T12" fmla="*/ 164 w 168"/>
                <a:gd name="T13" fmla="*/ 22 h 40"/>
                <a:gd name="T14" fmla="*/ 2 w 168"/>
                <a:gd name="T15" fmla="*/ 0 h 40"/>
                <a:gd name="T16" fmla="*/ 2 w 168"/>
                <a:gd name="T17" fmla="*/ 0 h 40"/>
                <a:gd name="T18" fmla="*/ 0 w 168"/>
                <a:gd name="T19" fmla="*/ 4 h 40"/>
                <a:gd name="T20" fmla="*/ 0 w 168"/>
                <a:gd name="T21" fmla="*/ 4 h 40"/>
                <a:gd name="T22" fmla="*/ 4 w 168"/>
                <a:gd name="T23" fmla="*/ 4 h 40"/>
                <a:gd name="T24" fmla="*/ 4 w 168"/>
                <a:gd name="T25" fmla="*/ 4 h 40"/>
                <a:gd name="T26" fmla="*/ 2 w 168"/>
                <a:gd name="T2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" h="40">
                  <a:moveTo>
                    <a:pt x="164" y="22"/>
                  </a:moveTo>
                  <a:lnTo>
                    <a:pt x="164" y="22"/>
                  </a:lnTo>
                  <a:lnTo>
                    <a:pt x="158" y="40"/>
                  </a:lnTo>
                  <a:lnTo>
                    <a:pt x="158" y="40"/>
                  </a:lnTo>
                  <a:lnTo>
                    <a:pt x="168" y="28"/>
                  </a:lnTo>
                  <a:lnTo>
                    <a:pt x="168" y="28"/>
                  </a:lnTo>
                  <a:lnTo>
                    <a:pt x="164" y="22"/>
                  </a:lnTo>
                  <a:close/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C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4" name="Freeform 2239">
              <a:extLst>
                <a:ext uri="{FF2B5EF4-FFF2-40B4-BE49-F238E27FC236}">
                  <a16:creationId xmlns:a16="http://schemas.microsoft.com/office/drawing/2014/main" id="{C69C3A63-425D-4E28-98A9-C4FD460A5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7325" y="3290191"/>
              <a:ext cx="17867" cy="32160"/>
            </a:xfrm>
            <a:custGeom>
              <a:avLst/>
              <a:gdLst>
                <a:gd name="T0" fmla="*/ 6 w 10"/>
                <a:gd name="T1" fmla="*/ 0 h 18"/>
                <a:gd name="T2" fmla="*/ 6 w 10"/>
                <a:gd name="T3" fmla="*/ 0 h 18"/>
                <a:gd name="T4" fmla="*/ 0 w 10"/>
                <a:gd name="T5" fmla="*/ 18 h 18"/>
                <a:gd name="T6" fmla="*/ 0 w 10"/>
                <a:gd name="T7" fmla="*/ 18 h 18"/>
                <a:gd name="T8" fmla="*/ 10 w 10"/>
                <a:gd name="T9" fmla="*/ 6 h 18"/>
                <a:gd name="T10" fmla="*/ 10 w 10"/>
                <a:gd name="T11" fmla="*/ 6 h 18"/>
                <a:gd name="T12" fmla="*/ 6 w 10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8">
                  <a:moveTo>
                    <a:pt x="6" y="0"/>
                  </a:moveTo>
                  <a:lnTo>
                    <a:pt x="6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" name="Freeform 2240">
              <a:extLst>
                <a:ext uri="{FF2B5EF4-FFF2-40B4-BE49-F238E27FC236}">
                  <a16:creationId xmlns:a16="http://schemas.microsoft.com/office/drawing/2014/main" id="{27E5592A-8554-40D4-818D-B91B7DC31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29" y="3250884"/>
              <a:ext cx="7147" cy="7147"/>
            </a:xfrm>
            <a:custGeom>
              <a:avLst/>
              <a:gdLst>
                <a:gd name="T0" fmla="*/ 2 w 4"/>
                <a:gd name="T1" fmla="*/ 0 h 4"/>
                <a:gd name="T2" fmla="*/ 2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4 h 4"/>
                <a:gd name="T10" fmla="*/ 4 w 4"/>
                <a:gd name="T11" fmla="*/ 4 h 4"/>
                <a:gd name="T12" fmla="*/ 2 w 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" name="Freeform 2242">
              <a:extLst>
                <a:ext uri="{FF2B5EF4-FFF2-40B4-BE49-F238E27FC236}">
                  <a16:creationId xmlns:a16="http://schemas.microsoft.com/office/drawing/2014/main" id="{D5037232-9703-4384-BE9E-948B65BCF3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6469" y="3082935"/>
              <a:ext cx="250136" cy="318030"/>
            </a:xfrm>
            <a:custGeom>
              <a:avLst/>
              <a:gdLst>
                <a:gd name="T0" fmla="*/ 124 w 140"/>
                <a:gd name="T1" fmla="*/ 0 h 178"/>
                <a:gd name="T2" fmla="*/ 124 w 140"/>
                <a:gd name="T3" fmla="*/ 0 h 178"/>
                <a:gd name="T4" fmla="*/ 102 w 140"/>
                <a:gd name="T5" fmla="*/ 4 h 178"/>
                <a:gd name="T6" fmla="*/ 102 w 140"/>
                <a:gd name="T7" fmla="*/ 4 h 178"/>
                <a:gd name="T8" fmla="*/ 84 w 140"/>
                <a:gd name="T9" fmla="*/ 10 h 178"/>
                <a:gd name="T10" fmla="*/ 68 w 140"/>
                <a:gd name="T11" fmla="*/ 16 h 178"/>
                <a:gd name="T12" fmla="*/ 50 w 140"/>
                <a:gd name="T13" fmla="*/ 26 h 178"/>
                <a:gd name="T14" fmla="*/ 34 w 140"/>
                <a:gd name="T15" fmla="*/ 38 h 178"/>
                <a:gd name="T16" fmla="*/ 34 w 140"/>
                <a:gd name="T17" fmla="*/ 38 h 178"/>
                <a:gd name="T18" fmla="*/ 16 w 140"/>
                <a:gd name="T19" fmla="*/ 56 h 178"/>
                <a:gd name="T20" fmla="*/ 0 w 140"/>
                <a:gd name="T21" fmla="*/ 76 h 178"/>
                <a:gd name="T22" fmla="*/ 0 w 140"/>
                <a:gd name="T23" fmla="*/ 76 h 178"/>
                <a:gd name="T24" fmla="*/ 8 w 140"/>
                <a:gd name="T25" fmla="*/ 94 h 178"/>
                <a:gd name="T26" fmla="*/ 8 w 140"/>
                <a:gd name="T27" fmla="*/ 94 h 178"/>
                <a:gd name="T28" fmla="*/ 28 w 140"/>
                <a:gd name="T29" fmla="*/ 90 h 178"/>
                <a:gd name="T30" fmla="*/ 46 w 140"/>
                <a:gd name="T31" fmla="*/ 88 h 178"/>
                <a:gd name="T32" fmla="*/ 72 w 140"/>
                <a:gd name="T33" fmla="*/ 86 h 178"/>
                <a:gd name="T34" fmla="*/ 72 w 140"/>
                <a:gd name="T35" fmla="*/ 86 h 178"/>
                <a:gd name="T36" fmla="*/ 78 w 140"/>
                <a:gd name="T37" fmla="*/ 86 h 178"/>
                <a:gd name="T38" fmla="*/ 84 w 140"/>
                <a:gd name="T39" fmla="*/ 88 h 178"/>
                <a:gd name="T40" fmla="*/ 86 w 140"/>
                <a:gd name="T41" fmla="*/ 94 h 178"/>
                <a:gd name="T42" fmla="*/ 86 w 140"/>
                <a:gd name="T43" fmla="*/ 94 h 178"/>
                <a:gd name="T44" fmla="*/ 86 w 140"/>
                <a:gd name="T45" fmla="*/ 108 h 178"/>
                <a:gd name="T46" fmla="*/ 86 w 140"/>
                <a:gd name="T47" fmla="*/ 108 h 178"/>
                <a:gd name="T48" fmla="*/ 84 w 140"/>
                <a:gd name="T49" fmla="*/ 136 h 178"/>
                <a:gd name="T50" fmla="*/ 82 w 140"/>
                <a:gd name="T51" fmla="*/ 156 h 178"/>
                <a:gd name="T52" fmla="*/ 78 w 140"/>
                <a:gd name="T53" fmla="*/ 176 h 178"/>
                <a:gd name="T54" fmla="*/ 78 w 140"/>
                <a:gd name="T55" fmla="*/ 176 h 178"/>
                <a:gd name="T56" fmla="*/ 80 w 140"/>
                <a:gd name="T57" fmla="*/ 178 h 178"/>
                <a:gd name="T58" fmla="*/ 80 w 140"/>
                <a:gd name="T59" fmla="*/ 178 h 178"/>
                <a:gd name="T60" fmla="*/ 100 w 140"/>
                <a:gd name="T61" fmla="*/ 170 h 178"/>
                <a:gd name="T62" fmla="*/ 118 w 140"/>
                <a:gd name="T63" fmla="*/ 160 h 178"/>
                <a:gd name="T64" fmla="*/ 118 w 140"/>
                <a:gd name="T65" fmla="*/ 160 h 178"/>
                <a:gd name="T66" fmla="*/ 120 w 140"/>
                <a:gd name="T67" fmla="*/ 156 h 178"/>
                <a:gd name="T68" fmla="*/ 120 w 140"/>
                <a:gd name="T69" fmla="*/ 156 h 178"/>
                <a:gd name="T70" fmla="*/ 132 w 140"/>
                <a:gd name="T71" fmla="*/ 128 h 178"/>
                <a:gd name="T72" fmla="*/ 136 w 140"/>
                <a:gd name="T73" fmla="*/ 112 h 178"/>
                <a:gd name="T74" fmla="*/ 140 w 140"/>
                <a:gd name="T75" fmla="*/ 96 h 178"/>
                <a:gd name="T76" fmla="*/ 140 w 140"/>
                <a:gd name="T77" fmla="*/ 96 h 178"/>
                <a:gd name="T78" fmla="*/ 130 w 140"/>
                <a:gd name="T79" fmla="*/ 70 h 178"/>
                <a:gd name="T80" fmla="*/ 138 w 140"/>
                <a:gd name="T81" fmla="*/ 68 h 178"/>
                <a:gd name="T82" fmla="*/ 138 w 140"/>
                <a:gd name="T83" fmla="*/ 68 h 178"/>
                <a:gd name="T84" fmla="*/ 130 w 140"/>
                <a:gd name="T85" fmla="*/ 70 h 178"/>
                <a:gd name="T86" fmla="*/ 130 w 140"/>
                <a:gd name="T87" fmla="*/ 70 h 178"/>
                <a:gd name="T88" fmla="*/ 124 w 140"/>
                <a:gd name="T89" fmla="*/ 46 h 178"/>
                <a:gd name="T90" fmla="*/ 122 w 140"/>
                <a:gd name="T91" fmla="*/ 20 h 178"/>
                <a:gd name="T92" fmla="*/ 122 w 140"/>
                <a:gd name="T93" fmla="*/ 20 h 178"/>
                <a:gd name="T94" fmla="*/ 124 w 140"/>
                <a:gd name="T95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0" h="178">
                  <a:moveTo>
                    <a:pt x="124" y="0"/>
                  </a:moveTo>
                  <a:lnTo>
                    <a:pt x="124" y="0"/>
                  </a:lnTo>
                  <a:lnTo>
                    <a:pt x="102" y="4"/>
                  </a:lnTo>
                  <a:lnTo>
                    <a:pt x="102" y="4"/>
                  </a:lnTo>
                  <a:lnTo>
                    <a:pt x="84" y="10"/>
                  </a:lnTo>
                  <a:lnTo>
                    <a:pt x="68" y="16"/>
                  </a:lnTo>
                  <a:lnTo>
                    <a:pt x="50" y="26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16" y="5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8" y="94"/>
                  </a:lnTo>
                  <a:lnTo>
                    <a:pt x="8" y="94"/>
                  </a:lnTo>
                  <a:lnTo>
                    <a:pt x="28" y="90"/>
                  </a:lnTo>
                  <a:lnTo>
                    <a:pt x="46" y="88"/>
                  </a:lnTo>
                  <a:lnTo>
                    <a:pt x="72" y="86"/>
                  </a:lnTo>
                  <a:lnTo>
                    <a:pt x="72" y="86"/>
                  </a:lnTo>
                  <a:lnTo>
                    <a:pt x="78" y="86"/>
                  </a:lnTo>
                  <a:lnTo>
                    <a:pt x="84" y="88"/>
                  </a:lnTo>
                  <a:lnTo>
                    <a:pt x="86" y="94"/>
                  </a:lnTo>
                  <a:lnTo>
                    <a:pt x="86" y="94"/>
                  </a:lnTo>
                  <a:lnTo>
                    <a:pt x="86" y="108"/>
                  </a:lnTo>
                  <a:lnTo>
                    <a:pt x="86" y="108"/>
                  </a:lnTo>
                  <a:lnTo>
                    <a:pt x="84" y="136"/>
                  </a:lnTo>
                  <a:lnTo>
                    <a:pt x="82" y="156"/>
                  </a:lnTo>
                  <a:lnTo>
                    <a:pt x="78" y="176"/>
                  </a:lnTo>
                  <a:lnTo>
                    <a:pt x="78" y="176"/>
                  </a:lnTo>
                  <a:lnTo>
                    <a:pt x="80" y="178"/>
                  </a:lnTo>
                  <a:lnTo>
                    <a:pt x="80" y="178"/>
                  </a:lnTo>
                  <a:lnTo>
                    <a:pt x="100" y="170"/>
                  </a:lnTo>
                  <a:lnTo>
                    <a:pt x="118" y="160"/>
                  </a:lnTo>
                  <a:lnTo>
                    <a:pt x="118" y="160"/>
                  </a:lnTo>
                  <a:lnTo>
                    <a:pt x="120" y="156"/>
                  </a:lnTo>
                  <a:lnTo>
                    <a:pt x="120" y="156"/>
                  </a:lnTo>
                  <a:lnTo>
                    <a:pt x="132" y="128"/>
                  </a:lnTo>
                  <a:lnTo>
                    <a:pt x="136" y="112"/>
                  </a:lnTo>
                  <a:lnTo>
                    <a:pt x="140" y="96"/>
                  </a:lnTo>
                  <a:lnTo>
                    <a:pt x="140" y="96"/>
                  </a:lnTo>
                  <a:lnTo>
                    <a:pt x="130" y="70"/>
                  </a:lnTo>
                  <a:lnTo>
                    <a:pt x="138" y="68"/>
                  </a:lnTo>
                  <a:lnTo>
                    <a:pt x="138" y="68"/>
                  </a:lnTo>
                  <a:lnTo>
                    <a:pt x="130" y="70"/>
                  </a:lnTo>
                  <a:lnTo>
                    <a:pt x="130" y="70"/>
                  </a:lnTo>
                  <a:lnTo>
                    <a:pt x="124" y="46"/>
                  </a:lnTo>
                  <a:lnTo>
                    <a:pt x="122" y="20"/>
                  </a:lnTo>
                  <a:lnTo>
                    <a:pt x="122" y="20"/>
                  </a:lnTo>
                  <a:lnTo>
                    <a:pt x="1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" name="Freeform 2244">
              <a:extLst>
                <a:ext uri="{FF2B5EF4-FFF2-40B4-BE49-F238E27FC236}">
                  <a16:creationId xmlns:a16="http://schemas.microsoft.com/office/drawing/2014/main" id="{4F58377F-7747-4B66-9902-A29DA5CF7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5830" y="3397392"/>
              <a:ext cx="3573" cy="7147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0 w 2"/>
                <a:gd name="T5" fmla="*/ 4 h 4"/>
                <a:gd name="T6" fmla="*/ 0 w 2"/>
                <a:gd name="T7" fmla="*/ 4 h 4"/>
                <a:gd name="T8" fmla="*/ 2 w 2"/>
                <a:gd name="T9" fmla="*/ 2 h 4"/>
                <a:gd name="T10" fmla="*/ 2 w 2"/>
                <a:gd name="T11" fmla="*/ 2 h 4"/>
                <a:gd name="T12" fmla="*/ 0 w 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8" name="Freeform 2245">
              <a:extLst>
                <a:ext uri="{FF2B5EF4-FFF2-40B4-BE49-F238E27FC236}">
                  <a16:creationId xmlns:a16="http://schemas.microsoft.com/office/drawing/2014/main" id="{ADBC3EC4-42DA-4FC1-86A0-86C463B65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7298" y="3254457"/>
              <a:ext cx="60747" cy="114348"/>
            </a:xfrm>
            <a:custGeom>
              <a:avLst/>
              <a:gdLst>
                <a:gd name="T0" fmla="*/ 22 w 34"/>
                <a:gd name="T1" fmla="*/ 0 h 64"/>
                <a:gd name="T2" fmla="*/ 22 w 34"/>
                <a:gd name="T3" fmla="*/ 0 h 64"/>
                <a:gd name="T4" fmla="*/ 18 w 34"/>
                <a:gd name="T5" fmla="*/ 16 h 64"/>
                <a:gd name="T6" fmla="*/ 14 w 34"/>
                <a:gd name="T7" fmla="*/ 32 h 64"/>
                <a:gd name="T8" fmla="*/ 2 w 34"/>
                <a:gd name="T9" fmla="*/ 60 h 64"/>
                <a:gd name="T10" fmla="*/ 2 w 34"/>
                <a:gd name="T11" fmla="*/ 60 h 64"/>
                <a:gd name="T12" fmla="*/ 0 w 34"/>
                <a:gd name="T13" fmla="*/ 64 h 64"/>
                <a:gd name="T14" fmla="*/ 0 w 34"/>
                <a:gd name="T15" fmla="*/ 64 h 64"/>
                <a:gd name="T16" fmla="*/ 10 w 34"/>
                <a:gd name="T17" fmla="*/ 56 h 64"/>
                <a:gd name="T18" fmla="*/ 10 w 34"/>
                <a:gd name="T19" fmla="*/ 56 h 64"/>
                <a:gd name="T20" fmla="*/ 10 w 34"/>
                <a:gd name="T21" fmla="*/ 56 h 64"/>
                <a:gd name="T22" fmla="*/ 28 w 34"/>
                <a:gd name="T23" fmla="*/ 38 h 64"/>
                <a:gd name="T24" fmla="*/ 28 w 34"/>
                <a:gd name="T25" fmla="*/ 38 h 64"/>
                <a:gd name="T26" fmla="*/ 34 w 34"/>
                <a:gd name="T27" fmla="*/ 20 h 64"/>
                <a:gd name="T28" fmla="*/ 34 w 34"/>
                <a:gd name="T29" fmla="*/ 20 h 64"/>
                <a:gd name="T30" fmla="*/ 22 w 34"/>
                <a:gd name="T3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64">
                  <a:moveTo>
                    <a:pt x="22" y="0"/>
                  </a:moveTo>
                  <a:lnTo>
                    <a:pt x="22" y="0"/>
                  </a:lnTo>
                  <a:lnTo>
                    <a:pt x="18" y="16"/>
                  </a:lnTo>
                  <a:lnTo>
                    <a:pt x="14" y="32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9" name="Freeform 2246">
              <a:extLst>
                <a:ext uri="{FF2B5EF4-FFF2-40B4-BE49-F238E27FC236}">
                  <a16:creationId xmlns:a16="http://schemas.microsoft.com/office/drawing/2014/main" id="{45BA0BE0-FAEF-489B-8EFF-1B69D5825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8602" y="3218723"/>
              <a:ext cx="32160" cy="39307"/>
            </a:xfrm>
            <a:custGeom>
              <a:avLst/>
              <a:gdLst>
                <a:gd name="T0" fmla="*/ 10 w 18"/>
                <a:gd name="T1" fmla="*/ 0 h 22"/>
                <a:gd name="T2" fmla="*/ 10 w 18"/>
                <a:gd name="T3" fmla="*/ 0 h 22"/>
                <a:gd name="T4" fmla="*/ 0 w 18"/>
                <a:gd name="T5" fmla="*/ 18 h 22"/>
                <a:gd name="T6" fmla="*/ 0 w 18"/>
                <a:gd name="T7" fmla="*/ 18 h 22"/>
                <a:gd name="T8" fmla="*/ 2 w 18"/>
                <a:gd name="T9" fmla="*/ 22 h 22"/>
                <a:gd name="T10" fmla="*/ 2 w 18"/>
                <a:gd name="T11" fmla="*/ 22 h 22"/>
                <a:gd name="T12" fmla="*/ 8 w 18"/>
                <a:gd name="T13" fmla="*/ 20 h 22"/>
                <a:gd name="T14" fmla="*/ 8 w 18"/>
                <a:gd name="T15" fmla="*/ 20 h 22"/>
                <a:gd name="T16" fmla="*/ 18 w 18"/>
                <a:gd name="T17" fmla="*/ 18 h 22"/>
                <a:gd name="T18" fmla="*/ 18 w 18"/>
                <a:gd name="T19" fmla="*/ 18 h 22"/>
                <a:gd name="T20" fmla="*/ 10 w 18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2">
                  <a:moveTo>
                    <a:pt x="10" y="0"/>
                  </a:moveTo>
                  <a:lnTo>
                    <a:pt x="1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0" name="Freeform 2248">
              <a:extLst>
                <a:ext uri="{FF2B5EF4-FFF2-40B4-BE49-F238E27FC236}">
                  <a16:creationId xmlns:a16="http://schemas.microsoft.com/office/drawing/2014/main" id="{58FA1784-D3A2-4E9D-AF6F-5586AA0EF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3031" y="3075789"/>
              <a:ext cx="107201" cy="196535"/>
            </a:xfrm>
            <a:custGeom>
              <a:avLst/>
              <a:gdLst>
                <a:gd name="T0" fmla="*/ 32 w 60"/>
                <a:gd name="T1" fmla="*/ 0 h 110"/>
                <a:gd name="T2" fmla="*/ 32 w 60"/>
                <a:gd name="T3" fmla="*/ 0 h 110"/>
                <a:gd name="T4" fmla="*/ 32 w 60"/>
                <a:gd name="T5" fmla="*/ 0 h 110"/>
                <a:gd name="T6" fmla="*/ 32 w 60"/>
                <a:gd name="T7" fmla="*/ 0 h 110"/>
                <a:gd name="T8" fmla="*/ 30 w 60"/>
                <a:gd name="T9" fmla="*/ 0 h 110"/>
                <a:gd name="T10" fmla="*/ 30 w 60"/>
                <a:gd name="T11" fmla="*/ 0 h 110"/>
                <a:gd name="T12" fmla="*/ 2 w 60"/>
                <a:gd name="T13" fmla="*/ 2 h 110"/>
                <a:gd name="T14" fmla="*/ 2 w 60"/>
                <a:gd name="T15" fmla="*/ 2 h 110"/>
                <a:gd name="T16" fmla="*/ 0 w 60"/>
                <a:gd name="T17" fmla="*/ 24 h 110"/>
                <a:gd name="T18" fmla="*/ 0 w 60"/>
                <a:gd name="T19" fmla="*/ 24 h 110"/>
                <a:gd name="T20" fmla="*/ 2 w 60"/>
                <a:gd name="T21" fmla="*/ 46 h 110"/>
                <a:gd name="T22" fmla="*/ 8 w 60"/>
                <a:gd name="T23" fmla="*/ 70 h 110"/>
                <a:gd name="T24" fmla="*/ 8 w 60"/>
                <a:gd name="T25" fmla="*/ 70 h 110"/>
                <a:gd name="T26" fmla="*/ 8 w 60"/>
                <a:gd name="T27" fmla="*/ 70 h 110"/>
                <a:gd name="T28" fmla="*/ 16 w 60"/>
                <a:gd name="T29" fmla="*/ 92 h 110"/>
                <a:gd name="T30" fmla="*/ 28 w 60"/>
                <a:gd name="T31" fmla="*/ 110 h 110"/>
                <a:gd name="T32" fmla="*/ 28 w 60"/>
                <a:gd name="T33" fmla="*/ 110 h 110"/>
                <a:gd name="T34" fmla="*/ 40 w 60"/>
                <a:gd name="T35" fmla="*/ 84 h 110"/>
                <a:gd name="T36" fmla="*/ 48 w 60"/>
                <a:gd name="T37" fmla="*/ 58 h 110"/>
                <a:gd name="T38" fmla="*/ 48 w 60"/>
                <a:gd name="T39" fmla="*/ 58 h 110"/>
                <a:gd name="T40" fmla="*/ 56 w 60"/>
                <a:gd name="T41" fmla="*/ 24 h 110"/>
                <a:gd name="T42" fmla="*/ 60 w 60"/>
                <a:gd name="T43" fmla="*/ 2 h 110"/>
                <a:gd name="T44" fmla="*/ 60 w 60"/>
                <a:gd name="T45" fmla="*/ 2 h 110"/>
                <a:gd name="T46" fmla="*/ 58 w 60"/>
                <a:gd name="T47" fmla="*/ 2 h 110"/>
                <a:gd name="T48" fmla="*/ 58 w 60"/>
                <a:gd name="T49" fmla="*/ 2 h 110"/>
                <a:gd name="T50" fmla="*/ 32 w 60"/>
                <a:gd name="T5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0" h="110">
                  <a:moveTo>
                    <a:pt x="32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46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92"/>
                  </a:lnTo>
                  <a:lnTo>
                    <a:pt x="28" y="110"/>
                  </a:lnTo>
                  <a:lnTo>
                    <a:pt x="28" y="110"/>
                  </a:lnTo>
                  <a:lnTo>
                    <a:pt x="40" y="84"/>
                  </a:lnTo>
                  <a:lnTo>
                    <a:pt x="48" y="58"/>
                  </a:lnTo>
                  <a:lnTo>
                    <a:pt x="48" y="58"/>
                  </a:lnTo>
                  <a:lnTo>
                    <a:pt x="56" y="24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1" name="Freeform 2250">
              <a:extLst>
                <a:ext uri="{FF2B5EF4-FFF2-40B4-BE49-F238E27FC236}">
                  <a16:creationId xmlns:a16="http://schemas.microsoft.com/office/drawing/2014/main" id="{3956E398-3244-485C-A043-B8708667E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4444" y="3079362"/>
              <a:ext cx="78614" cy="221549"/>
            </a:xfrm>
            <a:custGeom>
              <a:avLst/>
              <a:gdLst>
                <a:gd name="T0" fmla="*/ 18 w 44"/>
                <a:gd name="T1" fmla="*/ 0 h 124"/>
                <a:gd name="T2" fmla="*/ 18 w 44"/>
                <a:gd name="T3" fmla="*/ 0 h 124"/>
                <a:gd name="T4" fmla="*/ 2 w 44"/>
                <a:gd name="T5" fmla="*/ 2 h 124"/>
                <a:gd name="T6" fmla="*/ 2 w 44"/>
                <a:gd name="T7" fmla="*/ 2 h 124"/>
                <a:gd name="T8" fmla="*/ 0 w 44"/>
                <a:gd name="T9" fmla="*/ 22 h 124"/>
                <a:gd name="T10" fmla="*/ 0 w 44"/>
                <a:gd name="T11" fmla="*/ 22 h 124"/>
                <a:gd name="T12" fmla="*/ 2 w 44"/>
                <a:gd name="T13" fmla="*/ 48 h 124"/>
                <a:gd name="T14" fmla="*/ 8 w 44"/>
                <a:gd name="T15" fmla="*/ 72 h 124"/>
                <a:gd name="T16" fmla="*/ 16 w 44"/>
                <a:gd name="T17" fmla="*/ 70 h 124"/>
                <a:gd name="T18" fmla="*/ 24 w 44"/>
                <a:gd name="T19" fmla="*/ 68 h 124"/>
                <a:gd name="T20" fmla="*/ 16 w 44"/>
                <a:gd name="T21" fmla="*/ 70 h 124"/>
                <a:gd name="T22" fmla="*/ 8 w 44"/>
                <a:gd name="T23" fmla="*/ 72 h 124"/>
                <a:gd name="T24" fmla="*/ 8 w 44"/>
                <a:gd name="T25" fmla="*/ 72 h 124"/>
                <a:gd name="T26" fmla="*/ 18 w 44"/>
                <a:gd name="T27" fmla="*/ 98 h 124"/>
                <a:gd name="T28" fmla="*/ 18 w 44"/>
                <a:gd name="T29" fmla="*/ 98 h 124"/>
                <a:gd name="T30" fmla="*/ 30 w 44"/>
                <a:gd name="T31" fmla="*/ 118 h 124"/>
                <a:gd name="T32" fmla="*/ 30 w 44"/>
                <a:gd name="T33" fmla="*/ 118 h 124"/>
                <a:gd name="T34" fmla="*/ 34 w 44"/>
                <a:gd name="T35" fmla="*/ 124 h 124"/>
                <a:gd name="T36" fmla="*/ 34 w 44"/>
                <a:gd name="T37" fmla="*/ 124 h 124"/>
                <a:gd name="T38" fmla="*/ 44 w 44"/>
                <a:gd name="T39" fmla="*/ 108 h 124"/>
                <a:gd name="T40" fmla="*/ 44 w 44"/>
                <a:gd name="T41" fmla="*/ 108 h 124"/>
                <a:gd name="T42" fmla="*/ 32 w 44"/>
                <a:gd name="T43" fmla="*/ 90 h 124"/>
                <a:gd name="T44" fmla="*/ 24 w 44"/>
                <a:gd name="T45" fmla="*/ 68 h 124"/>
                <a:gd name="T46" fmla="*/ 24 w 44"/>
                <a:gd name="T47" fmla="*/ 68 h 124"/>
                <a:gd name="T48" fmla="*/ 24 w 44"/>
                <a:gd name="T49" fmla="*/ 68 h 124"/>
                <a:gd name="T50" fmla="*/ 18 w 44"/>
                <a:gd name="T51" fmla="*/ 44 h 124"/>
                <a:gd name="T52" fmla="*/ 16 w 44"/>
                <a:gd name="T53" fmla="*/ 22 h 124"/>
                <a:gd name="T54" fmla="*/ 16 w 44"/>
                <a:gd name="T55" fmla="*/ 22 h 124"/>
                <a:gd name="T56" fmla="*/ 18 w 44"/>
                <a:gd name="T5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4" h="124">
                  <a:moveTo>
                    <a:pt x="18" y="0"/>
                  </a:moveTo>
                  <a:lnTo>
                    <a:pt x="1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48"/>
                  </a:lnTo>
                  <a:lnTo>
                    <a:pt x="8" y="72"/>
                  </a:lnTo>
                  <a:lnTo>
                    <a:pt x="16" y="70"/>
                  </a:lnTo>
                  <a:lnTo>
                    <a:pt x="24" y="68"/>
                  </a:lnTo>
                  <a:lnTo>
                    <a:pt x="16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30" y="118"/>
                  </a:lnTo>
                  <a:lnTo>
                    <a:pt x="30" y="118"/>
                  </a:lnTo>
                  <a:lnTo>
                    <a:pt x="34" y="124"/>
                  </a:lnTo>
                  <a:lnTo>
                    <a:pt x="34" y="124"/>
                  </a:lnTo>
                  <a:lnTo>
                    <a:pt x="44" y="108"/>
                  </a:lnTo>
                  <a:lnTo>
                    <a:pt x="44" y="108"/>
                  </a:lnTo>
                  <a:lnTo>
                    <a:pt x="32" y="90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18" y="44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2" name="Freeform 2252">
              <a:extLst>
                <a:ext uri="{FF2B5EF4-FFF2-40B4-BE49-F238E27FC236}">
                  <a16:creationId xmlns:a16="http://schemas.microsoft.com/office/drawing/2014/main" id="{D2FD78D6-3B8B-4A37-8158-0BB852377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2148" y="3265177"/>
              <a:ext cx="189389" cy="160802"/>
            </a:xfrm>
            <a:custGeom>
              <a:avLst/>
              <a:gdLst>
                <a:gd name="T0" fmla="*/ 106 w 106"/>
                <a:gd name="T1" fmla="*/ 0 h 90"/>
                <a:gd name="T2" fmla="*/ 106 w 106"/>
                <a:gd name="T3" fmla="*/ 0 h 90"/>
                <a:gd name="T4" fmla="*/ 78 w 106"/>
                <a:gd name="T5" fmla="*/ 2 h 90"/>
                <a:gd name="T6" fmla="*/ 60 w 106"/>
                <a:gd name="T7" fmla="*/ 4 h 90"/>
                <a:gd name="T8" fmla="*/ 38 w 106"/>
                <a:gd name="T9" fmla="*/ 10 h 90"/>
                <a:gd name="T10" fmla="*/ 38 w 106"/>
                <a:gd name="T11" fmla="*/ 10 h 90"/>
                <a:gd name="T12" fmla="*/ 18 w 106"/>
                <a:gd name="T13" fmla="*/ 16 h 90"/>
                <a:gd name="T14" fmla="*/ 18 w 106"/>
                <a:gd name="T15" fmla="*/ 16 h 90"/>
                <a:gd name="T16" fmla="*/ 12 w 106"/>
                <a:gd name="T17" fmla="*/ 34 h 90"/>
                <a:gd name="T18" fmla="*/ 12 w 106"/>
                <a:gd name="T19" fmla="*/ 34 h 90"/>
                <a:gd name="T20" fmla="*/ 4 w 106"/>
                <a:gd name="T21" fmla="*/ 66 h 90"/>
                <a:gd name="T22" fmla="*/ 0 w 106"/>
                <a:gd name="T23" fmla="*/ 90 h 90"/>
                <a:gd name="T24" fmla="*/ 0 w 106"/>
                <a:gd name="T25" fmla="*/ 90 h 90"/>
                <a:gd name="T26" fmla="*/ 4 w 106"/>
                <a:gd name="T27" fmla="*/ 90 h 90"/>
                <a:gd name="T28" fmla="*/ 4 w 106"/>
                <a:gd name="T29" fmla="*/ 90 h 90"/>
                <a:gd name="T30" fmla="*/ 12 w 106"/>
                <a:gd name="T31" fmla="*/ 90 h 90"/>
                <a:gd name="T32" fmla="*/ 26 w 106"/>
                <a:gd name="T33" fmla="*/ 52 h 90"/>
                <a:gd name="T34" fmla="*/ 94 w 106"/>
                <a:gd name="T35" fmla="*/ 78 h 90"/>
                <a:gd name="T36" fmla="*/ 92 w 106"/>
                <a:gd name="T37" fmla="*/ 84 h 90"/>
                <a:gd name="T38" fmla="*/ 92 w 106"/>
                <a:gd name="T39" fmla="*/ 84 h 90"/>
                <a:gd name="T40" fmla="*/ 96 w 106"/>
                <a:gd name="T41" fmla="*/ 82 h 90"/>
                <a:gd name="T42" fmla="*/ 96 w 106"/>
                <a:gd name="T43" fmla="*/ 82 h 90"/>
                <a:gd name="T44" fmla="*/ 96 w 106"/>
                <a:gd name="T45" fmla="*/ 82 h 90"/>
                <a:gd name="T46" fmla="*/ 96 w 106"/>
                <a:gd name="T47" fmla="*/ 82 h 90"/>
                <a:gd name="T48" fmla="*/ 98 w 106"/>
                <a:gd name="T49" fmla="*/ 76 h 90"/>
                <a:gd name="T50" fmla="*/ 98 w 106"/>
                <a:gd name="T51" fmla="*/ 76 h 90"/>
                <a:gd name="T52" fmla="*/ 102 w 106"/>
                <a:gd name="T53" fmla="*/ 56 h 90"/>
                <a:gd name="T54" fmla="*/ 104 w 106"/>
                <a:gd name="T55" fmla="*/ 36 h 90"/>
                <a:gd name="T56" fmla="*/ 106 w 106"/>
                <a:gd name="T57" fmla="*/ 6 h 90"/>
                <a:gd name="T58" fmla="*/ 106 w 106"/>
                <a:gd name="T59" fmla="*/ 6 h 90"/>
                <a:gd name="T60" fmla="*/ 106 w 106"/>
                <a:gd name="T6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6" h="90">
                  <a:moveTo>
                    <a:pt x="106" y="0"/>
                  </a:moveTo>
                  <a:lnTo>
                    <a:pt x="106" y="0"/>
                  </a:lnTo>
                  <a:lnTo>
                    <a:pt x="78" y="2"/>
                  </a:lnTo>
                  <a:lnTo>
                    <a:pt x="60" y="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4" y="66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4" y="90"/>
                  </a:lnTo>
                  <a:lnTo>
                    <a:pt x="4" y="90"/>
                  </a:lnTo>
                  <a:lnTo>
                    <a:pt x="12" y="90"/>
                  </a:lnTo>
                  <a:lnTo>
                    <a:pt x="26" y="52"/>
                  </a:lnTo>
                  <a:lnTo>
                    <a:pt x="94" y="78"/>
                  </a:lnTo>
                  <a:lnTo>
                    <a:pt x="92" y="84"/>
                  </a:lnTo>
                  <a:lnTo>
                    <a:pt x="92" y="84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6" y="82"/>
                  </a:lnTo>
                  <a:lnTo>
                    <a:pt x="98" y="76"/>
                  </a:lnTo>
                  <a:lnTo>
                    <a:pt x="98" y="76"/>
                  </a:lnTo>
                  <a:lnTo>
                    <a:pt x="102" y="56"/>
                  </a:lnTo>
                  <a:lnTo>
                    <a:pt x="104" y="36"/>
                  </a:lnTo>
                  <a:lnTo>
                    <a:pt x="106" y="6"/>
                  </a:lnTo>
                  <a:lnTo>
                    <a:pt x="106" y="6"/>
                  </a:lnTo>
                  <a:lnTo>
                    <a:pt x="10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3" name="Freeform 2254">
              <a:extLst>
                <a:ext uri="{FF2B5EF4-FFF2-40B4-BE49-F238E27FC236}">
                  <a16:creationId xmlns:a16="http://schemas.microsoft.com/office/drawing/2014/main" id="{FB215673-E3FC-4DD7-B380-43FA13BC6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4308" y="3236590"/>
              <a:ext cx="185815" cy="175095"/>
            </a:xfrm>
            <a:custGeom>
              <a:avLst/>
              <a:gdLst>
                <a:gd name="T0" fmla="*/ 90 w 104"/>
                <a:gd name="T1" fmla="*/ 0 h 98"/>
                <a:gd name="T2" fmla="*/ 90 w 104"/>
                <a:gd name="T3" fmla="*/ 0 h 98"/>
                <a:gd name="T4" fmla="*/ 64 w 104"/>
                <a:gd name="T5" fmla="*/ 2 h 98"/>
                <a:gd name="T6" fmla="*/ 46 w 104"/>
                <a:gd name="T7" fmla="*/ 4 h 98"/>
                <a:gd name="T8" fmla="*/ 26 w 104"/>
                <a:gd name="T9" fmla="*/ 8 h 98"/>
                <a:gd name="T10" fmla="*/ 26 w 104"/>
                <a:gd name="T11" fmla="*/ 8 h 98"/>
                <a:gd name="T12" fmla="*/ 16 w 104"/>
                <a:gd name="T13" fmla="*/ 10 h 98"/>
                <a:gd name="T14" fmla="*/ 16 w 104"/>
                <a:gd name="T15" fmla="*/ 10 h 98"/>
                <a:gd name="T16" fmla="*/ 10 w 104"/>
                <a:gd name="T17" fmla="*/ 12 h 98"/>
                <a:gd name="T18" fmla="*/ 10 w 104"/>
                <a:gd name="T19" fmla="*/ 12 h 98"/>
                <a:gd name="T20" fmla="*/ 6 w 104"/>
                <a:gd name="T21" fmla="*/ 12 h 98"/>
                <a:gd name="T22" fmla="*/ 6 w 104"/>
                <a:gd name="T23" fmla="*/ 12 h 98"/>
                <a:gd name="T24" fmla="*/ 0 w 104"/>
                <a:gd name="T25" fmla="*/ 32 h 98"/>
                <a:gd name="T26" fmla="*/ 0 w 104"/>
                <a:gd name="T27" fmla="*/ 32 h 98"/>
                <a:gd name="T28" fmla="*/ 20 w 104"/>
                <a:gd name="T29" fmla="*/ 26 h 98"/>
                <a:gd name="T30" fmla="*/ 20 w 104"/>
                <a:gd name="T31" fmla="*/ 26 h 98"/>
                <a:gd name="T32" fmla="*/ 42 w 104"/>
                <a:gd name="T33" fmla="*/ 20 h 98"/>
                <a:gd name="T34" fmla="*/ 60 w 104"/>
                <a:gd name="T35" fmla="*/ 18 h 98"/>
                <a:gd name="T36" fmla="*/ 88 w 104"/>
                <a:gd name="T37" fmla="*/ 16 h 98"/>
                <a:gd name="T38" fmla="*/ 88 w 104"/>
                <a:gd name="T39" fmla="*/ 16 h 98"/>
                <a:gd name="T40" fmla="*/ 88 w 104"/>
                <a:gd name="T41" fmla="*/ 22 h 98"/>
                <a:gd name="T42" fmla="*/ 88 w 104"/>
                <a:gd name="T43" fmla="*/ 22 h 98"/>
                <a:gd name="T44" fmla="*/ 86 w 104"/>
                <a:gd name="T45" fmla="*/ 52 h 98"/>
                <a:gd name="T46" fmla="*/ 84 w 104"/>
                <a:gd name="T47" fmla="*/ 72 h 98"/>
                <a:gd name="T48" fmla="*/ 80 w 104"/>
                <a:gd name="T49" fmla="*/ 92 h 98"/>
                <a:gd name="T50" fmla="*/ 80 w 104"/>
                <a:gd name="T51" fmla="*/ 92 h 98"/>
                <a:gd name="T52" fmla="*/ 78 w 104"/>
                <a:gd name="T53" fmla="*/ 98 h 98"/>
                <a:gd name="T54" fmla="*/ 78 w 104"/>
                <a:gd name="T55" fmla="*/ 98 h 98"/>
                <a:gd name="T56" fmla="*/ 96 w 104"/>
                <a:gd name="T57" fmla="*/ 94 h 98"/>
                <a:gd name="T58" fmla="*/ 96 w 104"/>
                <a:gd name="T59" fmla="*/ 94 h 98"/>
                <a:gd name="T60" fmla="*/ 96 w 104"/>
                <a:gd name="T61" fmla="*/ 90 h 98"/>
                <a:gd name="T62" fmla="*/ 96 w 104"/>
                <a:gd name="T63" fmla="*/ 90 h 98"/>
                <a:gd name="T64" fmla="*/ 100 w 104"/>
                <a:gd name="T65" fmla="*/ 70 h 98"/>
                <a:gd name="T66" fmla="*/ 102 w 104"/>
                <a:gd name="T67" fmla="*/ 50 h 98"/>
                <a:gd name="T68" fmla="*/ 104 w 104"/>
                <a:gd name="T69" fmla="*/ 22 h 98"/>
                <a:gd name="T70" fmla="*/ 104 w 104"/>
                <a:gd name="T71" fmla="*/ 22 h 98"/>
                <a:gd name="T72" fmla="*/ 104 w 104"/>
                <a:gd name="T73" fmla="*/ 8 h 98"/>
                <a:gd name="T74" fmla="*/ 102 w 104"/>
                <a:gd name="T75" fmla="*/ 2 h 98"/>
                <a:gd name="T76" fmla="*/ 96 w 104"/>
                <a:gd name="T77" fmla="*/ 0 h 98"/>
                <a:gd name="T78" fmla="*/ 96 w 104"/>
                <a:gd name="T79" fmla="*/ 0 h 98"/>
                <a:gd name="T80" fmla="*/ 90 w 104"/>
                <a:gd name="T8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4" h="98">
                  <a:moveTo>
                    <a:pt x="90" y="0"/>
                  </a:moveTo>
                  <a:lnTo>
                    <a:pt x="90" y="0"/>
                  </a:lnTo>
                  <a:lnTo>
                    <a:pt x="64" y="2"/>
                  </a:lnTo>
                  <a:lnTo>
                    <a:pt x="46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42" y="20"/>
                  </a:lnTo>
                  <a:lnTo>
                    <a:pt x="60" y="18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88" y="22"/>
                  </a:lnTo>
                  <a:lnTo>
                    <a:pt x="88" y="22"/>
                  </a:lnTo>
                  <a:lnTo>
                    <a:pt x="86" y="52"/>
                  </a:lnTo>
                  <a:lnTo>
                    <a:pt x="84" y="72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8" y="98"/>
                  </a:lnTo>
                  <a:lnTo>
                    <a:pt x="78" y="98"/>
                  </a:lnTo>
                  <a:lnTo>
                    <a:pt x="96" y="94"/>
                  </a:lnTo>
                  <a:lnTo>
                    <a:pt x="96" y="94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100" y="70"/>
                  </a:lnTo>
                  <a:lnTo>
                    <a:pt x="102" y="50"/>
                  </a:lnTo>
                  <a:lnTo>
                    <a:pt x="104" y="22"/>
                  </a:lnTo>
                  <a:lnTo>
                    <a:pt x="104" y="22"/>
                  </a:lnTo>
                  <a:lnTo>
                    <a:pt x="104" y="8"/>
                  </a:lnTo>
                  <a:lnTo>
                    <a:pt x="102" y="2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4" name="Freeform 2255">
              <a:extLst>
                <a:ext uri="{FF2B5EF4-FFF2-40B4-BE49-F238E27FC236}">
                  <a16:creationId xmlns:a16="http://schemas.microsoft.com/office/drawing/2014/main" id="{B4CD739C-49EB-426B-8D05-691BD38D9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5749" y="3393819"/>
              <a:ext cx="78614" cy="32160"/>
            </a:xfrm>
            <a:custGeom>
              <a:avLst/>
              <a:gdLst>
                <a:gd name="T0" fmla="*/ 6 w 44"/>
                <a:gd name="T1" fmla="*/ 0 h 18"/>
                <a:gd name="T2" fmla="*/ 0 w 44"/>
                <a:gd name="T3" fmla="*/ 18 h 18"/>
                <a:gd name="T4" fmla="*/ 0 w 44"/>
                <a:gd name="T5" fmla="*/ 18 h 18"/>
                <a:gd name="T6" fmla="*/ 20 w 44"/>
                <a:gd name="T7" fmla="*/ 18 h 18"/>
                <a:gd name="T8" fmla="*/ 44 w 44"/>
                <a:gd name="T9" fmla="*/ 16 h 18"/>
                <a:gd name="T10" fmla="*/ 6 w 44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18">
                  <a:moveTo>
                    <a:pt x="6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20" y="18"/>
                  </a:lnTo>
                  <a:lnTo>
                    <a:pt x="44" y="1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06B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5" name="Freeform 2256">
              <a:extLst>
                <a:ext uri="{FF2B5EF4-FFF2-40B4-BE49-F238E27FC236}">
                  <a16:creationId xmlns:a16="http://schemas.microsoft.com/office/drawing/2014/main" id="{2713D69F-16F8-4234-B894-4D8CC52FA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5749" y="3393819"/>
              <a:ext cx="78614" cy="32160"/>
            </a:xfrm>
            <a:custGeom>
              <a:avLst/>
              <a:gdLst>
                <a:gd name="T0" fmla="*/ 6 w 44"/>
                <a:gd name="T1" fmla="*/ 0 h 18"/>
                <a:gd name="T2" fmla="*/ 0 w 44"/>
                <a:gd name="T3" fmla="*/ 18 h 18"/>
                <a:gd name="T4" fmla="*/ 0 w 44"/>
                <a:gd name="T5" fmla="*/ 18 h 18"/>
                <a:gd name="T6" fmla="*/ 20 w 44"/>
                <a:gd name="T7" fmla="*/ 18 h 18"/>
                <a:gd name="T8" fmla="*/ 44 w 44"/>
                <a:gd name="T9" fmla="*/ 16 h 18"/>
                <a:gd name="T10" fmla="*/ 6 w 44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18">
                  <a:moveTo>
                    <a:pt x="6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20" y="18"/>
                  </a:lnTo>
                  <a:lnTo>
                    <a:pt x="44" y="16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6" name="Freeform 2257">
              <a:extLst>
                <a:ext uri="{FF2B5EF4-FFF2-40B4-BE49-F238E27FC236}">
                  <a16:creationId xmlns:a16="http://schemas.microsoft.com/office/drawing/2014/main" id="{FB730F83-4099-42A7-A955-D84349204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3588" y="3358085"/>
              <a:ext cx="146508" cy="67894"/>
            </a:xfrm>
            <a:custGeom>
              <a:avLst/>
              <a:gdLst>
                <a:gd name="T0" fmla="*/ 14 w 82"/>
                <a:gd name="T1" fmla="*/ 0 h 38"/>
                <a:gd name="T2" fmla="*/ 0 w 82"/>
                <a:gd name="T3" fmla="*/ 38 h 38"/>
                <a:gd name="T4" fmla="*/ 0 w 82"/>
                <a:gd name="T5" fmla="*/ 38 h 38"/>
                <a:gd name="T6" fmla="*/ 18 w 82"/>
                <a:gd name="T7" fmla="*/ 38 h 38"/>
                <a:gd name="T8" fmla="*/ 18 w 82"/>
                <a:gd name="T9" fmla="*/ 38 h 38"/>
                <a:gd name="T10" fmla="*/ 18 w 82"/>
                <a:gd name="T11" fmla="*/ 38 h 38"/>
                <a:gd name="T12" fmla="*/ 24 w 82"/>
                <a:gd name="T13" fmla="*/ 20 h 38"/>
                <a:gd name="T14" fmla="*/ 62 w 82"/>
                <a:gd name="T15" fmla="*/ 36 h 38"/>
                <a:gd name="T16" fmla="*/ 62 w 82"/>
                <a:gd name="T17" fmla="*/ 36 h 38"/>
                <a:gd name="T18" fmla="*/ 80 w 82"/>
                <a:gd name="T19" fmla="*/ 32 h 38"/>
                <a:gd name="T20" fmla="*/ 82 w 82"/>
                <a:gd name="T21" fmla="*/ 26 h 38"/>
                <a:gd name="T22" fmla="*/ 14 w 82"/>
                <a:gd name="T2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38">
                  <a:moveTo>
                    <a:pt x="14" y="0"/>
                  </a:moveTo>
                  <a:lnTo>
                    <a:pt x="0" y="38"/>
                  </a:lnTo>
                  <a:lnTo>
                    <a:pt x="0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20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80" y="32"/>
                  </a:lnTo>
                  <a:lnTo>
                    <a:pt x="82" y="2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7" name="Freeform 2258">
              <a:extLst>
                <a:ext uri="{FF2B5EF4-FFF2-40B4-BE49-F238E27FC236}">
                  <a16:creationId xmlns:a16="http://schemas.microsoft.com/office/drawing/2014/main" id="{9BB21A84-BF10-4941-89A4-C16BA86F0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3588" y="3358085"/>
              <a:ext cx="146508" cy="67894"/>
            </a:xfrm>
            <a:custGeom>
              <a:avLst/>
              <a:gdLst>
                <a:gd name="T0" fmla="*/ 14 w 82"/>
                <a:gd name="T1" fmla="*/ 0 h 38"/>
                <a:gd name="T2" fmla="*/ 0 w 82"/>
                <a:gd name="T3" fmla="*/ 38 h 38"/>
                <a:gd name="T4" fmla="*/ 0 w 82"/>
                <a:gd name="T5" fmla="*/ 38 h 38"/>
                <a:gd name="T6" fmla="*/ 18 w 82"/>
                <a:gd name="T7" fmla="*/ 38 h 38"/>
                <a:gd name="T8" fmla="*/ 18 w 82"/>
                <a:gd name="T9" fmla="*/ 38 h 38"/>
                <a:gd name="T10" fmla="*/ 18 w 82"/>
                <a:gd name="T11" fmla="*/ 38 h 38"/>
                <a:gd name="T12" fmla="*/ 24 w 82"/>
                <a:gd name="T13" fmla="*/ 20 h 38"/>
                <a:gd name="T14" fmla="*/ 62 w 82"/>
                <a:gd name="T15" fmla="*/ 36 h 38"/>
                <a:gd name="T16" fmla="*/ 62 w 82"/>
                <a:gd name="T17" fmla="*/ 36 h 38"/>
                <a:gd name="T18" fmla="*/ 80 w 82"/>
                <a:gd name="T19" fmla="*/ 32 h 38"/>
                <a:gd name="T20" fmla="*/ 82 w 82"/>
                <a:gd name="T21" fmla="*/ 26 h 38"/>
                <a:gd name="T22" fmla="*/ 14 w 82"/>
                <a:gd name="T2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38">
                  <a:moveTo>
                    <a:pt x="14" y="0"/>
                  </a:moveTo>
                  <a:lnTo>
                    <a:pt x="0" y="38"/>
                  </a:lnTo>
                  <a:lnTo>
                    <a:pt x="0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20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80" y="32"/>
                  </a:lnTo>
                  <a:lnTo>
                    <a:pt x="82" y="26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8" name="Freeform 2260">
              <a:extLst>
                <a:ext uri="{FF2B5EF4-FFF2-40B4-BE49-F238E27FC236}">
                  <a16:creationId xmlns:a16="http://schemas.microsoft.com/office/drawing/2014/main" id="{22564EB8-A26C-4CB9-A541-6C558054F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5110" y="3429552"/>
              <a:ext cx="10720" cy="7147"/>
            </a:xfrm>
            <a:custGeom>
              <a:avLst/>
              <a:gdLst>
                <a:gd name="T0" fmla="*/ 2 w 6"/>
                <a:gd name="T1" fmla="*/ 0 h 4"/>
                <a:gd name="T2" fmla="*/ 2 w 6"/>
                <a:gd name="T3" fmla="*/ 0 h 4"/>
                <a:gd name="T4" fmla="*/ 0 w 6"/>
                <a:gd name="T5" fmla="*/ 4 h 4"/>
                <a:gd name="T6" fmla="*/ 0 w 6"/>
                <a:gd name="T7" fmla="*/ 4 h 4"/>
                <a:gd name="T8" fmla="*/ 6 w 6"/>
                <a:gd name="T9" fmla="*/ 2 h 4"/>
                <a:gd name="T10" fmla="*/ 6 w 6"/>
                <a:gd name="T11" fmla="*/ 2 h 4"/>
                <a:gd name="T12" fmla="*/ 2 w 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9" name="Freeform 2261">
              <a:extLst>
                <a:ext uri="{FF2B5EF4-FFF2-40B4-BE49-F238E27FC236}">
                  <a16:creationId xmlns:a16="http://schemas.microsoft.com/office/drawing/2014/main" id="{26A3B9F6-03E5-43BB-BC8E-192BC3D5D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8738" y="3300911"/>
              <a:ext cx="64321" cy="85761"/>
            </a:xfrm>
            <a:custGeom>
              <a:avLst/>
              <a:gdLst>
                <a:gd name="T0" fmla="*/ 26 w 36"/>
                <a:gd name="T1" fmla="*/ 0 h 48"/>
                <a:gd name="T2" fmla="*/ 26 w 36"/>
                <a:gd name="T3" fmla="*/ 0 h 48"/>
                <a:gd name="T4" fmla="*/ 16 w 36"/>
                <a:gd name="T5" fmla="*/ 12 h 48"/>
                <a:gd name="T6" fmla="*/ 16 w 36"/>
                <a:gd name="T7" fmla="*/ 12 h 48"/>
                <a:gd name="T8" fmla="*/ 4 w 36"/>
                <a:gd name="T9" fmla="*/ 40 h 48"/>
                <a:gd name="T10" fmla="*/ 4 w 36"/>
                <a:gd name="T11" fmla="*/ 40 h 48"/>
                <a:gd name="T12" fmla="*/ 0 w 36"/>
                <a:gd name="T13" fmla="*/ 48 h 48"/>
                <a:gd name="T14" fmla="*/ 0 w 36"/>
                <a:gd name="T15" fmla="*/ 48 h 48"/>
                <a:gd name="T16" fmla="*/ 8 w 36"/>
                <a:gd name="T17" fmla="*/ 42 h 48"/>
                <a:gd name="T18" fmla="*/ 8 w 36"/>
                <a:gd name="T19" fmla="*/ 42 h 48"/>
                <a:gd name="T20" fmla="*/ 8 w 36"/>
                <a:gd name="T21" fmla="*/ 42 h 48"/>
                <a:gd name="T22" fmla="*/ 24 w 36"/>
                <a:gd name="T23" fmla="*/ 28 h 48"/>
                <a:gd name="T24" fmla="*/ 36 w 36"/>
                <a:gd name="T25" fmla="*/ 12 h 48"/>
                <a:gd name="T26" fmla="*/ 36 w 36"/>
                <a:gd name="T27" fmla="*/ 12 h 48"/>
                <a:gd name="T28" fmla="*/ 26 w 36"/>
                <a:gd name="T2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8">
                  <a:moveTo>
                    <a:pt x="26" y="0"/>
                  </a:moveTo>
                  <a:lnTo>
                    <a:pt x="26" y="0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24" y="28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0" name="Freeform 2262">
              <a:extLst>
                <a:ext uri="{FF2B5EF4-FFF2-40B4-BE49-F238E27FC236}">
                  <a16:creationId xmlns:a16="http://schemas.microsoft.com/office/drawing/2014/main" id="{07251387-0F28-4E6C-8B87-2D9E36942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295" y="3215150"/>
              <a:ext cx="39307" cy="53601"/>
            </a:xfrm>
            <a:custGeom>
              <a:avLst/>
              <a:gdLst>
                <a:gd name="T0" fmla="*/ 16 w 22"/>
                <a:gd name="T1" fmla="*/ 0 h 30"/>
                <a:gd name="T2" fmla="*/ 16 w 22"/>
                <a:gd name="T3" fmla="*/ 0 h 30"/>
                <a:gd name="T4" fmla="*/ 8 w 22"/>
                <a:gd name="T5" fmla="*/ 16 h 30"/>
                <a:gd name="T6" fmla="*/ 0 w 22"/>
                <a:gd name="T7" fmla="*/ 30 h 30"/>
                <a:gd name="T8" fmla="*/ 0 w 22"/>
                <a:gd name="T9" fmla="*/ 30 h 30"/>
                <a:gd name="T10" fmla="*/ 20 w 22"/>
                <a:gd name="T11" fmla="*/ 24 h 30"/>
                <a:gd name="T12" fmla="*/ 20 w 22"/>
                <a:gd name="T13" fmla="*/ 24 h 30"/>
                <a:gd name="T14" fmla="*/ 22 w 22"/>
                <a:gd name="T15" fmla="*/ 20 h 30"/>
                <a:gd name="T16" fmla="*/ 22 w 22"/>
                <a:gd name="T17" fmla="*/ 20 h 30"/>
                <a:gd name="T18" fmla="*/ 16 w 22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30">
                  <a:moveTo>
                    <a:pt x="16" y="0"/>
                  </a:moveTo>
                  <a:lnTo>
                    <a:pt x="16" y="0"/>
                  </a:lnTo>
                  <a:lnTo>
                    <a:pt x="8" y="1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1" name="Freeform 2264">
              <a:extLst>
                <a:ext uri="{FF2B5EF4-FFF2-40B4-BE49-F238E27FC236}">
                  <a16:creationId xmlns:a16="http://schemas.microsoft.com/office/drawing/2014/main" id="{DF0A1040-431D-4B50-BBB0-2C431A60A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9404" y="3368805"/>
              <a:ext cx="67894" cy="53601"/>
            </a:xfrm>
            <a:custGeom>
              <a:avLst/>
              <a:gdLst>
                <a:gd name="T0" fmla="*/ 38 w 38"/>
                <a:gd name="T1" fmla="*/ 0 h 30"/>
                <a:gd name="T2" fmla="*/ 38 w 38"/>
                <a:gd name="T3" fmla="*/ 0 h 30"/>
                <a:gd name="T4" fmla="*/ 20 w 38"/>
                <a:gd name="T5" fmla="*/ 10 h 30"/>
                <a:gd name="T6" fmla="*/ 0 w 38"/>
                <a:gd name="T7" fmla="*/ 18 h 30"/>
                <a:gd name="T8" fmla="*/ 0 w 38"/>
                <a:gd name="T9" fmla="*/ 18 h 30"/>
                <a:gd name="T10" fmla="*/ 16 w 38"/>
                <a:gd name="T11" fmla="*/ 30 h 30"/>
                <a:gd name="T12" fmla="*/ 16 w 38"/>
                <a:gd name="T13" fmla="*/ 30 h 30"/>
                <a:gd name="T14" fmla="*/ 24 w 38"/>
                <a:gd name="T15" fmla="*/ 26 h 30"/>
                <a:gd name="T16" fmla="*/ 24 w 38"/>
                <a:gd name="T17" fmla="*/ 26 h 30"/>
                <a:gd name="T18" fmla="*/ 38 w 38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30">
                  <a:moveTo>
                    <a:pt x="38" y="0"/>
                  </a:moveTo>
                  <a:lnTo>
                    <a:pt x="38" y="0"/>
                  </a:lnTo>
                  <a:lnTo>
                    <a:pt x="20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2" name="Freeform 2265">
              <a:extLst>
                <a:ext uri="{FF2B5EF4-FFF2-40B4-BE49-F238E27FC236}">
                  <a16:creationId xmlns:a16="http://schemas.microsoft.com/office/drawing/2014/main" id="{CC8B22B6-86D1-4E30-A6DD-CA82C5695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9322" y="3054349"/>
              <a:ext cx="232269" cy="164375"/>
            </a:xfrm>
            <a:custGeom>
              <a:avLst/>
              <a:gdLst>
                <a:gd name="T0" fmla="*/ 128 w 130"/>
                <a:gd name="T1" fmla="*/ 0 h 92"/>
                <a:gd name="T2" fmla="*/ 128 w 130"/>
                <a:gd name="T3" fmla="*/ 0 h 92"/>
                <a:gd name="T4" fmla="*/ 104 w 130"/>
                <a:gd name="T5" fmla="*/ 4 h 92"/>
                <a:gd name="T6" fmla="*/ 104 w 130"/>
                <a:gd name="T7" fmla="*/ 4 h 92"/>
                <a:gd name="T8" fmla="*/ 84 w 130"/>
                <a:gd name="T9" fmla="*/ 10 h 92"/>
                <a:gd name="T10" fmla="*/ 64 w 130"/>
                <a:gd name="T11" fmla="*/ 18 h 92"/>
                <a:gd name="T12" fmla="*/ 46 w 130"/>
                <a:gd name="T13" fmla="*/ 28 h 92"/>
                <a:gd name="T14" fmla="*/ 28 w 130"/>
                <a:gd name="T15" fmla="*/ 42 h 92"/>
                <a:gd name="T16" fmla="*/ 28 w 130"/>
                <a:gd name="T17" fmla="*/ 42 h 92"/>
                <a:gd name="T18" fmla="*/ 12 w 130"/>
                <a:gd name="T19" fmla="*/ 56 h 92"/>
                <a:gd name="T20" fmla="*/ 0 w 130"/>
                <a:gd name="T21" fmla="*/ 72 h 92"/>
                <a:gd name="T22" fmla="*/ 0 w 130"/>
                <a:gd name="T23" fmla="*/ 72 h 92"/>
                <a:gd name="T24" fmla="*/ 0 w 130"/>
                <a:gd name="T25" fmla="*/ 76 h 92"/>
                <a:gd name="T26" fmla="*/ 0 w 130"/>
                <a:gd name="T27" fmla="*/ 76 h 92"/>
                <a:gd name="T28" fmla="*/ 0 w 130"/>
                <a:gd name="T29" fmla="*/ 76 h 92"/>
                <a:gd name="T30" fmla="*/ 4 w 130"/>
                <a:gd name="T31" fmla="*/ 92 h 92"/>
                <a:gd name="T32" fmla="*/ 4 w 130"/>
                <a:gd name="T33" fmla="*/ 92 h 92"/>
                <a:gd name="T34" fmla="*/ 20 w 130"/>
                <a:gd name="T35" fmla="*/ 72 h 92"/>
                <a:gd name="T36" fmla="*/ 38 w 130"/>
                <a:gd name="T37" fmla="*/ 54 h 92"/>
                <a:gd name="T38" fmla="*/ 38 w 130"/>
                <a:gd name="T39" fmla="*/ 54 h 92"/>
                <a:gd name="T40" fmla="*/ 54 w 130"/>
                <a:gd name="T41" fmla="*/ 42 h 92"/>
                <a:gd name="T42" fmla="*/ 72 w 130"/>
                <a:gd name="T43" fmla="*/ 32 h 92"/>
                <a:gd name="T44" fmla="*/ 88 w 130"/>
                <a:gd name="T45" fmla="*/ 26 h 92"/>
                <a:gd name="T46" fmla="*/ 106 w 130"/>
                <a:gd name="T47" fmla="*/ 20 h 92"/>
                <a:gd name="T48" fmla="*/ 106 w 130"/>
                <a:gd name="T49" fmla="*/ 20 h 92"/>
                <a:gd name="T50" fmla="*/ 128 w 130"/>
                <a:gd name="T51" fmla="*/ 16 h 92"/>
                <a:gd name="T52" fmla="*/ 128 w 130"/>
                <a:gd name="T53" fmla="*/ 16 h 92"/>
                <a:gd name="T54" fmla="*/ 130 w 130"/>
                <a:gd name="T55" fmla="*/ 2 h 92"/>
                <a:gd name="T56" fmla="*/ 130 w 130"/>
                <a:gd name="T57" fmla="*/ 2 h 92"/>
                <a:gd name="T58" fmla="*/ 128 w 130"/>
                <a:gd name="T5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0" h="92">
                  <a:moveTo>
                    <a:pt x="128" y="0"/>
                  </a:moveTo>
                  <a:lnTo>
                    <a:pt x="128" y="0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4" y="10"/>
                  </a:lnTo>
                  <a:lnTo>
                    <a:pt x="64" y="18"/>
                  </a:lnTo>
                  <a:lnTo>
                    <a:pt x="46" y="28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12" y="56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4" y="92"/>
                  </a:lnTo>
                  <a:lnTo>
                    <a:pt x="4" y="92"/>
                  </a:lnTo>
                  <a:lnTo>
                    <a:pt x="20" y="72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54" y="42"/>
                  </a:lnTo>
                  <a:lnTo>
                    <a:pt x="72" y="32"/>
                  </a:lnTo>
                  <a:lnTo>
                    <a:pt x="88" y="26"/>
                  </a:lnTo>
                  <a:lnTo>
                    <a:pt x="106" y="20"/>
                  </a:lnTo>
                  <a:lnTo>
                    <a:pt x="106" y="20"/>
                  </a:lnTo>
                  <a:lnTo>
                    <a:pt x="128" y="16"/>
                  </a:lnTo>
                  <a:lnTo>
                    <a:pt x="128" y="16"/>
                  </a:lnTo>
                  <a:lnTo>
                    <a:pt x="130" y="2"/>
                  </a:lnTo>
                  <a:lnTo>
                    <a:pt x="130" y="2"/>
                  </a:lnTo>
                  <a:lnTo>
                    <a:pt x="1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3" name="Freeform 2267">
              <a:extLst>
                <a:ext uri="{FF2B5EF4-FFF2-40B4-BE49-F238E27FC236}">
                  <a16:creationId xmlns:a16="http://schemas.microsoft.com/office/drawing/2014/main" id="{8A4DDC8A-875B-41A7-9392-29C5E8A3F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8683" y="3400965"/>
              <a:ext cx="39307" cy="32160"/>
            </a:xfrm>
            <a:custGeom>
              <a:avLst/>
              <a:gdLst>
                <a:gd name="T0" fmla="*/ 6 w 22"/>
                <a:gd name="T1" fmla="*/ 0 h 18"/>
                <a:gd name="T2" fmla="*/ 6 w 22"/>
                <a:gd name="T3" fmla="*/ 0 h 18"/>
                <a:gd name="T4" fmla="*/ 4 w 22"/>
                <a:gd name="T5" fmla="*/ 2 h 18"/>
                <a:gd name="T6" fmla="*/ 4 w 22"/>
                <a:gd name="T7" fmla="*/ 2 h 18"/>
                <a:gd name="T8" fmla="*/ 2 w 22"/>
                <a:gd name="T9" fmla="*/ 4 h 18"/>
                <a:gd name="T10" fmla="*/ 2 w 22"/>
                <a:gd name="T11" fmla="*/ 4 h 18"/>
                <a:gd name="T12" fmla="*/ 0 w 22"/>
                <a:gd name="T13" fmla="*/ 16 h 18"/>
                <a:gd name="T14" fmla="*/ 0 w 22"/>
                <a:gd name="T15" fmla="*/ 16 h 18"/>
                <a:gd name="T16" fmla="*/ 4 w 22"/>
                <a:gd name="T17" fmla="*/ 18 h 18"/>
                <a:gd name="T18" fmla="*/ 4 w 22"/>
                <a:gd name="T19" fmla="*/ 18 h 18"/>
                <a:gd name="T20" fmla="*/ 22 w 22"/>
                <a:gd name="T21" fmla="*/ 12 h 18"/>
                <a:gd name="T22" fmla="*/ 22 w 22"/>
                <a:gd name="T23" fmla="*/ 12 h 18"/>
                <a:gd name="T24" fmla="*/ 6 w 22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18">
                  <a:moveTo>
                    <a:pt x="6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4" name="Freeform 2268">
              <a:extLst>
                <a:ext uri="{FF2B5EF4-FFF2-40B4-BE49-F238E27FC236}">
                  <a16:creationId xmlns:a16="http://schemas.microsoft.com/office/drawing/2014/main" id="{CB527232-6EB9-43CF-9C40-5323B9D2E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2284" y="3322351"/>
              <a:ext cx="75041" cy="92908"/>
            </a:xfrm>
            <a:custGeom>
              <a:avLst/>
              <a:gdLst>
                <a:gd name="T0" fmla="*/ 42 w 42"/>
                <a:gd name="T1" fmla="*/ 0 h 52"/>
                <a:gd name="T2" fmla="*/ 42 w 42"/>
                <a:gd name="T3" fmla="*/ 0 h 52"/>
                <a:gd name="T4" fmla="*/ 24 w 42"/>
                <a:gd name="T5" fmla="*/ 18 h 52"/>
                <a:gd name="T6" fmla="*/ 24 w 42"/>
                <a:gd name="T7" fmla="*/ 18 h 52"/>
                <a:gd name="T8" fmla="*/ 24 w 42"/>
                <a:gd name="T9" fmla="*/ 18 h 52"/>
                <a:gd name="T10" fmla="*/ 14 w 42"/>
                <a:gd name="T11" fmla="*/ 26 h 52"/>
                <a:gd name="T12" fmla="*/ 14 w 42"/>
                <a:gd name="T13" fmla="*/ 26 h 52"/>
                <a:gd name="T14" fmla="*/ 0 w 42"/>
                <a:gd name="T15" fmla="*/ 52 h 52"/>
                <a:gd name="T16" fmla="*/ 0 w 42"/>
                <a:gd name="T17" fmla="*/ 52 h 52"/>
                <a:gd name="T18" fmla="*/ 14 w 42"/>
                <a:gd name="T19" fmla="*/ 44 h 52"/>
                <a:gd name="T20" fmla="*/ 26 w 42"/>
                <a:gd name="T21" fmla="*/ 36 h 52"/>
                <a:gd name="T22" fmla="*/ 26 w 42"/>
                <a:gd name="T23" fmla="*/ 36 h 52"/>
                <a:gd name="T24" fmla="*/ 30 w 42"/>
                <a:gd name="T25" fmla="*/ 28 h 52"/>
                <a:gd name="T26" fmla="*/ 30 w 42"/>
                <a:gd name="T27" fmla="*/ 28 h 52"/>
                <a:gd name="T28" fmla="*/ 42 w 42"/>
                <a:gd name="T2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52">
                  <a:moveTo>
                    <a:pt x="42" y="0"/>
                  </a:moveTo>
                  <a:lnTo>
                    <a:pt x="42" y="0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4" y="44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5" name="Freeform 2269">
              <a:extLst>
                <a:ext uri="{FF2B5EF4-FFF2-40B4-BE49-F238E27FC236}">
                  <a16:creationId xmlns:a16="http://schemas.microsoft.com/office/drawing/2014/main" id="{4EC60B38-99F2-424E-B782-E0537481F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7882" y="3182990"/>
              <a:ext cx="28587" cy="67894"/>
            </a:xfrm>
            <a:custGeom>
              <a:avLst/>
              <a:gdLst>
                <a:gd name="T0" fmla="*/ 12 w 16"/>
                <a:gd name="T1" fmla="*/ 0 h 38"/>
                <a:gd name="T2" fmla="*/ 12 w 16"/>
                <a:gd name="T3" fmla="*/ 0 h 38"/>
                <a:gd name="T4" fmla="*/ 8 w 16"/>
                <a:gd name="T5" fmla="*/ 4 h 38"/>
                <a:gd name="T6" fmla="*/ 12 w 16"/>
                <a:gd name="T7" fmla="*/ 4 h 38"/>
                <a:gd name="T8" fmla="*/ 8 w 16"/>
                <a:gd name="T9" fmla="*/ 4 h 38"/>
                <a:gd name="T10" fmla="*/ 8 w 16"/>
                <a:gd name="T11" fmla="*/ 4 h 38"/>
                <a:gd name="T12" fmla="*/ 0 w 16"/>
                <a:gd name="T13" fmla="*/ 18 h 38"/>
                <a:gd name="T14" fmla="*/ 0 w 16"/>
                <a:gd name="T15" fmla="*/ 18 h 38"/>
                <a:gd name="T16" fmla="*/ 6 w 16"/>
                <a:gd name="T17" fmla="*/ 38 h 38"/>
                <a:gd name="T18" fmla="*/ 6 w 16"/>
                <a:gd name="T19" fmla="*/ 38 h 38"/>
                <a:gd name="T20" fmla="*/ 16 w 16"/>
                <a:gd name="T21" fmla="*/ 20 h 38"/>
                <a:gd name="T22" fmla="*/ 16 w 16"/>
                <a:gd name="T23" fmla="*/ 20 h 38"/>
                <a:gd name="T24" fmla="*/ 12 w 16"/>
                <a:gd name="T25" fmla="*/ 4 h 38"/>
                <a:gd name="T26" fmla="*/ 12 w 16"/>
                <a:gd name="T27" fmla="*/ 4 h 38"/>
                <a:gd name="T28" fmla="*/ 12 w 16"/>
                <a:gd name="T29" fmla="*/ 4 h 38"/>
                <a:gd name="T30" fmla="*/ 12 w 16"/>
                <a:gd name="T3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38">
                  <a:moveTo>
                    <a:pt x="12" y="0"/>
                  </a:moveTo>
                  <a:lnTo>
                    <a:pt x="12" y="0"/>
                  </a:lnTo>
                  <a:lnTo>
                    <a:pt x="8" y="4"/>
                  </a:lnTo>
                  <a:lnTo>
                    <a:pt x="12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6" name="Freeform 2270">
              <a:extLst>
                <a:ext uri="{FF2B5EF4-FFF2-40B4-BE49-F238E27FC236}">
                  <a16:creationId xmlns:a16="http://schemas.microsoft.com/office/drawing/2014/main" id="{AA8C244F-0976-4D08-ABF1-1337EFF02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8018" y="3054349"/>
              <a:ext cx="3573" cy="3573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0 h 2"/>
                <a:gd name="T4" fmla="*/ 0 w 2"/>
                <a:gd name="T5" fmla="*/ 0 h 2"/>
                <a:gd name="T6" fmla="*/ 0 w 2"/>
                <a:gd name="T7" fmla="*/ 0 h 2"/>
                <a:gd name="T8" fmla="*/ 2 w 2"/>
                <a:gd name="T9" fmla="*/ 2 h 2"/>
                <a:gd name="T10" fmla="*/ 2 w 2"/>
                <a:gd name="T11" fmla="*/ 2 h 2"/>
                <a:gd name="T12" fmla="*/ 2 w 2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7" name="Freeform 2272">
              <a:extLst>
                <a:ext uri="{FF2B5EF4-FFF2-40B4-BE49-F238E27FC236}">
                  <a16:creationId xmlns:a16="http://schemas.microsoft.com/office/drawing/2014/main" id="{77C2F60A-428E-493B-A409-7782673AF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6605" y="3047202"/>
              <a:ext cx="132215" cy="250136"/>
            </a:xfrm>
            <a:custGeom>
              <a:avLst/>
              <a:gdLst>
                <a:gd name="T0" fmla="*/ 30 w 74"/>
                <a:gd name="T1" fmla="*/ 0 h 140"/>
                <a:gd name="T2" fmla="*/ 30 w 74"/>
                <a:gd name="T3" fmla="*/ 0 h 140"/>
                <a:gd name="T4" fmla="*/ 2 w 74"/>
                <a:gd name="T5" fmla="*/ 2 h 140"/>
                <a:gd name="T6" fmla="*/ 2 w 74"/>
                <a:gd name="T7" fmla="*/ 2 h 140"/>
                <a:gd name="T8" fmla="*/ 0 w 74"/>
                <a:gd name="T9" fmla="*/ 18 h 140"/>
                <a:gd name="T10" fmla="*/ 0 w 74"/>
                <a:gd name="T11" fmla="*/ 18 h 140"/>
                <a:gd name="T12" fmla="*/ 28 w 74"/>
                <a:gd name="T13" fmla="*/ 16 h 140"/>
                <a:gd name="T14" fmla="*/ 28 w 74"/>
                <a:gd name="T15" fmla="*/ 16 h 140"/>
                <a:gd name="T16" fmla="*/ 30 w 74"/>
                <a:gd name="T17" fmla="*/ 16 h 140"/>
                <a:gd name="T18" fmla="*/ 30 w 74"/>
                <a:gd name="T19" fmla="*/ 16 h 140"/>
                <a:gd name="T20" fmla="*/ 30 w 74"/>
                <a:gd name="T21" fmla="*/ 16 h 140"/>
                <a:gd name="T22" fmla="*/ 30 w 74"/>
                <a:gd name="T23" fmla="*/ 16 h 140"/>
                <a:gd name="T24" fmla="*/ 56 w 74"/>
                <a:gd name="T25" fmla="*/ 18 h 140"/>
                <a:gd name="T26" fmla="*/ 56 w 74"/>
                <a:gd name="T27" fmla="*/ 18 h 140"/>
                <a:gd name="T28" fmla="*/ 58 w 74"/>
                <a:gd name="T29" fmla="*/ 18 h 140"/>
                <a:gd name="T30" fmla="*/ 58 w 74"/>
                <a:gd name="T31" fmla="*/ 18 h 140"/>
                <a:gd name="T32" fmla="*/ 54 w 74"/>
                <a:gd name="T33" fmla="*/ 40 h 140"/>
                <a:gd name="T34" fmla="*/ 46 w 74"/>
                <a:gd name="T35" fmla="*/ 74 h 140"/>
                <a:gd name="T36" fmla="*/ 46 w 74"/>
                <a:gd name="T37" fmla="*/ 74 h 140"/>
                <a:gd name="T38" fmla="*/ 38 w 74"/>
                <a:gd name="T39" fmla="*/ 100 h 140"/>
                <a:gd name="T40" fmla="*/ 26 w 74"/>
                <a:gd name="T41" fmla="*/ 126 h 140"/>
                <a:gd name="T42" fmla="*/ 26 w 74"/>
                <a:gd name="T43" fmla="*/ 126 h 140"/>
                <a:gd name="T44" fmla="*/ 36 w 74"/>
                <a:gd name="T45" fmla="*/ 140 h 140"/>
                <a:gd name="T46" fmla="*/ 36 w 74"/>
                <a:gd name="T47" fmla="*/ 140 h 140"/>
                <a:gd name="T48" fmla="*/ 44 w 74"/>
                <a:gd name="T49" fmla="*/ 124 h 140"/>
                <a:gd name="T50" fmla="*/ 52 w 74"/>
                <a:gd name="T51" fmla="*/ 108 h 140"/>
                <a:gd name="T52" fmla="*/ 64 w 74"/>
                <a:gd name="T53" fmla="*/ 76 h 140"/>
                <a:gd name="T54" fmla="*/ 64 w 74"/>
                <a:gd name="T55" fmla="*/ 76 h 140"/>
                <a:gd name="T56" fmla="*/ 70 w 74"/>
                <a:gd name="T57" fmla="*/ 50 h 140"/>
                <a:gd name="T58" fmla="*/ 72 w 74"/>
                <a:gd name="T59" fmla="*/ 30 h 140"/>
                <a:gd name="T60" fmla="*/ 74 w 74"/>
                <a:gd name="T61" fmla="*/ 12 h 140"/>
                <a:gd name="T62" fmla="*/ 74 w 74"/>
                <a:gd name="T63" fmla="*/ 4 h 140"/>
                <a:gd name="T64" fmla="*/ 68 w 74"/>
                <a:gd name="T65" fmla="*/ 4 h 140"/>
                <a:gd name="T66" fmla="*/ 68 w 74"/>
                <a:gd name="T67" fmla="*/ 4 h 140"/>
                <a:gd name="T68" fmla="*/ 56 w 74"/>
                <a:gd name="T69" fmla="*/ 2 h 140"/>
                <a:gd name="T70" fmla="*/ 30 w 74"/>
                <a:gd name="T7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" h="140">
                  <a:moveTo>
                    <a:pt x="30" y="0"/>
                  </a:moveTo>
                  <a:lnTo>
                    <a:pt x="3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40"/>
                  </a:lnTo>
                  <a:lnTo>
                    <a:pt x="46" y="74"/>
                  </a:lnTo>
                  <a:lnTo>
                    <a:pt x="46" y="74"/>
                  </a:lnTo>
                  <a:lnTo>
                    <a:pt x="38" y="100"/>
                  </a:lnTo>
                  <a:lnTo>
                    <a:pt x="26" y="126"/>
                  </a:lnTo>
                  <a:lnTo>
                    <a:pt x="26" y="126"/>
                  </a:lnTo>
                  <a:lnTo>
                    <a:pt x="36" y="140"/>
                  </a:lnTo>
                  <a:lnTo>
                    <a:pt x="36" y="140"/>
                  </a:lnTo>
                  <a:lnTo>
                    <a:pt x="44" y="124"/>
                  </a:lnTo>
                  <a:lnTo>
                    <a:pt x="52" y="108"/>
                  </a:lnTo>
                  <a:lnTo>
                    <a:pt x="64" y="76"/>
                  </a:lnTo>
                  <a:lnTo>
                    <a:pt x="64" y="76"/>
                  </a:lnTo>
                  <a:lnTo>
                    <a:pt x="70" y="50"/>
                  </a:lnTo>
                  <a:lnTo>
                    <a:pt x="72" y="30"/>
                  </a:lnTo>
                  <a:lnTo>
                    <a:pt x="74" y="12"/>
                  </a:lnTo>
                  <a:lnTo>
                    <a:pt x="74" y="4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56" y="2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8" name="Freeform 2274">
              <a:extLst>
                <a:ext uri="{FF2B5EF4-FFF2-40B4-BE49-F238E27FC236}">
                  <a16:creationId xmlns:a16="http://schemas.microsoft.com/office/drawing/2014/main" id="{24BA0E45-610E-403F-94E5-F03B7B011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5192" y="3272324"/>
              <a:ext cx="35734" cy="50027"/>
            </a:xfrm>
            <a:custGeom>
              <a:avLst/>
              <a:gdLst>
                <a:gd name="T0" fmla="*/ 10 w 20"/>
                <a:gd name="T1" fmla="*/ 0 h 28"/>
                <a:gd name="T2" fmla="*/ 10 w 20"/>
                <a:gd name="T3" fmla="*/ 0 h 28"/>
                <a:gd name="T4" fmla="*/ 0 w 20"/>
                <a:gd name="T5" fmla="*/ 16 h 28"/>
                <a:gd name="T6" fmla="*/ 0 w 20"/>
                <a:gd name="T7" fmla="*/ 16 h 28"/>
                <a:gd name="T8" fmla="*/ 10 w 20"/>
                <a:gd name="T9" fmla="*/ 28 h 28"/>
                <a:gd name="T10" fmla="*/ 10 w 20"/>
                <a:gd name="T11" fmla="*/ 28 h 28"/>
                <a:gd name="T12" fmla="*/ 20 w 20"/>
                <a:gd name="T13" fmla="*/ 14 h 28"/>
                <a:gd name="T14" fmla="*/ 20 w 20"/>
                <a:gd name="T15" fmla="*/ 14 h 28"/>
                <a:gd name="T16" fmla="*/ 10 w 20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8">
                  <a:moveTo>
                    <a:pt x="10" y="0"/>
                  </a:moveTo>
                  <a:lnTo>
                    <a:pt x="10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9" name="Freeform 2275">
              <a:extLst>
                <a:ext uri="{FF2B5EF4-FFF2-40B4-BE49-F238E27FC236}">
                  <a16:creationId xmlns:a16="http://schemas.microsoft.com/office/drawing/2014/main" id="{7834135C-A7D9-4487-BB95-DD94BF7BD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8018" y="3050775"/>
              <a:ext cx="32160" cy="32160"/>
            </a:xfrm>
            <a:custGeom>
              <a:avLst/>
              <a:gdLst>
                <a:gd name="T0" fmla="*/ 18 w 18"/>
                <a:gd name="T1" fmla="*/ 0 h 18"/>
                <a:gd name="T2" fmla="*/ 18 w 18"/>
                <a:gd name="T3" fmla="*/ 0 h 18"/>
                <a:gd name="T4" fmla="*/ 2 w 18"/>
                <a:gd name="T5" fmla="*/ 2 h 18"/>
                <a:gd name="T6" fmla="*/ 2 w 18"/>
                <a:gd name="T7" fmla="*/ 2 h 18"/>
                <a:gd name="T8" fmla="*/ 2 w 18"/>
                <a:gd name="T9" fmla="*/ 4 h 18"/>
                <a:gd name="T10" fmla="*/ 2 w 18"/>
                <a:gd name="T11" fmla="*/ 4 h 18"/>
                <a:gd name="T12" fmla="*/ 0 w 18"/>
                <a:gd name="T13" fmla="*/ 18 h 18"/>
                <a:gd name="T14" fmla="*/ 0 w 18"/>
                <a:gd name="T15" fmla="*/ 18 h 18"/>
                <a:gd name="T16" fmla="*/ 16 w 18"/>
                <a:gd name="T17" fmla="*/ 16 h 18"/>
                <a:gd name="T18" fmla="*/ 16 w 18"/>
                <a:gd name="T19" fmla="*/ 16 h 18"/>
                <a:gd name="T20" fmla="*/ 18 w 18"/>
                <a:gd name="T2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8">
                  <a:moveTo>
                    <a:pt x="18" y="0"/>
                  </a:moveTo>
                  <a:lnTo>
                    <a:pt x="1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0" name="Freeform 2277">
              <a:extLst>
                <a:ext uri="{FF2B5EF4-FFF2-40B4-BE49-F238E27FC236}">
                  <a16:creationId xmlns:a16="http://schemas.microsoft.com/office/drawing/2014/main" id="{DA4F1932-5F4A-45B5-B6D9-199574B5C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5803" y="3411685"/>
              <a:ext cx="17867" cy="35734"/>
            </a:xfrm>
            <a:custGeom>
              <a:avLst/>
              <a:gdLst>
                <a:gd name="T0" fmla="*/ 10 w 10"/>
                <a:gd name="T1" fmla="*/ 0 h 20"/>
                <a:gd name="T2" fmla="*/ 10 w 10"/>
                <a:gd name="T3" fmla="*/ 0 h 20"/>
                <a:gd name="T4" fmla="*/ 10 w 10"/>
                <a:gd name="T5" fmla="*/ 0 h 20"/>
                <a:gd name="T6" fmla="*/ 10 w 10"/>
                <a:gd name="T7" fmla="*/ 0 h 20"/>
                <a:gd name="T8" fmla="*/ 6 w 10"/>
                <a:gd name="T9" fmla="*/ 2 h 20"/>
                <a:gd name="T10" fmla="*/ 0 w 10"/>
                <a:gd name="T11" fmla="*/ 20 h 20"/>
                <a:gd name="T12" fmla="*/ 0 w 10"/>
                <a:gd name="T13" fmla="*/ 20 h 20"/>
                <a:gd name="T14" fmla="*/ 4 w 10"/>
                <a:gd name="T15" fmla="*/ 18 h 20"/>
                <a:gd name="T16" fmla="*/ 4 w 10"/>
                <a:gd name="T17" fmla="*/ 18 h 20"/>
                <a:gd name="T18" fmla="*/ 10 w 10"/>
                <a:gd name="T1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20">
                  <a:moveTo>
                    <a:pt x="10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1" name="Freeform 2278">
              <a:extLst>
                <a:ext uri="{FF2B5EF4-FFF2-40B4-BE49-F238E27FC236}">
                  <a16:creationId xmlns:a16="http://schemas.microsoft.com/office/drawing/2014/main" id="{753F5E61-0D6B-4253-9D77-7A12BB34D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3561" y="3293764"/>
              <a:ext cx="60747" cy="160802"/>
            </a:xfrm>
            <a:custGeom>
              <a:avLst/>
              <a:gdLst>
                <a:gd name="T0" fmla="*/ 34 w 34"/>
                <a:gd name="T1" fmla="*/ 0 h 90"/>
                <a:gd name="T2" fmla="*/ 34 w 34"/>
                <a:gd name="T3" fmla="*/ 0 h 90"/>
                <a:gd name="T4" fmla="*/ 14 w 34"/>
                <a:gd name="T5" fmla="*/ 8 h 90"/>
                <a:gd name="T6" fmla="*/ 14 w 34"/>
                <a:gd name="T7" fmla="*/ 8 h 90"/>
                <a:gd name="T8" fmla="*/ 10 w 34"/>
                <a:gd name="T9" fmla="*/ 16 h 90"/>
                <a:gd name="T10" fmla="*/ 10 w 34"/>
                <a:gd name="T11" fmla="*/ 16 h 90"/>
                <a:gd name="T12" fmla="*/ 6 w 34"/>
                <a:gd name="T13" fmla="*/ 42 h 90"/>
                <a:gd name="T14" fmla="*/ 2 w 34"/>
                <a:gd name="T15" fmla="*/ 62 h 90"/>
                <a:gd name="T16" fmla="*/ 0 w 34"/>
                <a:gd name="T17" fmla="*/ 80 h 90"/>
                <a:gd name="T18" fmla="*/ 0 w 34"/>
                <a:gd name="T19" fmla="*/ 88 h 90"/>
                <a:gd name="T20" fmla="*/ 8 w 34"/>
                <a:gd name="T21" fmla="*/ 88 h 90"/>
                <a:gd name="T22" fmla="*/ 8 w 34"/>
                <a:gd name="T23" fmla="*/ 88 h 90"/>
                <a:gd name="T24" fmla="*/ 22 w 34"/>
                <a:gd name="T25" fmla="*/ 90 h 90"/>
                <a:gd name="T26" fmla="*/ 28 w 34"/>
                <a:gd name="T27" fmla="*/ 74 h 90"/>
                <a:gd name="T28" fmla="*/ 28 w 34"/>
                <a:gd name="T29" fmla="*/ 74 h 90"/>
                <a:gd name="T30" fmla="*/ 20 w 34"/>
                <a:gd name="T31" fmla="*/ 74 h 90"/>
                <a:gd name="T32" fmla="*/ 20 w 34"/>
                <a:gd name="T33" fmla="*/ 74 h 90"/>
                <a:gd name="T34" fmla="*/ 16 w 34"/>
                <a:gd name="T35" fmla="*/ 74 h 90"/>
                <a:gd name="T36" fmla="*/ 16 w 34"/>
                <a:gd name="T37" fmla="*/ 74 h 90"/>
                <a:gd name="T38" fmla="*/ 20 w 34"/>
                <a:gd name="T39" fmla="*/ 50 h 90"/>
                <a:gd name="T40" fmla="*/ 28 w 34"/>
                <a:gd name="T41" fmla="*/ 18 h 90"/>
                <a:gd name="T42" fmla="*/ 28 w 34"/>
                <a:gd name="T43" fmla="*/ 18 h 90"/>
                <a:gd name="T44" fmla="*/ 34 w 34"/>
                <a:gd name="T4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" h="90">
                  <a:moveTo>
                    <a:pt x="34" y="0"/>
                  </a:moveTo>
                  <a:lnTo>
                    <a:pt x="34" y="0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6" y="42"/>
                  </a:lnTo>
                  <a:lnTo>
                    <a:pt x="2" y="62"/>
                  </a:lnTo>
                  <a:lnTo>
                    <a:pt x="0" y="80"/>
                  </a:lnTo>
                  <a:lnTo>
                    <a:pt x="0" y="88"/>
                  </a:lnTo>
                  <a:lnTo>
                    <a:pt x="8" y="88"/>
                  </a:lnTo>
                  <a:lnTo>
                    <a:pt x="8" y="88"/>
                  </a:lnTo>
                  <a:lnTo>
                    <a:pt x="22" y="90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0" y="74"/>
                  </a:lnTo>
                  <a:lnTo>
                    <a:pt x="20" y="74"/>
                  </a:lnTo>
                  <a:lnTo>
                    <a:pt x="16" y="74"/>
                  </a:lnTo>
                  <a:lnTo>
                    <a:pt x="16" y="74"/>
                  </a:lnTo>
                  <a:lnTo>
                    <a:pt x="20" y="50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2" name="Freeform 2280">
              <a:extLst>
                <a:ext uri="{FF2B5EF4-FFF2-40B4-BE49-F238E27FC236}">
                  <a16:creationId xmlns:a16="http://schemas.microsoft.com/office/drawing/2014/main" id="{E1247EE2-5EB4-4C17-A313-577F1064B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2950" y="3404539"/>
              <a:ext cx="42880" cy="39307"/>
            </a:xfrm>
            <a:custGeom>
              <a:avLst/>
              <a:gdLst>
                <a:gd name="T0" fmla="*/ 24 w 24"/>
                <a:gd name="T1" fmla="*/ 0 h 22"/>
                <a:gd name="T2" fmla="*/ 24 w 24"/>
                <a:gd name="T3" fmla="*/ 0 h 22"/>
                <a:gd name="T4" fmla="*/ 6 w 24"/>
                <a:gd name="T5" fmla="*/ 4 h 22"/>
                <a:gd name="T6" fmla="*/ 6 w 24"/>
                <a:gd name="T7" fmla="*/ 4 h 22"/>
                <a:gd name="T8" fmla="*/ 0 w 24"/>
                <a:gd name="T9" fmla="*/ 22 h 22"/>
                <a:gd name="T10" fmla="*/ 0 w 24"/>
                <a:gd name="T11" fmla="*/ 22 h 22"/>
                <a:gd name="T12" fmla="*/ 10 w 24"/>
                <a:gd name="T13" fmla="*/ 20 h 22"/>
                <a:gd name="T14" fmla="*/ 10 w 24"/>
                <a:gd name="T15" fmla="*/ 20 h 22"/>
                <a:gd name="T16" fmla="*/ 18 w 24"/>
                <a:gd name="T17" fmla="*/ 18 h 22"/>
                <a:gd name="T18" fmla="*/ 18 w 24"/>
                <a:gd name="T19" fmla="*/ 18 h 22"/>
                <a:gd name="T20" fmla="*/ 20 w 24"/>
                <a:gd name="T21" fmla="*/ 14 h 22"/>
                <a:gd name="T22" fmla="*/ 20 w 24"/>
                <a:gd name="T23" fmla="*/ 14 h 22"/>
                <a:gd name="T24" fmla="*/ 22 w 24"/>
                <a:gd name="T25" fmla="*/ 2 h 22"/>
                <a:gd name="T26" fmla="*/ 22 w 24"/>
                <a:gd name="T27" fmla="*/ 2 h 22"/>
                <a:gd name="T28" fmla="*/ 24 w 24"/>
                <a:gd name="T2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22">
                  <a:moveTo>
                    <a:pt x="24" y="0"/>
                  </a:moveTo>
                  <a:lnTo>
                    <a:pt x="24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3" name="Freeform 2281">
              <a:extLst>
                <a:ext uri="{FF2B5EF4-FFF2-40B4-BE49-F238E27FC236}">
                  <a16:creationId xmlns:a16="http://schemas.microsoft.com/office/drawing/2014/main" id="{343A4479-DFA0-4E48-A3A9-EE0CAC62C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8575" y="3258031"/>
              <a:ext cx="46454" cy="50027"/>
            </a:xfrm>
            <a:custGeom>
              <a:avLst/>
              <a:gdLst>
                <a:gd name="T0" fmla="*/ 26 w 26"/>
                <a:gd name="T1" fmla="*/ 0 h 28"/>
                <a:gd name="T2" fmla="*/ 26 w 26"/>
                <a:gd name="T3" fmla="*/ 0 h 28"/>
                <a:gd name="T4" fmla="*/ 6 w 26"/>
                <a:gd name="T5" fmla="*/ 6 h 28"/>
                <a:gd name="T6" fmla="*/ 6 w 26"/>
                <a:gd name="T7" fmla="*/ 6 h 28"/>
                <a:gd name="T8" fmla="*/ 0 w 26"/>
                <a:gd name="T9" fmla="*/ 28 h 28"/>
                <a:gd name="T10" fmla="*/ 0 w 26"/>
                <a:gd name="T11" fmla="*/ 28 h 28"/>
                <a:gd name="T12" fmla="*/ 20 w 26"/>
                <a:gd name="T13" fmla="*/ 20 h 28"/>
                <a:gd name="T14" fmla="*/ 20 w 26"/>
                <a:gd name="T15" fmla="*/ 20 h 28"/>
                <a:gd name="T16" fmla="*/ 26 w 26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8">
                  <a:moveTo>
                    <a:pt x="26" y="0"/>
                  </a:moveTo>
                  <a:lnTo>
                    <a:pt x="26" y="0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4" name="Freeform 2282">
              <a:extLst>
                <a:ext uri="{FF2B5EF4-FFF2-40B4-BE49-F238E27FC236}">
                  <a16:creationId xmlns:a16="http://schemas.microsoft.com/office/drawing/2014/main" id="{8EFE9521-1ADD-49C9-8D89-F40A5649D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29" y="3422405"/>
              <a:ext cx="89334" cy="32160"/>
            </a:xfrm>
            <a:custGeom>
              <a:avLst/>
              <a:gdLst>
                <a:gd name="T0" fmla="*/ 50 w 50"/>
                <a:gd name="T1" fmla="*/ 0 h 18"/>
                <a:gd name="T2" fmla="*/ 50 w 50"/>
                <a:gd name="T3" fmla="*/ 0 h 18"/>
                <a:gd name="T4" fmla="*/ 26 w 50"/>
                <a:gd name="T5" fmla="*/ 2 h 18"/>
                <a:gd name="T6" fmla="*/ 6 w 50"/>
                <a:gd name="T7" fmla="*/ 2 h 18"/>
                <a:gd name="T8" fmla="*/ 0 w 50"/>
                <a:gd name="T9" fmla="*/ 18 h 18"/>
                <a:gd name="T10" fmla="*/ 0 w 50"/>
                <a:gd name="T11" fmla="*/ 18 h 18"/>
                <a:gd name="T12" fmla="*/ 6 w 50"/>
                <a:gd name="T13" fmla="*/ 18 h 18"/>
                <a:gd name="T14" fmla="*/ 6 w 50"/>
                <a:gd name="T15" fmla="*/ 18 h 18"/>
                <a:gd name="T16" fmla="*/ 24 w 50"/>
                <a:gd name="T17" fmla="*/ 18 h 18"/>
                <a:gd name="T18" fmla="*/ 44 w 50"/>
                <a:gd name="T19" fmla="*/ 16 h 18"/>
                <a:gd name="T20" fmla="*/ 50 w 50"/>
                <a:gd name="T21" fmla="*/ 0 h 18"/>
                <a:gd name="T22" fmla="*/ 50 w 50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18">
                  <a:moveTo>
                    <a:pt x="50" y="0"/>
                  </a:moveTo>
                  <a:lnTo>
                    <a:pt x="50" y="0"/>
                  </a:lnTo>
                  <a:lnTo>
                    <a:pt x="26" y="2"/>
                  </a:lnTo>
                  <a:lnTo>
                    <a:pt x="6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24" y="18"/>
                  </a:lnTo>
                  <a:lnTo>
                    <a:pt x="44" y="16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06B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5" name="Freeform 2283">
              <a:extLst>
                <a:ext uri="{FF2B5EF4-FFF2-40B4-BE49-F238E27FC236}">
                  <a16:creationId xmlns:a16="http://schemas.microsoft.com/office/drawing/2014/main" id="{354734E6-7B8A-4BF8-A1F1-A72E92C84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29" y="3422405"/>
              <a:ext cx="89334" cy="32160"/>
            </a:xfrm>
            <a:custGeom>
              <a:avLst/>
              <a:gdLst>
                <a:gd name="T0" fmla="*/ 50 w 50"/>
                <a:gd name="T1" fmla="*/ 0 h 18"/>
                <a:gd name="T2" fmla="*/ 50 w 50"/>
                <a:gd name="T3" fmla="*/ 0 h 18"/>
                <a:gd name="T4" fmla="*/ 26 w 50"/>
                <a:gd name="T5" fmla="*/ 2 h 18"/>
                <a:gd name="T6" fmla="*/ 6 w 50"/>
                <a:gd name="T7" fmla="*/ 2 h 18"/>
                <a:gd name="T8" fmla="*/ 0 w 50"/>
                <a:gd name="T9" fmla="*/ 18 h 18"/>
                <a:gd name="T10" fmla="*/ 0 w 50"/>
                <a:gd name="T11" fmla="*/ 18 h 18"/>
                <a:gd name="T12" fmla="*/ 6 w 50"/>
                <a:gd name="T13" fmla="*/ 18 h 18"/>
                <a:gd name="T14" fmla="*/ 6 w 50"/>
                <a:gd name="T15" fmla="*/ 18 h 18"/>
                <a:gd name="T16" fmla="*/ 24 w 50"/>
                <a:gd name="T17" fmla="*/ 18 h 18"/>
                <a:gd name="T18" fmla="*/ 44 w 50"/>
                <a:gd name="T19" fmla="*/ 16 h 18"/>
                <a:gd name="T20" fmla="*/ 50 w 50"/>
                <a:gd name="T21" fmla="*/ 0 h 18"/>
                <a:gd name="T22" fmla="*/ 50 w 50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18">
                  <a:moveTo>
                    <a:pt x="50" y="0"/>
                  </a:moveTo>
                  <a:lnTo>
                    <a:pt x="50" y="0"/>
                  </a:lnTo>
                  <a:lnTo>
                    <a:pt x="26" y="2"/>
                  </a:lnTo>
                  <a:lnTo>
                    <a:pt x="6" y="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24" y="18"/>
                  </a:lnTo>
                  <a:lnTo>
                    <a:pt x="44" y="16"/>
                  </a:lnTo>
                  <a:lnTo>
                    <a:pt x="50" y="0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6" name="Freeform 2284">
              <a:extLst>
                <a:ext uri="{FF2B5EF4-FFF2-40B4-BE49-F238E27FC236}">
                  <a16:creationId xmlns:a16="http://schemas.microsoft.com/office/drawing/2014/main" id="{06F27079-1E66-483D-B156-3069F6F5A5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82868" y="3415259"/>
              <a:ext cx="153655" cy="39307"/>
            </a:xfrm>
            <a:custGeom>
              <a:avLst/>
              <a:gdLst>
                <a:gd name="T0" fmla="*/ 6 w 86"/>
                <a:gd name="T1" fmla="*/ 6 h 22"/>
                <a:gd name="T2" fmla="*/ 0 w 86"/>
                <a:gd name="T3" fmla="*/ 22 h 22"/>
                <a:gd name="T4" fmla="*/ 0 w 86"/>
                <a:gd name="T5" fmla="*/ 22 h 22"/>
                <a:gd name="T6" fmla="*/ 18 w 86"/>
                <a:gd name="T7" fmla="*/ 22 h 22"/>
                <a:gd name="T8" fmla="*/ 24 w 86"/>
                <a:gd name="T9" fmla="*/ 6 h 22"/>
                <a:gd name="T10" fmla="*/ 24 w 86"/>
                <a:gd name="T11" fmla="*/ 6 h 22"/>
                <a:gd name="T12" fmla="*/ 24 w 86"/>
                <a:gd name="T13" fmla="*/ 6 h 22"/>
                <a:gd name="T14" fmla="*/ 24 w 86"/>
                <a:gd name="T15" fmla="*/ 6 h 22"/>
                <a:gd name="T16" fmla="*/ 6 w 86"/>
                <a:gd name="T17" fmla="*/ 6 h 22"/>
                <a:gd name="T18" fmla="*/ 86 w 86"/>
                <a:gd name="T19" fmla="*/ 0 h 22"/>
                <a:gd name="T20" fmla="*/ 86 w 86"/>
                <a:gd name="T21" fmla="*/ 0 h 22"/>
                <a:gd name="T22" fmla="*/ 68 w 86"/>
                <a:gd name="T23" fmla="*/ 4 h 22"/>
                <a:gd name="T24" fmla="*/ 68 w 86"/>
                <a:gd name="T25" fmla="*/ 4 h 22"/>
                <a:gd name="T26" fmla="*/ 62 w 86"/>
                <a:gd name="T27" fmla="*/ 20 h 22"/>
                <a:gd name="T28" fmla="*/ 62 w 86"/>
                <a:gd name="T29" fmla="*/ 20 h 22"/>
                <a:gd name="T30" fmla="*/ 80 w 86"/>
                <a:gd name="T31" fmla="*/ 18 h 22"/>
                <a:gd name="T32" fmla="*/ 86 w 86"/>
                <a:gd name="T3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" h="22">
                  <a:moveTo>
                    <a:pt x="6" y="6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8" y="2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6" y="6"/>
                  </a:lnTo>
                  <a:close/>
                  <a:moveTo>
                    <a:pt x="86" y="0"/>
                  </a:moveTo>
                  <a:lnTo>
                    <a:pt x="86" y="0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2" y="20"/>
                  </a:lnTo>
                  <a:lnTo>
                    <a:pt x="62" y="20"/>
                  </a:lnTo>
                  <a:lnTo>
                    <a:pt x="80" y="1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640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7" name="Freeform 2285">
              <a:extLst>
                <a:ext uri="{FF2B5EF4-FFF2-40B4-BE49-F238E27FC236}">
                  <a16:creationId xmlns:a16="http://schemas.microsoft.com/office/drawing/2014/main" id="{ECC56C77-2FC5-42E4-BC3A-36D982E8C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782868" y="3425979"/>
              <a:ext cx="42880" cy="28587"/>
            </a:xfrm>
            <a:custGeom>
              <a:avLst/>
              <a:gdLst>
                <a:gd name="T0" fmla="*/ 6 w 24"/>
                <a:gd name="T1" fmla="*/ 0 h 16"/>
                <a:gd name="T2" fmla="*/ 0 w 24"/>
                <a:gd name="T3" fmla="*/ 16 h 16"/>
                <a:gd name="T4" fmla="*/ 0 w 24"/>
                <a:gd name="T5" fmla="*/ 16 h 16"/>
                <a:gd name="T6" fmla="*/ 18 w 24"/>
                <a:gd name="T7" fmla="*/ 16 h 16"/>
                <a:gd name="T8" fmla="*/ 24 w 24"/>
                <a:gd name="T9" fmla="*/ 0 h 16"/>
                <a:gd name="T10" fmla="*/ 24 w 24"/>
                <a:gd name="T11" fmla="*/ 0 h 16"/>
                <a:gd name="T12" fmla="*/ 24 w 24"/>
                <a:gd name="T13" fmla="*/ 0 h 16"/>
                <a:gd name="T14" fmla="*/ 24 w 24"/>
                <a:gd name="T15" fmla="*/ 0 h 16"/>
                <a:gd name="T16" fmla="*/ 6 w 24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6">
                  <a:moveTo>
                    <a:pt x="6" y="0"/>
                  </a:moveTo>
                  <a:lnTo>
                    <a:pt x="0" y="16"/>
                  </a:lnTo>
                  <a:lnTo>
                    <a:pt x="0" y="16"/>
                  </a:lnTo>
                  <a:lnTo>
                    <a:pt x="18" y="16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8" name="Freeform 2286">
              <a:extLst>
                <a:ext uri="{FF2B5EF4-FFF2-40B4-BE49-F238E27FC236}">
                  <a16:creationId xmlns:a16="http://schemas.microsoft.com/office/drawing/2014/main" id="{8664E29D-456C-4ECE-BF5C-1D8915E0D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3643" y="3415259"/>
              <a:ext cx="42880" cy="35734"/>
            </a:xfrm>
            <a:custGeom>
              <a:avLst/>
              <a:gdLst>
                <a:gd name="T0" fmla="*/ 24 w 24"/>
                <a:gd name="T1" fmla="*/ 0 h 20"/>
                <a:gd name="T2" fmla="*/ 24 w 24"/>
                <a:gd name="T3" fmla="*/ 0 h 20"/>
                <a:gd name="T4" fmla="*/ 6 w 24"/>
                <a:gd name="T5" fmla="*/ 4 h 20"/>
                <a:gd name="T6" fmla="*/ 6 w 24"/>
                <a:gd name="T7" fmla="*/ 4 h 20"/>
                <a:gd name="T8" fmla="*/ 0 w 24"/>
                <a:gd name="T9" fmla="*/ 20 h 20"/>
                <a:gd name="T10" fmla="*/ 0 w 24"/>
                <a:gd name="T11" fmla="*/ 20 h 20"/>
                <a:gd name="T12" fmla="*/ 18 w 24"/>
                <a:gd name="T13" fmla="*/ 18 h 20"/>
                <a:gd name="T14" fmla="*/ 24 w 24"/>
                <a:gd name="T1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0">
                  <a:moveTo>
                    <a:pt x="24" y="0"/>
                  </a:moveTo>
                  <a:lnTo>
                    <a:pt x="24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18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9" name="Freeform 2287">
              <a:extLst>
                <a:ext uri="{FF2B5EF4-FFF2-40B4-BE49-F238E27FC236}">
                  <a16:creationId xmlns:a16="http://schemas.microsoft.com/office/drawing/2014/main" id="{6C554DA7-BE8B-42B8-93A5-218B33F74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5001" y="3168696"/>
              <a:ext cx="443098" cy="382350"/>
            </a:xfrm>
            <a:custGeom>
              <a:avLst/>
              <a:gdLst>
                <a:gd name="T0" fmla="*/ 176 w 248"/>
                <a:gd name="T1" fmla="*/ 170 h 214"/>
                <a:gd name="T2" fmla="*/ 176 w 248"/>
                <a:gd name="T3" fmla="*/ 170 h 214"/>
                <a:gd name="T4" fmla="*/ 162 w 248"/>
                <a:gd name="T5" fmla="*/ 180 h 214"/>
                <a:gd name="T6" fmla="*/ 148 w 248"/>
                <a:gd name="T7" fmla="*/ 188 h 214"/>
                <a:gd name="T8" fmla="*/ 134 w 248"/>
                <a:gd name="T9" fmla="*/ 196 h 214"/>
                <a:gd name="T10" fmla="*/ 120 w 248"/>
                <a:gd name="T11" fmla="*/ 200 h 214"/>
                <a:gd name="T12" fmla="*/ 90 w 248"/>
                <a:gd name="T13" fmla="*/ 208 h 214"/>
                <a:gd name="T14" fmla="*/ 62 w 248"/>
                <a:gd name="T15" fmla="*/ 212 h 214"/>
                <a:gd name="T16" fmla="*/ 38 w 248"/>
                <a:gd name="T17" fmla="*/ 214 h 214"/>
                <a:gd name="T18" fmla="*/ 18 w 248"/>
                <a:gd name="T19" fmla="*/ 214 h 214"/>
                <a:gd name="T20" fmla="*/ 0 w 248"/>
                <a:gd name="T21" fmla="*/ 212 h 214"/>
                <a:gd name="T22" fmla="*/ 0 w 248"/>
                <a:gd name="T23" fmla="*/ 212 h 214"/>
                <a:gd name="T24" fmla="*/ 0 w 248"/>
                <a:gd name="T25" fmla="*/ 194 h 214"/>
                <a:gd name="T26" fmla="*/ 4 w 248"/>
                <a:gd name="T27" fmla="*/ 174 h 214"/>
                <a:gd name="T28" fmla="*/ 10 w 248"/>
                <a:gd name="T29" fmla="*/ 150 h 214"/>
                <a:gd name="T30" fmla="*/ 18 w 248"/>
                <a:gd name="T31" fmla="*/ 122 h 214"/>
                <a:gd name="T32" fmla="*/ 30 w 248"/>
                <a:gd name="T33" fmla="*/ 96 h 214"/>
                <a:gd name="T34" fmla="*/ 38 w 248"/>
                <a:gd name="T35" fmla="*/ 82 h 214"/>
                <a:gd name="T36" fmla="*/ 48 w 248"/>
                <a:gd name="T37" fmla="*/ 68 h 214"/>
                <a:gd name="T38" fmla="*/ 58 w 248"/>
                <a:gd name="T39" fmla="*/ 56 h 214"/>
                <a:gd name="T40" fmla="*/ 70 w 248"/>
                <a:gd name="T41" fmla="*/ 44 h 214"/>
                <a:gd name="T42" fmla="*/ 70 w 248"/>
                <a:gd name="T43" fmla="*/ 44 h 214"/>
                <a:gd name="T44" fmla="*/ 84 w 248"/>
                <a:gd name="T45" fmla="*/ 34 h 214"/>
                <a:gd name="T46" fmla="*/ 98 w 248"/>
                <a:gd name="T47" fmla="*/ 26 h 214"/>
                <a:gd name="T48" fmla="*/ 112 w 248"/>
                <a:gd name="T49" fmla="*/ 20 h 214"/>
                <a:gd name="T50" fmla="*/ 126 w 248"/>
                <a:gd name="T51" fmla="*/ 14 h 214"/>
                <a:gd name="T52" fmla="*/ 156 w 248"/>
                <a:gd name="T53" fmla="*/ 6 h 214"/>
                <a:gd name="T54" fmla="*/ 184 w 248"/>
                <a:gd name="T55" fmla="*/ 2 h 214"/>
                <a:gd name="T56" fmla="*/ 210 w 248"/>
                <a:gd name="T57" fmla="*/ 0 h 214"/>
                <a:gd name="T58" fmla="*/ 230 w 248"/>
                <a:gd name="T59" fmla="*/ 2 h 214"/>
                <a:gd name="T60" fmla="*/ 248 w 248"/>
                <a:gd name="T61" fmla="*/ 2 h 214"/>
                <a:gd name="T62" fmla="*/ 248 w 248"/>
                <a:gd name="T63" fmla="*/ 2 h 214"/>
                <a:gd name="T64" fmla="*/ 246 w 248"/>
                <a:gd name="T65" fmla="*/ 20 h 214"/>
                <a:gd name="T66" fmla="*/ 242 w 248"/>
                <a:gd name="T67" fmla="*/ 40 h 214"/>
                <a:gd name="T68" fmla="*/ 238 w 248"/>
                <a:gd name="T69" fmla="*/ 64 h 214"/>
                <a:gd name="T70" fmla="*/ 228 w 248"/>
                <a:gd name="T71" fmla="*/ 92 h 214"/>
                <a:gd name="T72" fmla="*/ 216 w 248"/>
                <a:gd name="T73" fmla="*/ 120 h 214"/>
                <a:gd name="T74" fmla="*/ 208 w 248"/>
                <a:gd name="T75" fmla="*/ 134 h 214"/>
                <a:gd name="T76" fmla="*/ 198 w 248"/>
                <a:gd name="T77" fmla="*/ 146 h 214"/>
                <a:gd name="T78" fmla="*/ 188 w 248"/>
                <a:gd name="T79" fmla="*/ 158 h 214"/>
                <a:gd name="T80" fmla="*/ 176 w 248"/>
                <a:gd name="T81" fmla="*/ 170 h 214"/>
                <a:gd name="T82" fmla="*/ 176 w 248"/>
                <a:gd name="T83" fmla="*/ 17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8" h="214">
                  <a:moveTo>
                    <a:pt x="176" y="170"/>
                  </a:moveTo>
                  <a:lnTo>
                    <a:pt x="176" y="170"/>
                  </a:lnTo>
                  <a:lnTo>
                    <a:pt x="162" y="180"/>
                  </a:lnTo>
                  <a:lnTo>
                    <a:pt x="148" y="188"/>
                  </a:lnTo>
                  <a:lnTo>
                    <a:pt x="134" y="196"/>
                  </a:lnTo>
                  <a:lnTo>
                    <a:pt x="120" y="200"/>
                  </a:lnTo>
                  <a:lnTo>
                    <a:pt x="90" y="208"/>
                  </a:lnTo>
                  <a:lnTo>
                    <a:pt x="62" y="212"/>
                  </a:lnTo>
                  <a:lnTo>
                    <a:pt x="38" y="214"/>
                  </a:lnTo>
                  <a:lnTo>
                    <a:pt x="18" y="214"/>
                  </a:lnTo>
                  <a:lnTo>
                    <a:pt x="0" y="212"/>
                  </a:lnTo>
                  <a:lnTo>
                    <a:pt x="0" y="212"/>
                  </a:lnTo>
                  <a:lnTo>
                    <a:pt x="0" y="194"/>
                  </a:lnTo>
                  <a:lnTo>
                    <a:pt x="4" y="174"/>
                  </a:lnTo>
                  <a:lnTo>
                    <a:pt x="10" y="150"/>
                  </a:lnTo>
                  <a:lnTo>
                    <a:pt x="18" y="122"/>
                  </a:lnTo>
                  <a:lnTo>
                    <a:pt x="30" y="96"/>
                  </a:lnTo>
                  <a:lnTo>
                    <a:pt x="38" y="82"/>
                  </a:lnTo>
                  <a:lnTo>
                    <a:pt x="48" y="68"/>
                  </a:lnTo>
                  <a:lnTo>
                    <a:pt x="58" y="56"/>
                  </a:lnTo>
                  <a:lnTo>
                    <a:pt x="70" y="44"/>
                  </a:lnTo>
                  <a:lnTo>
                    <a:pt x="70" y="44"/>
                  </a:lnTo>
                  <a:lnTo>
                    <a:pt x="84" y="34"/>
                  </a:lnTo>
                  <a:lnTo>
                    <a:pt x="98" y="26"/>
                  </a:lnTo>
                  <a:lnTo>
                    <a:pt x="112" y="20"/>
                  </a:lnTo>
                  <a:lnTo>
                    <a:pt x="126" y="14"/>
                  </a:lnTo>
                  <a:lnTo>
                    <a:pt x="156" y="6"/>
                  </a:lnTo>
                  <a:lnTo>
                    <a:pt x="184" y="2"/>
                  </a:lnTo>
                  <a:lnTo>
                    <a:pt x="210" y="0"/>
                  </a:lnTo>
                  <a:lnTo>
                    <a:pt x="230" y="2"/>
                  </a:lnTo>
                  <a:lnTo>
                    <a:pt x="248" y="2"/>
                  </a:lnTo>
                  <a:lnTo>
                    <a:pt x="248" y="2"/>
                  </a:lnTo>
                  <a:lnTo>
                    <a:pt x="246" y="20"/>
                  </a:lnTo>
                  <a:lnTo>
                    <a:pt x="242" y="40"/>
                  </a:lnTo>
                  <a:lnTo>
                    <a:pt x="238" y="64"/>
                  </a:lnTo>
                  <a:lnTo>
                    <a:pt x="228" y="92"/>
                  </a:lnTo>
                  <a:lnTo>
                    <a:pt x="216" y="120"/>
                  </a:lnTo>
                  <a:lnTo>
                    <a:pt x="208" y="134"/>
                  </a:lnTo>
                  <a:lnTo>
                    <a:pt x="198" y="146"/>
                  </a:lnTo>
                  <a:lnTo>
                    <a:pt x="188" y="158"/>
                  </a:lnTo>
                  <a:lnTo>
                    <a:pt x="176" y="170"/>
                  </a:lnTo>
                  <a:lnTo>
                    <a:pt x="176" y="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0" name="Freeform 2289">
              <a:extLst>
                <a:ext uri="{FF2B5EF4-FFF2-40B4-BE49-F238E27FC236}">
                  <a16:creationId xmlns:a16="http://schemas.microsoft.com/office/drawing/2014/main" id="{49BE3817-A41F-40B7-BA11-79B4BC8F6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7665" y="6075631"/>
              <a:ext cx="614619" cy="310883"/>
            </a:xfrm>
            <a:custGeom>
              <a:avLst/>
              <a:gdLst>
                <a:gd name="T0" fmla="*/ 344 w 344"/>
                <a:gd name="T1" fmla="*/ 170 h 174"/>
                <a:gd name="T2" fmla="*/ 344 w 344"/>
                <a:gd name="T3" fmla="*/ 132 h 174"/>
                <a:gd name="T4" fmla="*/ 344 w 344"/>
                <a:gd name="T5" fmla="*/ 132 h 174"/>
                <a:gd name="T6" fmla="*/ 344 w 344"/>
                <a:gd name="T7" fmla="*/ 118 h 174"/>
                <a:gd name="T8" fmla="*/ 342 w 344"/>
                <a:gd name="T9" fmla="*/ 106 h 174"/>
                <a:gd name="T10" fmla="*/ 338 w 344"/>
                <a:gd name="T11" fmla="*/ 92 h 174"/>
                <a:gd name="T12" fmla="*/ 334 w 344"/>
                <a:gd name="T13" fmla="*/ 80 h 174"/>
                <a:gd name="T14" fmla="*/ 328 w 344"/>
                <a:gd name="T15" fmla="*/ 70 h 174"/>
                <a:gd name="T16" fmla="*/ 322 w 344"/>
                <a:gd name="T17" fmla="*/ 58 h 174"/>
                <a:gd name="T18" fmla="*/ 314 w 344"/>
                <a:gd name="T19" fmla="*/ 48 h 174"/>
                <a:gd name="T20" fmla="*/ 306 w 344"/>
                <a:gd name="T21" fmla="*/ 40 h 174"/>
                <a:gd name="T22" fmla="*/ 296 w 344"/>
                <a:gd name="T23" fmla="*/ 30 h 174"/>
                <a:gd name="T24" fmla="*/ 286 w 344"/>
                <a:gd name="T25" fmla="*/ 22 h 174"/>
                <a:gd name="T26" fmla="*/ 276 w 344"/>
                <a:gd name="T27" fmla="*/ 16 h 174"/>
                <a:gd name="T28" fmla="*/ 264 w 344"/>
                <a:gd name="T29" fmla="*/ 10 h 174"/>
                <a:gd name="T30" fmla="*/ 252 w 344"/>
                <a:gd name="T31" fmla="*/ 6 h 174"/>
                <a:gd name="T32" fmla="*/ 240 w 344"/>
                <a:gd name="T33" fmla="*/ 4 h 174"/>
                <a:gd name="T34" fmla="*/ 226 w 344"/>
                <a:gd name="T35" fmla="*/ 2 h 174"/>
                <a:gd name="T36" fmla="*/ 214 w 344"/>
                <a:gd name="T37" fmla="*/ 0 h 174"/>
                <a:gd name="T38" fmla="*/ 132 w 344"/>
                <a:gd name="T39" fmla="*/ 0 h 174"/>
                <a:gd name="T40" fmla="*/ 132 w 344"/>
                <a:gd name="T41" fmla="*/ 0 h 174"/>
                <a:gd name="T42" fmla="*/ 118 w 344"/>
                <a:gd name="T43" fmla="*/ 2 h 174"/>
                <a:gd name="T44" fmla="*/ 106 w 344"/>
                <a:gd name="T45" fmla="*/ 4 h 174"/>
                <a:gd name="T46" fmla="*/ 94 w 344"/>
                <a:gd name="T47" fmla="*/ 6 h 174"/>
                <a:gd name="T48" fmla="*/ 80 w 344"/>
                <a:gd name="T49" fmla="*/ 10 h 174"/>
                <a:gd name="T50" fmla="*/ 70 w 344"/>
                <a:gd name="T51" fmla="*/ 16 h 174"/>
                <a:gd name="T52" fmla="*/ 58 w 344"/>
                <a:gd name="T53" fmla="*/ 22 h 174"/>
                <a:gd name="T54" fmla="*/ 48 w 344"/>
                <a:gd name="T55" fmla="*/ 30 h 174"/>
                <a:gd name="T56" fmla="*/ 40 w 344"/>
                <a:gd name="T57" fmla="*/ 40 h 174"/>
                <a:gd name="T58" fmla="*/ 30 w 344"/>
                <a:gd name="T59" fmla="*/ 48 h 174"/>
                <a:gd name="T60" fmla="*/ 24 w 344"/>
                <a:gd name="T61" fmla="*/ 58 h 174"/>
                <a:gd name="T62" fmla="*/ 16 w 344"/>
                <a:gd name="T63" fmla="*/ 70 h 174"/>
                <a:gd name="T64" fmla="*/ 12 w 344"/>
                <a:gd name="T65" fmla="*/ 80 h 174"/>
                <a:gd name="T66" fmla="*/ 6 w 344"/>
                <a:gd name="T67" fmla="*/ 92 h 174"/>
                <a:gd name="T68" fmla="*/ 4 w 344"/>
                <a:gd name="T69" fmla="*/ 106 h 174"/>
                <a:gd name="T70" fmla="*/ 2 w 344"/>
                <a:gd name="T71" fmla="*/ 118 h 174"/>
                <a:gd name="T72" fmla="*/ 0 w 344"/>
                <a:gd name="T73" fmla="*/ 132 h 174"/>
                <a:gd name="T74" fmla="*/ 0 w 344"/>
                <a:gd name="T75" fmla="*/ 174 h 174"/>
                <a:gd name="T76" fmla="*/ 344 w 344"/>
                <a:gd name="T77" fmla="*/ 17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4" h="174">
                  <a:moveTo>
                    <a:pt x="344" y="170"/>
                  </a:moveTo>
                  <a:lnTo>
                    <a:pt x="344" y="132"/>
                  </a:lnTo>
                  <a:lnTo>
                    <a:pt x="344" y="132"/>
                  </a:lnTo>
                  <a:lnTo>
                    <a:pt x="344" y="118"/>
                  </a:lnTo>
                  <a:lnTo>
                    <a:pt x="342" y="106"/>
                  </a:lnTo>
                  <a:lnTo>
                    <a:pt x="338" y="92"/>
                  </a:lnTo>
                  <a:lnTo>
                    <a:pt x="334" y="80"/>
                  </a:lnTo>
                  <a:lnTo>
                    <a:pt x="328" y="70"/>
                  </a:lnTo>
                  <a:lnTo>
                    <a:pt x="322" y="58"/>
                  </a:lnTo>
                  <a:lnTo>
                    <a:pt x="314" y="48"/>
                  </a:lnTo>
                  <a:lnTo>
                    <a:pt x="306" y="40"/>
                  </a:lnTo>
                  <a:lnTo>
                    <a:pt x="296" y="30"/>
                  </a:lnTo>
                  <a:lnTo>
                    <a:pt x="286" y="22"/>
                  </a:lnTo>
                  <a:lnTo>
                    <a:pt x="276" y="16"/>
                  </a:lnTo>
                  <a:lnTo>
                    <a:pt x="264" y="10"/>
                  </a:lnTo>
                  <a:lnTo>
                    <a:pt x="252" y="6"/>
                  </a:lnTo>
                  <a:lnTo>
                    <a:pt x="240" y="4"/>
                  </a:lnTo>
                  <a:lnTo>
                    <a:pt x="226" y="2"/>
                  </a:lnTo>
                  <a:lnTo>
                    <a:pt x="214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18" y="2"/>
                  </a:lnTo>
                  <a:lnTo>
                    <a:pt x="106" y="4"/>
                  </a:lnTo>
                  <a:lnTo>
                    <a:pt x="94" y="6"/>
                  </a:lnTo>
                  <a:lnTo>
                    <a:pt x="80" y="10"/>
                  </a:lnTo>
                  <a:lnTo>
                    <a:pt x="70" y="16"/>
                  </a:lnTo>
                  <a:lnTo>
                    <a:pt x="58" y="22"/>
                  </a:lnTo>
                  <a:lnTo>
                    <a:pt x="48" y="30"/>
                  </a:lnTo>
                  <a:lnTo>
                    <a:pt x="40" y="40"/>
                  </a:lnTo>
                  <a:lnTo>
                    <a:pt x="30" y="48"/>
                  </a:lnTo>
                  <a:lnTo>
                    <a:pt x="24" y="58"/>
                  </a:lnTo>
                  <a:lnTo>
                    <a:pt x="16" y="70"/>
                  </a:lnTo>
                  <a:lnTo>
                    <a:pt x="12" y="80"/>
                  </a:lnTo>
                  <a:lnTo>
                    <a:pt x="6" y="92"/>
                  </a:lnTo>
                  <a:lnTo>
                    <a:pt x="4" y="106"/>
                  </a:lnTo>
                  <a:lnTo>
                    <a:pt x="2" y="118"/>
                  </a:lnTo>
                  <a:lnTo>
                    <a:pt x="0" y="132"/>
                  </a:lnTo>
                  <a:lnTo>
                    <a:pt x="0" y="174"/>
                  </a:lnTo>
                  <a:lnTo>
                    <a:pt x="344" y="170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1" name="Freeform 2290">
              <a:extLst>
                <a:ext uri="{FF2B5EF4-FFF2-40B4-BE49-F238E27FC236}">
                  <a16:creationId xmlns:a16="http://schemas.microsoft.com/office/drawing/2014/main" id="{DFA52344-3678-4AC0-A575-E4FCC2F12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7665" y="6075631"/>
              <a:ext cx="614619" cy="310883"/>
            </a:xfrm>
            <a:custGeom>
              <a:avLst/>
              <a:gdLst>
                <a:gd name="T0" fmla="*/ 344 w 344"/>
                <a:gd name="T1" fmla="*/ 170 h 174"/>
                <a:gd name="T2" fmla="*/ 344 w 344"/>
                <a:gd name="T3" fmla="*/ 132 h 174"/>
                <a:gd name="T4" fmla="*/ 344 w 344"/>
                <a:gd name="T5" fmla="*/ 132 h 174"/>
                <a:gd name="T6" fmla="*/ 344 w 344"/>
                <a:gd name="T7" fmla="*/ 118 h 174"/>
                <a:gd name="T8" fmla="*/ 342 w 344"/>
                <a:gd name="T9" fmla="*/ 106 h 174"/>
                <a:gd name="T10" fmla="*/ 338 w 344"/>
                <a:gd name="T11" fmla="*/ 92 h 174"/>
                <a:gd name="T12" fmla="*/ 334 w 344"/>
                <a:gd name="T13" fmla="*/ 80 h 174"/>
                <a:gd name="T14" fmla="*/ 328 w 344"/>
                <a:gd name="T15" fmla="*/ 70 h 174"/>
                <a:gd name="T16" fmla="*/ 322 w 344"/>
                <a:gd name="T17" fmla="*/ 58 h 174"/>
                <a:gd name="T18" fmla="*/ 314 w 344"/>
                <a:gd name="T19" fmla="*/ 48 h 174"/>
                <a:gd name="T20" fmla="*/ 306 w 344"/>
                <a:gd name="T21" fmla="*/ 40 h 174"/>
                <a:gd name="T22" fmla="*/ 296 w 344"/>
                <a:gd name="T23" fmla="*/ 30 h 174"/>
                <a:gd name="T24" fmla="*/ 286 w 344"/>
                <a:gd name="T25" fmla="*/ 22 h 174"/>
                <a:gd name="T26" fmla="*/ 276 w 344"/>
                <a:gd name="T27" fmla="*/ 16 h 174"/>
                <a:gd name="T28" fmla="*/ 264 w 344"/>
                <a:gd name="T29" fmla="*/ 10 h 174"/>
                <a:gd name="T30" fmla="*/ 252 w 344"/>
                <a:gd name="T31" fmla="*/ 6 h 174"/>
                <a:gd name="T32" fmla="*/ 240 w 344"/>
                <a:gd name="T33" fmla="*/ 4 h 174"/>
                <a:gd name="T34" fmla="*/ 226 w 344"/>
                <a:gd name="T35" fmla="*/ 2 h 174"/>
                <a:gd name="T36" fmla="*/ 214 w 344"/>
                <a:gd name="T37" fmla="*/ 0 h 174"/>
                <a:gd name="T38" fmla="*/ 132 w 344"/>
                <a:gd name="T39" fmla="*/ 0 h 174"/>
                <a:gd name="T40" fmla="*/ 132 w 344"/>
                <a:gd name="T41" fmla="*/ 0 h 174"/>
                <a:gd name="T42" fmla="*/ 118 w 344"/>
                <a:gd name="T43" fmla="*/ 2 h 174"/>
                <a:gd name="T44" fmla="*/ 106 w 344"/>
                <a:gd name="T45" fmla="*/ 4 h 174"/>
                <a:gd name="T46" fmla="*/ 94 w 344"/>
                <a:gd name="T47" fmla="*/ 6 h 174"/>
                <a:gd name="T48" fmla="*/ 80 w 344"/>
                <a:gd name="T49" fmla="*/ 10 h 174"/>
                <a:gd name="T50" fmla="*/ 70 w 344"/>
                <a:gd name="T51" fmla="*/ 16 h 174"/>
                <a:gd name="T52" fmla="*/ 58 w 344"/>
                <a:gd name="T53" fmla="*/ 22 h 174"/>
                <a:gd name="T54" fmla="*/ 48 w 344"/>
                <a:gd name="T55" fmla="*/ 30 h 174"/>
                <a:gd name="T56" fmla="*/ 40 w 344"/>
                <a:gd name="T57" fmla="*/ 40 h 174"/>
                <a:gd name="T58" fmla="*/ 30 w 344"/>
                <a:gd name="T59" fmla="*/ 48 h 174"/>
                <a:gd name="T60" fmla="*/ 24 w 344"/>
                <a:gd name="T61" fmla="*/ 58 h 174"/>
                <a:gd name="T62" fmla="*/ 16 w 344"/>
                <a:gd name="T63" fmla="*/ 70 h 174"/>
                <a:gd name="T64" fmla="*/ 12 w 344"/>
                <a:gd name="T65" fmla="*/ 80 h 174"/>
                <a:gd name="T66" fmla="*/ 6 w 344"/>
                <a:gd name="T67" fmla="*/ 92 h 174"/>
                <a:gd name="T68" fmla="*/ 4 w 344"/>
                <a:gd name="T69" fmla="*/ 106 h 174"/>
                <a:gd name="T70" fmla="*/ 2 w 344"/>
                <a:gd name="T71" fmla="*/ 118 h 174"/>
                <a:gd name="T72" fmla="*/ 0 w 344"/>
                <a:gd name="T73" fmla="*/ 132 h 174"/>
                <a:gd name="T74" fmla="*/ 0 w 344"/>
                <a:gd name="T7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4" h="174">
                  <a:moveTo>
                    <a:pt x="344" y="170"/>
                  </a:moveTo>
                  <a:lnTo>
                    <a:pt x="344" y="132"/>
                  </a:lnTo>
                  <a:lnTo>
                    <a:pt x="344" y="132"/>
                  </a:lnTo>
                  <a:lnTo>
                    <a:pt x="344" y="118"/>
                  </a:lnTo>
                  <a:lnTo>
                    <a:pt x="342" y="106"/>
                  </a:lnTo>
                  <a:lnTo>
                    <a:pt x="338" y="92"/>
                  </a:lnTo>
                  <a:lnTo>
                    <a:pt x="334" y="80"/>
                  </a:lnTo>
                  <a:lnTo>
                    <a:pt x="328" y="70"/>
                  </a:lnTo>
                  <a:lnTo>
                    <a:pt x="322" y="58"/>
                  </a:lnTo>
                  <a:lnTo>
                    <a:pt x="314" y="48"/>
                  </a:lnTo>
                  <a:lnTo>
                    <a:pt x="306" y="40"/>
                  </a:lnTo>
                  <a:lnTo>
                    <a:pt x="296" y="30"/>
                  </a:lnTo>
                  <a:lnTo>
                    <a:pt x="286" y="22"/>
                  </a:lnTo>
                  <a:lnTo>
                    <a:pt x="276" y="16"/>
                  </a:lnTo>
                  <a:lnTo>
                    <a:pt x="264" y="10"/>
                  </a:lnTo>
                  <a:lnTo>
                    <a:pt x="252" y="6"/>
                  </a:lnTo>
                  <a:lnTo>
                    <a:pt x="240" y="4"/>
                  </a:lnTo>
                  <a:lnTo>
                    <a:pt x="226" y="2"/>
                  </a:lnTo>
                  <a:lnTo>
                    <a:pt x="214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18" y="2"/>
                  </a:lnTo>
                  <a:lnTo>
                    <a:pt x="106" y="4"/>
                  </a:lnTo>
                  <a:lnTo>
                    <a:pt x="94" y="6"/>
                  </a:lnTo>
                  <a:lnTo>
                    <a:pt x="80" y="10"/>
                  </a:lnTo>
                  <a:lnTo>
                    <a:pt x="70" y="16"/>
                  </a:lnTo>
                  <a:lnTo>
                    <a:pt x="58" y="22"/>
                  </a:lnTo>
                  <a:lnTo>
                    <a:pt x="48" y="30"/>
                  </a:lnTo>
                  <a:lnTo>
                    <a:pt x="40" y="40"/>
                  </a:lnTo>
                  <a:lnTo>
                    <a:pt x="30" y="48"/>
                  </a:lnTo>
                  <a:lnTo>
                    <a:pt x="24" y="58"/>
                  </a:lnTo>
                  <a:lnTo>
                    <a:pt x="16" y="70"/>
                  </a:lnTo>
                  <a:lnTo>
                    <a:pt x="12" y="80"/>
                  </a:lnTo>
                  <a:lnTo>
                    <a:pt x="6" y="92"/>
                  </a:lnTo>
                  <a:lnTo>
                    <a:pt x="4" y="106"/>
                  </a:lnTo>
                  <a:lnTo>
                    <a:pt x="2" y="118"/>
                  </a:lnTo>
                  <a:lnTo>
                    <a:pt x="0" y="132"/>
                  </a:lnTo>
                  <a:lnTo>
                    <a:pt x="0" y="174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2" name="Freeform 2292">
              <a:extLst>
                <a:ext uri="{FF2B5EF4-FFF2-40B4-BE49-F238E27FC236}">
                  <a16:creationId xmlns:a16="http://schemas.microsoft.com/office/drawing/2014/main" id="{F3A71588-D866-4E58-87F5-990408F02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4703" y="6200699"/>
              <a:ext cx="414511" cy="185815"/>
            </a:xfrm>
            <a:custGeom>
              <a:avLst/>
              <a:gdLst>
                <a:gd name="T0" fmla="*/ 232 w 232"/>
                <a:gd name="T1" fmla="*/ 104 h 104"/>
                <a:gd name="T2" fmla="*/ 232 w 232"/>
                <a:gd name="T3" fmla="*/ 104 h 104"/>
                <a:gd name="T4" fmla="*/ 0 w 232"/>
                <a:gd name="T5" fmla="*/ 104 h 104"/>
                <a:gd name="T6" fmla="*/ 0 w 232"/>
                <a:gd name="T7" fmla="*/ 104 h 104"/>
                <a:gd name="T8" fmla="*/ 2 w 232"/>
                <a:gd name="T9" fmla="*/ 84 h 104"/>
                <a:gd name="T10" fmla="*/ 8 w 232"/>
                <a:gd name="T11" fmla="*/ 64 h 104"/>
                <a:gd name="T12" fmla="*/ 18 w 232"/>
                <a:gd name="T13" fmla="*/ 46 h 104"/>
                <a:gd name="T14" fmla="*/ 30 w 232"/>
                <a:gd name="T15" fmla="*/ 30 h 104"/>
                <a:gd name="T16" fmla="*/ 46 w 232"/>
                <a:gd name="T17" fmla="*/ 18 h 104"/>
                <a:gd name="T18" fmla="*/ 64 w 232"/>
                <a:gd name="T19" fmla="*/ 8 h 104"/>
                <a:gd name="T20" fmla="*/ 84 w 232"/>
                <a:gd name="T21" fmla="*/ 2 h 104"/>
                <a:gd name="T22" fmla="*/ 104 w 232"/>
                <a:gd name="T23" fmla="*/ 0 h 104"/>
                <a:gd name="T24" fmla="*/ 128 w 232"/>
                <a:gd name="T25" fmla="*/ 0 h 104"/>
                <a:gd name="T26" fmla="*/ 128 w 232"/>
                <a:gd name="T27" fmla="*/ 0 h 104"/>
                <a:gd name="T28" fmla="*/ 150 w 232"/>
                <a:gd name="T29" fmla="*/ 2 h 104"/>
                <a:gd name="T30" fmla="*/ 168 w 232"/>
                <a:gd name="T31" fmla="*/ 8 h 104"/>
                <a:gd name="T32" fmla="*/ 232 w 232"/>
                <a:gd name="T3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104">
                  <a:moveTo>
                    <a:pt x="232" y="104"/>
                  </a:moveTo>
                  <a:lnTo>
                    <a:pt x="232" y="10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2" y="84"/>
                  </a:lnTo>
                  <a:lnTo>
                    <a:pt x="8" y="64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4" y="8"/>
                  </a:lnTo>
                  <a:lnTo>
                    <a:pt x="84" y="2"/>
                  </a:lnTo>
                  <a:lnTo>
                    <a:pt x="104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50" y="2"/>
                  </a:lnTo>
                  <a:lnTo>
                    <a:pt x="168" y="8"/>
                  </a:lnTo>
                  <a:lnTo>
                    <a:pt x="232" y="104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3" name="Freeform 2293">
              <a:extLst>
                <a:ext uri="{FF2B5EF4-FFF2-40B4-BE49-F238E27FC236}">
                  <a16:creationId xmlns:a16="http://schemas.microsoft.com/office/drawing/2014/main" id="{860360AB-0095-4D84-AE1F-D67554B04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4703" y="6200699"/>
              <a:ext cx="414511" cy="185815"/>
            </a:xfrm>
            <a:custGeom>
              <a:avLst/>
              <a:gdLst>
                <a:gd name="T0" fmla="*/ 232 w 232"/>
                <a:gd name="T1" fmla="*/ 104 h 104"/>
                <a:gd name="T2" fmla="*/ 232 w 232"/>
                <a:gd name="T3" fmla="*/ 104 h 104"/>
                <a:gd name="T4" fmla="*/ 0 w 232"/>
                <a:gd name="T5" fmla="*/ 104 h 104"/>
                <a:gd name="T6" fmla="*/ 0 w 232"/>
                <a:gd name="T7" fmla="*/ 104 h 104"/>
                <a:gd name="T8" fmla="*/ 2 w 232"/>
                <a:gd name="T9" fmla="*/ 84 h 104"/>
                <a:gd name="T10" fmla="*/ 8 w 232"/>
                <a:gd name="T11" fmla="*/ 64 h 104"/>
                <a:gd name="T12" fmla="*/ 18 w 232"/>
                <a:gd name="T13" fmla="*/ 46 h 104"/>
                <a:gd name="T14" fmla="*/ 30 w 232"/>
                <a:gd name="T15" fmla="*/ 30 h 104"/>
                <a:gd name="T16" fmla="*/ 46 w 232"/>
                <a:gd name="T17" fmla="*/ 18 h 104"/>
                <a:gd name="T18" fmla="*/ 64 w 232"/>
                <a:gd name="T19" fmla="*/ 8 h 104"/>
                <a:gd name="T20" fmla="*/ 84 w 232"/>
                <a:gd name="T21" fmla="*/ 2 h 104"/>
                <a:gd name="T22" fmla="*/ 104 w 232"/>
                <a:gd name="T23" fmla="*/ 0 h 104"/>
                <a:gd name="T24" fmla="*/ 128 w 232"/>
                <a:gd name="T25" fmla="*/ 0 h 104"/>
                <a:gd name="T26" fmla="*/ 128 w 232"/>
                <a:gd name="T27" fmla="*/ 0 h 104"/>
                <a:gd name="T28" fmla="*/ 150 w 232"/>
                <a:gd name="T29" fmla="*/ 2 h 104"/>
                <a:gd name="T30" fmla="*/ 168 w 232"/>
                <a:gd name="T31" fmla="*/ 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2" h="104">
                  <a:moveTo>
                    <a:pt x="232" y="104"/>
                  </a:moveTo>
                  <a:lnTo>
                    <a:pt x="232" y="10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2" y="84"/>
                  </a:lnTo>
                  <a:lnTo>
                    <a:pt x="8" y="64"/>
                  </a:lnTo>
                  <a:lnTo>
                    <a:pt x="18" y="46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64" y="8"/>
                  </a:lnTo>
                  <a:lnTo>
                    <a:pt x="84" y="2"/>
                  </a:lnTo>
                  <a:lnTo>
                    <a:pt x="104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50" y="2"/>
                  </a:lnTo>
                  <a:lnTo>
                    <a:pt x="168" y="8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4" name="Freeform 2295">
              <a:extLst>
                <a:ext uri="{FF2B5EF4-FFF2-40B4-BE49-F238E27FC236}">
                  <a16:creationId xmlns:a16="http://schemas.microsoft.com/office/drawing/2014/main" id="{0E60EE2B-E9C1-4515-8204-DC25171E7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9906" y="6118511"/>
              <a:ext cx="618193" cy="268003"/>
            </a:xfrm>
            <a:custGeom>
              <a:avLst/>
              <a:gdLst>
                <a:gd name="T0" fmla="*/ 38 w 346"/>
                <a:gd name="T1" fmla="*/ 50 h 150"/>
                <a:gd name="T2" fmla="*/ 38 w 346"/>
                <a:gd name="T3" fmla="*/ 50 h 150"/>
                <a:gd name="T4" fmla="*/ 48 w 346"/>
                <a:gd name="T5" fmla="*/ 40 h 150"/>
                <a:gd name="T6" fmla="*/ 60 w 346"/>
                <a:gd name="T7" fmla="*/ 30 h 150"/>
                <a:gd name="T8" fmla="*/ 74 w 346"/>
                <a:gd name="T9" fmla="*/ 20 h 150"/>
                <a:gd name="T10" fmla="*/ 88 w 346"/>
                <a:gd name="T11" fmla="*/ 14 h 150"/>
                <a:gd name="T12" fmla="*/ 102 w 346"/>
                <a:gd name="T13" fmla="*/ 8 h 150"/>
                <a:gd name="T14" fmla="*/ 118 w 346"/>
                <a:gd name="T15" fmla="*/ 2 h 150"/>
                <a:gd name="T16" fmla="*/ 134 w 346"/>
                <a:gd name="T17" fmla="*/ 0 h 150"/>
                <a:gd name="T18" fmla="*/ 150 w 346"/>
                <a:gd name="T19" fmla="*/ 0 h 150"/>
                <a:gd name="T20" fmla="*/ 194 w 346"/>
                <a:gd name="T21" fmla="*/ 0 h 150"/>
                <a:gd name="T22" fmla="*/ 194 w 346"/>
                <a:gd name="T23" fmla="*/ 0 h 150"/>
                <a:gd name="T24" fmla="*/ 210 w 346"/>
                <a:gd name="T25" fmla="*/ 0 h 150"/>
                <a:gd name="T26" fmla="*/ 226 w 346"/>
                <a:gd name="T27" fmla="*/ 2 h 150"/>
                <a:gd name="T28" fmla="*/ 240 w 346"/>
                <a:gd name="T29" fmla="*/ 6 h 150"/>
                <a:gd name="T30" fmla="*/ 254 w 346"/>
                <a:gd name="T31" fmla="*/ 12 h 150"/>
                <a:gd name="T32" fmla="*/ 266 w 346"/>
                <a:gd name="T33" fmla="*/ 18 h 150"/>
                <a:gd name="T34" fmla="*/ 278 w 346"/>
                <a:gd name="T35" fmla="*/ 26 h 150"/>
                <a:gd name="T36" fmla="*/ 290 w 346"/>
                <a:gd name="T37" fmla="*/ 34 h 150"/>
                <a:gd name="T38" fmla="*/ 302 w 346"/>
                <a:gd name="T39" fmla="*/ 44 h 150"/>
                <a:gd name="T40" fmla="*/ 310 w 346"/>
                <a:gd name="T41" fmla="*/ 54 h 150"/>
                <a:gd name="T42" fmla="*/ 320 w 346"/>
                <a:gd name="T43" fmla="*/ 66 h 150"/>
                <a:gd name="T44" fmla="*/ 326 w 346"/>
                <a:gd name="T45" fmla="*/ 78 h 150"/>
                <a:gd name="T46" fmla="*/ 334 w 346"/>
                <a:gd name="T47" fmla="*/ 92 h 150"/>
                <a:gd name="T48" fmla="*/ 338 w 346"/>
                <a:gd name="T49" fmla="*/ 104 h 150"/>
                <a:gd name="T50" fmla="*/ 342 w 346"/>
                <a:gd name="T51" fmla="*/ 120 h 150"/>
                <a:gd name="T52" fmla="*/ 344 w 346"/>
                <a:gd name="T53" fmla="*/ 134 h 150"/>
                <a:gd name="T54" fmla="*/ 346 w 346"/>
                <a:gd name="T55" fmla="*/ 150 h 150"/>
                <a:gd name="T56" fmla="*/ 346 w 346"/>
                <a:gd name="T57" fmla="*/ 150 h 150"/>
                <a:gd name="T58" fmla="*/ 0 w 346"/>
                <a:gd name="T59" fmla="*/ 150 h 150"/>
                <a:gd name="T60" fmla="*/ 38 w 346"/>
                <a:gd name="T61" fmla="*/ 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6" h="150">
                  <a:moveTo>
                    <a:pt x="38" y="50"/>
                  </a:moveTo>
                  <a:lnTo>
                    <a:pt x="38" y="50"/>
                  </a:lnTo>
                  <a:lnTo>
                    <a:pt x="48" y="40"/>
                  </a:lnTo>
                  <a:lnTo>
                    <a:pt x="60" y="30"/>
                  </a:lnTo>
                  <a:lnTo>
                    <a:pt x="74" y="20"/>
                  </a:lnTo>
                  <a:lnTo>
                    <a:pt x="88" y="14"/>
                  </a:lnTo>
                  <a:lnTo>
                    <a:pt x="102" y="8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210" y="0"/>
                  </a:lnTo>
                  <a:lnTo>
                    <a:pt x="226" y="2"/>
                  </a:lnTo>
                  <a:lnTo>
                    <a:pt x="240" y="6"/>
                  </a:lnTo>
                  <a:lnTo>
                    <a:pt x="254" y="12"/>
                  </a:lnTo>
                  <a:lnTo>
                    <a:pt x="266" y="18"/>
                  </a:lnTo>
                  <a:lnTo>
                    <a:pt x="278" y="26"/>
                  </a:lnTo>
                  <a:lnTo>
                    <a:pt x="290" y="34"/>
                  </a:lnTo>
                  <a:lnTo>
                    <a:pt x="302" y="44"/>
                  </a:lnTo>
                  <a:lnTo>
                    <a:pt x="310" y="54"/>
                  </a:lnTo>
                  <a:lnTo>
                    <a:pt x="320" y="66"/>
                  </a:lnTo>
                  <a:lnTo>
                    <a:pt x="326" y="78"/>
                  </a:lnTo>
                  <a:lnTo>
                    <a:pt x="334" y="92"/>
                  </a:lnTo>
                  <a:lnTo>
                    <a:pt x="338" y="104"/>
                  </a:lnTo>
                  <a:lnTo>
                    <a:pt x="342" y="120"/>
                  </a:lnTo>
                  <a:lnTo>
                    <a:pt x="344" y="134"/>
                  </a:lnTo>
                  <a:lnTo>
                    <a:pt x="346" y="150"/>
                  </a:lnTo>
                  <a:lnTo>
                    <a:pt x="346" y="150"/>
                  </a:lnTo>
                  <a:lnTo>
                    <a:pt x="0" y="1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5" name="Freeform 2296">
              <a:extLst>
                <a:ext uri="{FF2B5EF4-FFF2-40B4-BE49-F238E27FC236}">
                  <a16:creationId xmlns:a16="http://schemas.microsoft.com/office/drawing/2014/main" id="{00B95AA6-1DAF-42CB-925D-D3809950D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9906" y="6118511"/>
              <a:ext cx="618193" cy="268003"/>
            </a:xfrm>
            <a:custGeom>
              <a:avLst/>
              <a:gdLst>
                <a:gd name="T0" fmla="*/ 38 w 346"/>
                <a:gd name="T1" fmla="*/ 50 h 150"/>
                <a:gd name="T2" fmla="*/ 38 w 346"/>
                <a:gd name="T3" fmla="*/ 50 h 150"/>
                <a:gd name="T4" fmla="*/ 48 w 346"/>
                <a:gd name="T5" fmla="*/ 40 h 150"/>
                <a:gd name="T6" fmla="*/ 60 w 346"/>
                <a:gd name="T7" fmla="*/ 30 h 150"/>
                <a:gd name="T8" fmla="*/ 74 w 346"/>
                <a:gd name="T9" fmla="*/ 20 h 150"/>
                <a:gd name="T10" fmla="*/ 88 w 346"/>
                <a:gd name="T11" fmla="*/ 14 h 150"/>
                <a:gd name="T12" fmla="*/ 102 w 346"/>
                <a:gd name="T13" fmla="*/ 8 h 150"/>
                <a:gd name="T14" fmla="*/ 118 w 346"/>
                <a:gd name="T15" fmla="*/ 2 h 150"/>
                <a:gd name="T16" fmla="*/ 134 w 346"/>
                <a:gd name="T17" fmla="*/ 0 h 150"/>
                <a:gd name="T18" fmla="*/ 150 w 346"/>
                <a:gd name="T19" fmla="*/ 0 h 150"/>
                <a:gd name="T20" fmla="*/ 194 w 346"/>
                <a:gd name="T21" fmla="*/ 0 h 150"/>
                <a:gd name="T22" fmla="*/ 194 w 346"/>
                <a:gd name="T23" fmla="*/ 0 h 150"/>
                <a:gd name="T24" fmla="*/ 210 w 346"/>
                <a:gd name="T25" fmla="*/ 0 h 150"/>
                <a:gd name="T26" fmla="*/ 226 w 346"/>
                <a:gd name="T27" fmla="*/ 2 h 150"/>
                <a:gd name="T28" fmla="*/ 240 w 346"/>
                <a:gd name="T29" fmla="*/ 6 h 150"/>
                <a:gd name="T30" fmla="*/ 254 w 346"/>
                <a:gd name="T31" fmla="*/ 12 h 150"/>
                <a:gd name="T32" fmla="*/ 266 w 346"/>
                <a:gd name="T33" fmla="*/ 18 h 150"/>
                <a:gd name="T34" fmla="*/ 278 w 346"/>
                <a:gd name="T35" fmla="*/ 26 h 150"/>
                <a:gd name="T36" fmla="*/ 290 w 346"/>
                <a:gd name="T37" fmla="*/ 34 h 150"/>
                <a:gd name="T38" fmla="*/ 302 w 346"/>
                <a:gd name="T39" fmla="*/ 44 h 150"/>
                <a:gd name="T40" fmla="*/ 310 w 346"/>
                <a:gd name="T41" fmla="*/ 54 h 150"/>
                <a:gd name="T42" fmla="*/ 320 w 346"/>
                <a:gd name="T43" fmla="*/ 66 h 150"/>
                <a:gd name="T44" fmla="*/ 326 w 346"/>
                <a:gd name="T45" fmla="*/ 78 h 150"/>
                <a:gd name="T46" fmla="*/ 334 w 346"/>
                <a:gd name="T47" fmla="*/ 92 h 150"/>
                <a:gd name="T48" fmla="*/ 338 w 346"/>
                <a:gd name="T49" fmla="*/ 104 h 150"/>
                <a:gd name="T50" fmla="*/ 342 w 346"/>
                <a:gd name="T51" fmla="*/ 120 h 150"/>
                <a:gd name="T52" fmla="*/ 344 w 346"/>
                <a:gd name="T53" fmla="*/ 134 h 150"/>
                <a:gd name="T54" fmla="*/ 346 w 346"/>
                <a:gd name="T55" fmla="*/ 150 h 150"/>
                <a:gd name="T56" fmla="*/ 346 w 346"/>
                <a:gd name="T57" fmla="*/ 150 h 150"/>
                <a:gd name="T58" fmla="*/ 0 w 346"/>
                <a:gd name="T5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6" h="150">
                  <a:moveTo>
                    <a:pt x="38" y="50"/>
                  </a:moveTo>
                  <a:lnTo>
                    <a:pt x="38" y="50"/>
                  </a:lnTo>
                  <a:lnTo>
                    <a:pt x="48" y="40"/>
                  </a:lnTo>
                  <a:lnTo>
                    <a:pt x="60" y="30"/>
                  </a:lnTo>
                  <a:lnTo>
                    <a:pt x="74" y="20"/>
                  </a:lnTo>
                  <a:lnTo>
                    <a:pt x="88" y="14"/>
                  </a:lnTo>
                  <a:lnTo>
                    <a:pt x="102" y="8"/>
                  </a:lnTo>
                  <a:lnTo>
                    <a:pt x="118" y="2"/>
                  </a:lnTo>
                  <a:lnTo>
                    <a:pt x="134" y="0"/>
                  </a:lnTo>
                  <a:lnTo>
                    <a:pt x="150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210" y="0"/>
                  </a:lnTo>
                  <a:lnTo>
                    <a:pt x="226" y="2"/>
                  </a:lnTo>
                  <a:lnTo>
                    <a:pt x="240" y="6"/>
                  </a:lnTo>
                  <a:lnTo>
                    <a:pt x="254" y="12"/>
                  </a:lnTo>
                  <a:lnTo>
                    <a:pt x="266" y="18"/>
                  </a:lnTo>
                  <a:lnTo>
                    <a:pt x="278" y="26"/>
                  </a:lnTo>
                  <a:lnTo>
                    <a:pt x="290" y="34"/>
                  </a:lnTo>
                  <a:lnTo>
                    <a:pt x="302" y="44"/>
                  </a:lnTo>
                  <a:lnTo>
                    <a:pt x="310" y="54"/>
                  </a:lnTo>
                  <a:lnTo>
                    <a:pt x="320" y="66"/>
                  </a:lnTo>
                  <a:lnTo>
                    <a:pt x="326" y="78"/>
                  </a:lnTo>
                  <a:lnTo>
                    <a:pt x="334" y="92"/>
                  </a:lnTo>
                  <a:lnTo>
                    <a:pt x="338" y="104"/>
                  </a:lnTo>
                  <a:lnTo>
                    <a:pt x="342" y="120"/>
                  </a:lnTo>
                  <a:lnTo>
                    <a:pt x="344" y="134"/>
                  </a:lnTo>
                  <a:lnTo>
                    <a:pt x="346" y="150"/>
                  </a:lnTo>
                  <a:lnTo>
                    <a:pt x="346" y="150"/>
                  </a:lnTo>
                  <a:lnTo>
                    <a:pt x="0" y="150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6" name="Freeform 2298">
              <a:extLst>
                <a:ext uri="{FF2B5EF4-FFF2-40B4-BE49-F238E27FC236}">
                  <a16:creationId xmlns:a16="http://schemas.microsoft.com/office/drawing/2014/main" id="{4FB42FE6-71E6-4E6B-A752-93ADA924D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5830" y="6189979"/>
              <a:ext cx="439524" cy="196535"/>
            </a:xfrm>
            <a:custGeom>
              <a:avLst/>
              <a:gdLst>
                <a:gd name="T0" fmla="*/ 26 w 246"/>
                <a:gd name="T1" fmla="*/ 40 h 110"/>
                <a:gd name="T2" fmla="*/ 26 w 246"/>
                <a:gd name="T3" fmla="*/ 40 h 110"/>
                <a:gd name="T4" fmla="*/ 34 w 246"/>
                <a:gd name="T5" fmla="*/ 30 h 110"/>
                <a:gd name="T6" fmla="*/ 42 w 246"/>
                <a:gd name="T7" fmla="*/ 22 h 110"/>
                <a:gd name="T8" fmla="*/ 52 w 246"/>
                <a:gd name="T9" fmla="*/ 16 h 110"/>
                <a:gd name="T10" fmla="*/ 62 w 246"/>
                <a:gd name="T11" fmla="*/ 10 h 110"/>
                <a:gd name="T12" fmla="*/ 74 w 246"/>
                <a:gd name="T13" fmla="*/ 6 h 110"/>
                <a:gd name="T14" fmla="*/ 86 w 246"/>
                <a:gd name="T15" fmla="*/ 2 h 110"/>
                <a:gd name="T16" fmla="*/ 98 w 246"/>
                <a:gd name="T17" fmla="*/ 0 h 110"/>
                <a:gd name="T18" fmla="*/ 110 w 246"/>
                <a:gd name="T19" fmla="*/ 0 h 110"/>
                <a:gd name="T20" fmla="*/ 136 w 246"/>
                <a:gd name="T21" fmla="*/ 0 h 110"/>
                <a:gd name="T22" fmla="*/ 136 w 246"/>
                <a:gd name="T23" fmla="*/ 0 h 110"/>
                <a:gd name="T24" fmla="*/ 158 w 246"/>
                <a:gd name="T25" fmla="*/ 2 h 110"/>
                <a:gd name="T26" fmla="*/ 178 w 246"/>
                <a:gd name="T27" fmla="*/ 8 h 110"/>
                <a:gd name="T28" fmla="*/ 196 w 246"/>
                <a:gd name="T29" fmla="*/ 18 h 110"/>
                <a:gd name="T30" fmla="*/ 214 w 246"/>
                <a:gd name="T31" fmla="*/ 32 h 110"/>
                <a:gd name="T32" fmla="*/ 226 w 246"/>
                <a:gd name="T33" fmla="*/ 48 h 110"/>
                <a:gd name="T34" fmla="*/ 238 w 246"/>
                <a:gd name="T35" fmla="*/ 68 h 110"/>
                <a:gd name="T36" fmla="*/ 244 w 246"/>
                <a:gd name="T37" fmla="*/ 88 h 110"/>
                <a:gd name="T38" fmla="*/ 246 w 246"/>
                <a:gd name="T39" fmla="*/ 110 h 110"/>
                <a:gd name="T40" fmla="*/ 0 w 246"/>
                <a:gd name="T41" fmla="*/ 110 h 110"/>
                <a:gd name="T42" fmla="*/ 26 w 246"/>
                <a:gd name="T43" fmla="*/ 4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6" h="110">
                  <a:moveTo>
                    <a:pt x="26" y="40"/>
                  </a:moveTo>
                  <a:lnTo>
                    <a:pt x="26" y="40"/>
                  </a:lnTo>
                  <a:lnTo>
                    <a:pt x="34" y="30"/>
                  </a:lnTo>
                  <a:lnTo>
                    <a:pt x="42" y="22"/>
                  </a:lnTo>
                  <a:lnTo>
                    <a:pt x="52" y="16"/>
                  </a:lnTo>
                  <a:lnTo>
                    <a:pt x="62" y="10"/>
                  </a:lnTo>
                  <a:lnTo>
                    <a:pt x="74" y="6"/>
                  </a:lnTo>
                  <a:lnTo>
                    <a:pt x="86" y="2"/>
                  </a:lnTo>
                  <a:lnTo>
                    <a:pt x="98" y="0"/>
                  </a:lnTo>
                  <a:lnTo>
                    <a:pt x="110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58" y="2"/>
                  </a:lnTo>
                  <a:lnTo>
                    <a:pt x="178" y="8"/>
                  </a:lnTo>
                  <a:lnTo>
                    <a:pt x="196" y="18"/>
                  </a:lnTo>
                  <a:lnTo>
                    <a:pt x="214" y="32"/>
                  </a:lnTo>
                  <a:lnTo>
                    <a:pt x="226" y="48"/>
                  </a:lnTo>
                  <a:lnTo>
                    <a:pt x="238" y="68"/>
                  </a:lnTo>
                  <a:lnTo>
                    <a:pt x="244" y="88"/>
                  </a:lnTo>
                  <a:lnTo>
                    <a:pt x="246" y="110"/>
                  </a:lnTo>
                  <a:lnTo>
                    <a:pt x="0" y="110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7" name="Freeform 2299">
              <a:extLst>
                <a:ext uri="{FF2B5EF4-FFF2-40B4-BE49-F238E27FC236}">
                  <a16:creationId xmlns:a16="http://schemas.microsoft.com/office/drawing/2014/main" id="{42F2A8A0-D206-41BB-86C6-01210F057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5830" y="6189979"/>
              <a:ext cx="439524" cy="196535"/>
            </a:xfrm>
            <a:custGeom>
              <a:avLst/>
              <a:gdLst>
                <a:gd name="T0" fmla="*/ 26 w 246"/>
                <a:gd name="T1" fmla="*/ 40 h 110"/>
                <a:gd name="T2" fmla="*/ 26 w 246"/>
                <a:gd name="T3" fmla="*/ 40 h 110"/>
                <a:gd name="T4" fmla="*/ 34 w 246"/>
                <a:gd name="T5" fmla="*/ 30 h 110"/>
                <a:gd name="T6" fmla="*/ 42 w 246"/>
                <a:gd name="T7" fmla="*/ 22 h 110"/>
                <a:gd name="T8" fmla="*/ 52 w 246"/>
                <a:gd name="T9" fmla="*/ 16 h 110"/>
                <a:gd name="T10" fmla="*/ 62 w 246"/>
                <a:gd name="T11" fmla="*/ 10 h 110"/>
                <a:gd name="T12" fmla="*/ 74 w 246"/>
                <a:gd name="T13" fmla="*/ 6 h 110"/>
                <a:gd name="T14" fmla="*/ 86 w 246"/>
                <a:gd name="T15" fmla="*/ 2 h 110"/>
                <a:gd name="T16" fmla="*/ 98 w 246"/>
                <a:gd name="T17" fmla="*/ 0 h 110"/>
                <a:gd name="T18" fmla="*/ 110 w 246"/>
                <a:gd name="T19" fmla="*/ 0 h 110"/>
                <a:gd name="T20" fmla="*/ 136 w 246"/>
                <a:gd name="T21" fmla="*/ 0 h 110"/>
                <a:gd name="T22" fmla="*/ 136 w 246"/>
                <a:gd name="T23" fmla="*/ 0 h 110"/>
                <a:gd name="T24" fmla="*/ 158 w 246"/>
                <a:gd name="T25" fmla="*/ 2 h 110"/>
                <a:gd name="T26" fmla="*/ 178 w 246"/>
                <a:gd name="T27" fmla="*/ 8 h 110"/>
                <a:gd name="T28" fmla="*/ 196 w 246"/>
                <a:gd name="T29" fmla="*/ 18 h 110"/>
                <a:gd name="T30" fmla="*/ 214 w 246"/>
                <a:gd name="T31" fmla="*/ 32 h 110"/>
                <a:gd name="T32" fmla="*/ 226 w 246"/>
                <a:gd name="T33" fmla="*/ 48 h 110"/>
                <a:gd name="T34" fmla="*/ 238 w 246"/>
                <a:gd name="T35" fmla="*/ 68 h 110"/>
                <a:gd name="T36" fmla="*/ 244 w 246"/>
                <a:gd name="T37" fmla="*/ 88 h 110"/>
                <a:gd name="T38" fmla="*/ 246 w 246"/>
                <a:gd name="T39" fmla="*/ 110 h 110"/>
                <a:gd name="T40" fmla="*/ 0 w 246"/>
                <a:gd name="T41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6" h="110">
                  <a:moveTo>
                    <a:pt x="26" y="40"/>
                  </a:moveTo>
                  <a:lnTo>
                    <a:pt x="26" y="40"/>
                  </a:lnTo>
                  <a:lnTo>
                    <a:pt x="34" y="30"/>
                  </a:lnTo>
                  <a:lnTo>
                    <a:pt x="42" y="22"/>
                  </a:lnTo>
                  <a:lnTo>
                    <a:pt x="52" y="16"/>
                  </a:lnTo>
                  <a:lnTo>
                    <a:pt x="62" y="10"/>
                  </a:lnTo>
                  <a:lnTo>
                    <a:pt x="74" y="6"/>
                  </a:lnTo>
                  <a:lnTo>
                    <a:pt x="86" y="2"/>
                  </a:lnTo>
                  <a:lnTo>
                    <a:pt x="98" y="0"/>
                  </a:lnTo>
                  <a:lnTo>
                    <a:pt x="110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58" y="2"/>
                  </a:lnTo>
                  <a:lnTo>
                    <a:pt x="178" y="8"/>
                  </a:lnTo>
                  <a:lnTo>
                    <a:pt x="196" y="18"/>
                  </a:lnTo>
                  <a:lnTo>
                    <a:pt x="214" y="32"/>
                  </a:lnTo>
                  <a:lnTo>
                    <a:pt x="226" y="48"/>
                  </a:lnTo>
                  <a:lnTo>
                    <a:pt x="238" y="68"/>
                  </a:lnTo>
                  <a:lnTo>
                    <a:pt x="244" y="88"/>
                  </a:lnTo>
                  <a:lnTo>
                    <a:pt x="246" y="110"/>
                  </a:lnTo>
                  <a:lnTo>
                    <a:pt x="0" y="110"/>
                  </a:lnTo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8" name="Freeform 2363">
              <a:extLst>
                <a:ext uri="{FF2B5EF4-FFF2-40B4-BE49-F238E27FC236}">
                  <a16:creationId xmlns:a16="http://schemas.microsoft.com/office/drawing/2014/main" id="{0B201211-2891-4B21-AADC-BBB25761B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140" y="4358628"/>
              <a:ext cx="385924" cy="432378"/>
            </a:xfrm>
            <a:custGeom>
              <a:avLst/>
              <a:gdLst>
                <a:gd name="T0" fmla="*/ 170 w 216"/>
                <a:gd name="T1" fmla="*/ 66 h 242"/>
                <a:gd name="T2" fmla="*/ 170 w 216"/>
                <a:gd name="T3" fmla="*/ 66 h 242"/>
                <a:gd name="T4" fmla="*/ 180 w 216"/>
                <a:gd name="T5" fmla="*/ 80 h 242"/>
                <a:gd name="T6" fmla="*/ 188 w 216"/>
                <a:gd name="T7" fmla="*/ 94 h 242"/>
                <a:gd name="T8" fmla="*/ 196 w 216"/>
                <a:gd name="T9" fmla="*/ 108 h 242"/>
                <a:gd name="T10" fmla="*/ 202 w 216"/>
                <a:gd name="T11" fmla="*/ 122 h 242"/>
                <a:gd name="T12" fmla="*/ 210 w 216"/>
                <a:gd name="T13" fmla="*/ 152 h 242"/>
                <a:gd name="T14" fmla="*/ 214 w 216"/>
                <a:gd name="T15" fmla="*/ 180 h 242"/>
                <a:gd name="T16" fmla="*/ 216 w 216"/>
                <a:gd name="T17" fmla="*/ 204 h 242"/>
                <a:gd name="T18" fmla="*/ 216 w 216"/>
                <a:gd name="T19" fmla="*/ 224 h 242"/>
                <a:gd name="T20" fmla="*/ 216 w 216"/>
                <a:gd name="T21" fmla="*/ 242 h 242"/>
                <a:gd name="T22" fmla="*/ 216 w 216"/>
                <a:gd name="T23" fmla="*/ 242 h 242"/>
                <a:gd name="T24" fmla="*/ 198 w 216"/>
                <a:gd name="T25" fmla="*/ 242 h 242"/>
                <a:gd name="T26" fmla="*/ 178 w 216"/>
                <a:gd name="T27" fmla="*/ 240 h 242"/>
                <a:gd name="T28" fmla="*/ 154 w 216"/>
                <a:gd name="T29" fmla="*/ 234 h 242"/>
                <a:gd name="T30" fmla="*/ 126 w 216"/>
                <a:gd name="T31" fmla="*/ 226 h 242"/>
                <a:gd name="T32" fmla="*/ 98 w 216"/>
                <a:gd name="T33" fmla="*/ 214 h 242"/>
                <a:gd name="T34" fmla="*/ 84 w 216"/>
                <a:gd name="T35" fmla="*/ 206 h 242"/>
                <a:gd name="T36" fmla="*/ 70 w 216"/>
                <a:gd name="T37" fmla="*/ 198 h 242"/>
                <a:gd name="T38" fmla="*/ 58 w 216"/>
                <a:gd name="T39" fmla="*/ 188 h 242"/>
                <a:gd name="T40" fmla="*/ 46 w 216"/>
                <a:gd name="T41" fmla="*/ 176 h 242"/>
                <a:gd name="T42" fmla="*/ 46 w 216"/>
                <a:gd name="T43" fmla="*/ 176 h 242"/>
                <a:gd name="T44" fmla="*/ 36 w 216"/>
                <a:gd name="T45" fmla="*/ 162 h 242"/>
                <a:gd name="T46" fmla="*/ 28 w 216"/>
                <a:gd name="T47" fmla="*/ 148 h 242"/>
                <a:gd name="T48" fmla="*/ 20 w 216"/>
                <a:gd name="T49" fmla="*/ 134 h 242"/>
                <a:gd name="T50" fmla="*/ 14 w 216"/>
                <a:gd name="T51" fmla="*/ 120 h 242"/>
                <a:gd name="T52" fmla="*/ 6 w 216"/>
                <a:gd name="T53" fmla="*/ 90 h 242"/>
                <a:gd name="T54" fmla="*/ 2 w 216"/>
                <a:gd name="T55" fmla="*/ 62 h 242"/>
                <a:gd name="T56" fmla="*/ 0 w 216"/>
                <a:gd name="T57" fmla="*/ 38 h 242"/>
                <a:gd name="T58" fmla="*/ 0 w 216"/>
                <a:gd name="T59" fmla="*/ 18 h 242"/>
                <a:gd name="T60" fmla="*/ 2 w 216"/>
                <a:gd name="T61" fmla="*/ 0 h 242"/>
                <a:gd name="T62" fmla="*/ 2 w 216"/>
                <a:gd name="T63" fmla="*/ 0 h 242"/>
                <a:gd name="T64" fmla="*/ 20 w 216"/>
                <a:gd name="T65" fmla="*/ 2 h 242"/>
                <a:gd name="T66" fmla="*/ 40 w 216"/>
                <a:gd name="T67" fmla="*/ 4 h 242"/>
                <a:gd name="T68" fmla="*/ 64 w 216"/>
                <a:gd name="T69" fmla="*/ 8 h 242"/>
                <a:gd name="T70" fmla="*/ 90 w 216"/>
                <a:gd name="T71" fmla="*/ 16 h 242"/>
                <a:gd name="T72" fmla="*/ 118 w 216"/>
                <a:gd name="T73" fmla="*/ 28 h 242"/>
                <a:gd name="T74" fmla="*/ 132 w 216"/>
                <a:gd name="T75" fmla="*/ 36 h 242"/>
                <a:gd name="T76" fmla="*/ 146 w 216"/>
                <a:gd name="T77" fmla="*/ 44 h 242"/>
                <a:gd name="T78" fmla="*/ 158 w 216"/>
                <a:gd name="T79" fmla="*/ 56 h 242"/>
                <a:gd name="T80" fmla="*/ 170 w 216"/>
                <a:gd name="T81" fmla="*/ 66 h 242"/>
                <a:gd name="T82" fmla="*/ 170 w 216"/>
                <a:gd name="T83" fmla="*/ 6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6" h="242">
                  <a:moveTo>
                    <a:pt x="170" y="66"/>
                  </a:moveTo>
                  <a:lnTo>
                    <a:pt x="170" y="66"/>
                  </a:lnTo>
                  <a:lnTo>
                    <a:pt x="180" y="80"/>
                  </a:lnTo>
                  <a:lnTo>
                    <a:pt x="188" y="94"/>
                  </a:lnTo>
                  <a:lnTo>
                    <a:pt x="196" y="108"/>
                  </a:lnTo>
                  <a:lnTo>
                    <a:pt x="202" y="122"/>
                  </a:lnTo>
                  <a:lnTo>
                    <a:pt x="210" y="152"/>
                  </a:lnTo>
                  <a:lnTo>
                    <a:pt x="214" y="180"/>
                  </a:lnTo>
                  <a:lnTo>
                    <a:pt x="216" y="204"/>
                  </a:lnTo>
                  <a:lnTo>
                    <a:pt x="216" y="224"/>
                  </a:lnTo>
                  <a:lnTo>
                    <a:pt x="216" y="242"/>
                  </a:lnTo>
                  <a:lnTo>
                    <a:pt x="216" y="242"/>
                  </a:lnTo>
                  <a:lnTo>
                    <a:pt x="198" y="242"/>
                  </a:lnTo>
                  <a:lnTo>
                    <a:pt x="178" y="240"/>
                  </a:lnTo>
                  <a:lnTo>
                    <a:pt x="154" y="234"/>
                  </a:lnTo>
                  <a:lnTo>
                    <a:pt x="126" y="226"/>
                  </a:lnTo>
                  <a:lnTo>
                    <a:pt x="98" y="214"/>
                  </a:lnTo>
                  <a:lnTo>
                    <a:pt x="84" y="206"/>
                  </a:lnTo>
                  <a:lnTo>
                    <a:pt x="70" y="198"/>
                  </a:lnTo>
                  <a:lnTo>
                    <a:pt x="58" y="188"/>
                  </a:lnTo>
                  <a:lnTo>
                    <a:pt x="46" y="176"/>
                  </a:lnTo>
                  <a:lnTo>
                    <a:pt x="46" y="176"/>
                  </a:lnTo>
                  <a:lnTo>
                    <a:pt x="36" y="162"/>
                  </a:lnTo>
                  <a:lnTo>
                    <a:pt x="28" y="148"/>
                  </a:lnTo>
                  <a:lnTo>
                    <a:pt x="20" y="134"/>
                  </a:lnTo>
                  <a:lnTo>
                    <a:pt x="14" y="120"/>
                  </a:lnTo>
                  <a:lnTo>
                    <a:pt x="6" y="90"/>
                  </a:lnTo>
                  <a:lnTo>
                    <a:pt x="2" y="62"/>
                  </a:lnTo>
                  <a:lnTo>
                    <a:pt x="0" y="38"/>
                  </a:lnTo>
                  <a:lnTo>
                    <a:pt x="0" y="18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2"/>
                  </a:lnTo>
                  <a:lnTo>
                    <a:pt x="40" y="4"/>
                  </a:lnTo>
                  <a:lnTo>
                    <a:pt x="64" y="8"/>
                  </a:lnTo>
                  <a:lnTo>
                    <a:pt x="90" y="16"/>
                  </a:lnTo>
                  <a:lnTo>
                    <a:pt x="118" y="28"/>
                  </a:lnTo>
                  <a:lnTo>
                    <a:pt x="132" y="36"/>
                  </a:lnTo>
                  <a:lnTo>
                    <a:pt x="146" y="44"/>
                  </a:lnTo>
                  <a:lnTo>
                    <a:pt x="158" y="56"/>
                  </a:lnTo>
                  <a:lnTo>
                    <a:pt x="170" y="66"/>
                  </a:lnTo>
                  <a:lnTo>
                    <a:pt x="170" y="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9" name="Freeform 2369">
              <a:extLst>
                <a:ext uri="{FF2B5EF4-FFF2-40B4-BE49-F238E27FC236}">
                  <a16:creationId xmlns:a16="http://schemas.microsoft.com/office/drawing/2014/main" id="{E0ECDEF5-3E36-4638-BACF-22FD012EA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1129" y="2872107"/>
              <a:ext cx="475258" cy="804008"/>
            </a:xfrm>
            <a:custGeom>
              <a:avLst/>
              <a:gdLst>
                <a:gd name="T0" fmla="*/ 98 w 266"/>
                <a:gd name="T1" fmla="*/ 50 h 450"/>
                <a:gd name="T2" fmla="*/ 132 w 266"/>
                <a:gd name="T3" fmla="*/ 50 h 450"/>
                <a:gd name="T4" fmla="*/ 170 w 266"/>
                <a:gd name="T5" fmla="*/ 64 h 450"/>
                <a:gd name="T6" fmla="*/ 194 w 266"/>
                <a:gd name="T7" fmla="*/ 88 h 450"/>
                <a:gd name="T8" fmla="*/ 210 w 266"/>
                <a:gd name="T9" fmla="*/ 120 h 450"/>
                <a:gd name="T10" fmla="*/ 212 w 266"/>
                <a:gd name="T11" fmla="*/ 162 h 450"/>
                <a:gd name="T12" fmla="*/ 198 w 266"/>
                <a:gd name="T13" fmla="*/ 198 h 450"/>
                <a:gd name="T14" fmla="*/ 178 w 266"/>
                <a:gd name="T15" fmla="*/ 220 h 450"/>
                <a:gd name="T16" fmla="*/ 138 w 266"/>
                <a:gd name="T17" fmla="*/ 252 h 450"/>
                <a:gd name="T18" fmla="*/ 102 w 266"/>
                <a:gd name="T19" fmla="*/ 286 h 450"/>
                <a:gd name="T20" fmla="*/ 98 w 266"/>
                <a:gd name="T21" fmla="*/ 304 h 450"/>
                <a:gd name="T22" fmla="*/ 98 w 266"/>
                <a:gd name="T23" fmla="*/ 322 h 450"/>
                <a:gd name="T24" fmla="*/ 114 w 266"/>
                <a:gd name="T25" fmla="*/ 348 h 450"/>
                <a:gd name="T26" fmla="*/ 132 w 266"/>
                <a:gd name="T27" fmla="*/ 356 h 450"/>
                <a:gd name="T28" fmla="*/ 154 w 266"/>
                <a:gd name="T29" fmla="*/ 356 h 450"/>
                <a:gd name="T30" fmla="*/ 178 w 266"/>
                <a:gd name="T31" fmla="*/ 350 h 450"/>
                <a:gd name="T32" fmla="*/ 202 w 266"/>
                <a:gd name="T33" fmla="*/ 328 h 450"/>
                <a:gd name="T34" fmla="*/ 208 w 266"/>
                <a:gd name="T35" fmla="*/ 306 h 450"/>
                <a:gd name="T36" fmla="*/ 262 w 266"/>
                <a:gd name="T37" fmla="*/ 264 h 450"/>
                <a:gd name="T38" fmla="*/ 266 w 266"/>
                <a:gd name="T39" fmla="*/ 306 h 450"/>
                <a:gd name="T40" fmla="*/ 256 w 266"/>
                <a:gd name="T41" fmla="*/ 344 h 450"/>
                <a:gd name="T42" fmla="*/ 216 w 266"/>
                <a:gd name="T43" fmla="*/ 386 h 450"/>
                <a:gd name="T44" fmla="*/ 170 w 266"/>
                <a:gd name="T45" fmla="*/ 450 h 450"/>
                <a:gd name="T46" fmla="*/ 134 w 266"/>
                <a:gd name="T47" fmla="*/ 406 h 450"/>
                <a:gd name="T48" fmla="*/ 106 w 266"/>
                <a:gd name="T49" fmla="*/ 404 h 450"/>
                <a:gd name="T50" fmla="*/ 84 w 266"/>
                <a:gd name="T51" fmla="*/ 394 h 450"/>
                <a:gd name="T52" fmla="*/ 48 w 266"/>
                <a:gd name="T53" fmla="*/ 354 h 450"/>
                <a:gd name="T54" fmla="*/ 38 w 266"/>
                <a:gd name="T55" fmla="*/ 316 h 450"/>
                <a:gd name="T56" fmla="*/ 42 w 266"/>
                <a:gd name="T57" fmla="*/ 282 h 450"/>
                <a:gd name="T58" fmla="*/ 60 w 266"/>
                <a:gd name="T59" fmla="*/ 252 h 450"/>
                <a:gd name="T60" fmla="*/ 90 w 266"/>
                <a:gd name="T61" fmla="*/ 222 h 450"/>
                <a:gd name="T62" fmla="*/ 136 w 266"/>
                <a:gd name="T63" fmla="*/ 188 h 450"/>
                <a:gd name="T64" fmla="*/ 150 w 266"/>
                <a:gd name="T65" fmla="*/ 170 h 450"/>
                <a:gd name="T66" fmla="*/ 156 w 266"/>
                <a:gd name="T67" fmla="*/ 144 h 450"/>
                <a:gd name="T68" fmla="*/ 150 w 266"/>
                <a:gd name="T69" fmla="*/ 124 h 450"/>
                <a:gd name="T70" fmla="*/ 132 w 266"/>
                <a:gd name="T71" fmla="*/ 104 h 450"/>
                <a:gd name="T72" fmla="*/ 110 w 266"/>
                <a:gd name="T73" fmla="*/ 98 h 450"/>
                <a:gd name="T74" fmla="*/ 94 w 266"/>
                <a:gd name="T75" fmla="*/ 100 h 450"/>
                <a:gd name="T76" fmla="*/ 68 w 266"/>
                <a:gd name="T77" fmla="*/ 118 h 450"/>
                <a:gd name="T78" fmla="*/ 60 w 266"/>
                <a:gd name="T79" fmla="*/ 138 h 450"/>
                <a:gd name="T80" fmla="*/ 62 w 266"/>
                <a:gd name="T81" fmla="*/ 176 h 450"/>
                <a:gd name="T82" fmla="*/ 2 w 266"/>
                <a:gd name="T83" fmla="*/ 170 h 450"/>
                <a:gd name="T84" fmla="*/ 8 w 266"/>
                <a:gd name="T85" fmla="*/ 112 h 450"/>
                <a:gd name="T86" fmla="*/ 28 w 266"/>
                <a:gd name="T87" fmla="*/ 82 h 450"/>
                <a:gd name="T88" fmla="*/ 48 w 266"/>
                <a:gd name="T89" fmla="*/ 1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66" h="450">
                  <a:moveTo>
                    <a:pt x="84" y="0"/>
                  </a:moveTo>
                  <a:lnTo>
                    <a:pt x="98" y="50"/>
                  </a:lnTo>
                  <a:lnTo>
                    <a:pt x="98" y="50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32" y="50"/>
                  </a:lnTo>
                  <a:lnTo>
                    <a:pt x="146" y="52"/>
                  </a:lnTo>
                  <a:lnTo>
                    <a:pt x="158" y="58"/>
                  </a:lnTo>
                  <a:lnTo>
                    <a:pt x="170" y="64"/>
                  </a:lnTo>
                  <a:lnTo>
                    <a:pt x="170" y="64"/>
                  </a:lnTo>
                  <a:lnTo>
                    <a:pt x="184" y="74"/>
                  </a:lnTo>
                  <a:lnTo>
                    <a:pt x="194" y="88"/>
                  </a:lnTo>
                  <a:lnTo>
                    <a:pt x="204" y="102"/>
                  </a:lnTo>
                  <a:lnTo>
                    <a:pt x="210" y="120"/>
                  </a:lnTo>
                  <a:lnTo>
                    <a:pt x="210" y="120"/>
                  </a:lnTo>
                  <a:lnTo>
                    <a:pt x="212" y="134"/>
                  </a:lnTo>
                  <a:lnTo>
                    <a:pt x="214" y="148"/>
                  </a:lnTo>
                  <a:lnTo>
                    <a:pt x="212" y="162"/>
                  </a:lnTo>
                  <a:lnTo>
                    <a:pt x="210" y="174"/>
                  </a:lnTo>
                  <a:lnTo>
                    <a:pt x="204" y="186"/>
                  </a:lnTo>
                  <a:lnTo>
                    <a:pt x="198" y="198"/>
                  </a:lnTo>
                  <a:lnTo>
                    <a:pt x="190" y="210"/>
                  </a:lnTo>
                  <a:lnTo>
                    <a:pt x="178" y="220"/>
                  </a:lnTo>
                  <a:lnTo>
                    <a:pt x="178" y="220"/>
                  </a:lnTo>
                  <a:lnTo>
                    <a:pt x="162" y="236"/>
                  </a:lnTo>
                  <a:lnTo>
                    <a:pt x="138" y="252"/>
                  </a:lnTo>
                  <a:lnTo>
                    <a:pt x="138" y="252"/>
                  </a:lnTo>
                  <a:lnTo>
                    <a:pt x="116" y="270"/>
                  </a:lnTo>
                  <a:lnTo>
                    <a:pt x="108" y="278"/>
                  </a:lnTo>
                  <a:lnTo>
                    <a:pt x="102" y="286"/>
                  </a:lnTo>
                  <a:lnTo>
                    <a:pt x="102" y="286"/>
                  </a:lnTo>
                  <a:lnTo>
                    <a:pt x="98" y="294"/>
                  </a:lnTo>
                  <a:lnTo>
                    <a:pt x="98" y="304"/>
                  </a:lnTo>
                  <a:lnTo>
                    <a:pt x="96" y="312"/>
                  </a:lnTo>
                  <a:lnTo>
                    <a:pt x="98" y="322"/>
                  </a:lnTo>
                  <a:lnTo>
                    <a:pt x="98" y="322"/>
                  </a:lnTo>
                  <a:lnTo>
                    <a:pt x="102" y="332"/>
                  </a:lnTo>
                  <a:lnTo>
                    <a:pt x="108" y="340"/>
                  </a:lnTo>
                  <a:lnTo>
                    <a:pt x="114" y="348"/>
                  </a:lnTo>
                  <a:lnTo>
                    <a:pt x="122" y="352"/>
                  </a:lnTo>
                  <a:lnTo>
                    <a:pt x="122" y="352"/>
                  </a:lnTo>
                  <a:lnTo>
                    <a:pt x="132" y="356"/>
                  </a:lnTo>
                  <a:lnTo>
                    <a:pt x="144" y="358"/>
                  </a:lnTo>
                  <a:lnTo>
                    <a:pt x="144" y="358"/>
                  </a:lnTo>
                  <a:lnTo>
                    <a:pt x="154" y="356"/>
                  </a:lnTo>
                  <a:lnTo>
                    <a:pt x="166" y="354"/>
                  </a:lnTo>
                  <a:lnTo>
                    <a:pt x="166" y="354"/>
                  </a:lnTo>
                  <a:lnTo>
                    <a:pt x="178" y="350"/>
                  </a:lnTo>
                  <a:lnTo>
                    <a:pt x="188" y="344"/>
                  </a:lnTo>
                  <a:lnTo>
                    <a:pt x="196" y="336"/>
                  </a:lnTo>
                  <a:lnTo>
                    <a:pt x="202" y="328"/>
                  </a:lnTo>
                  <a:lnTo>
                    <a:pt x="202" y="328"/>
                  </a:lnTo>
                  <a:lnTo>
                    <a:pt x="206" y="316"/>
                  </a:lnTo>
                  <a:lnTo>
                    <a:pt x="208" y="306"/>
                  </a:lnTo>
                  <a:lnTo>
                    <a:pt x="208" y="292"/>
                  </a:lnTo>
                  <a:lnTo>
                    <a:pt x="206" y="278"/>
                  </a:lnTo>
                  <a:lnTo>
                    <a:pt x="262" y="264"/>
                  </a:lnTo>
                  <a:lnTo>
                    <a:pt x="262" y="264"/>
                  </a:lnTo>
                  <a:lnTo>
                    <a:pt x="266" y="286"/>
                  </a:lnTo>
                  <a:lnTo>
                    <a:pt x="266" y="306"/>
                  </a:lnTo>
                  <a:lnTo>
                    <a:pt x="264" y="326"/>
                  </a:lnTo>
                  <a:lnTo>
                    <a:pt x="256" y="344"/>
                  </a:lnTo>
                  <a:lnTo>
                    <a:pt x="256" y="344"/>
                  </a:lnTo>
                  <a:lnTo>
                    <a:pt x="246" y="360"/>
                  </a:lnTo>
                  <a:lnTo>
                    <a:pt x="232" y="374"/>
                  </a:lnTo>
                  <a:lnTo>
                    <a:pt x="216" y="386"/>
                  </a:lnTo>
                  <a:lnTo>
                    <a:pt x="194" y="396"/>
                  </a:lnTo>
                  <a:lnTo>
                    <a:pt x="206" y="440"/>
                  </a:lnTo>
                  <a:lnTo>
                    <a:pt x="170" y="450"/>
                  </a:lnTo>
                  <a:lnTo>
                    <a:pt x="158" y="404"/>
                  </a:lnTo>
                  <a:lnTo>
                    <a:pt x="158" y="404"/>
                  </a:lnTo>
                  <a:lnTo>
                    <a:pt x="134" y="406"/>
                  </a:lnTo>
                  <a:lnTo>
                    <a:pt x="134" y="406"/>
                  </a:lnTo>
                  <a:lnTo>
                    <a:pt x="120" y="406"/>
                  </a:lnTo>
                  <a:lnTo>
                    <a:pt x="106" y="404"/>
                  </a:lnTo>
                  <a:lnTo>
                    <a:pt x="94" y="400"/>
                  </a:lnTo>
                  <a:lnTo>
                    <a:pt x="84" y="394"/>
                  </a:lnTo>
                  <a:lnTo>
                    <a:pt x="84" y="394"/>
                  </a:lnTo>
                  <a:lnTo>
                    <a:pt x="70" y="384"/>
                  </a:lnTo>
                  <a:lnTo>
                    <a:pt x="58" y="370"/>
                  </a:lnTo>
                  <a:lnTo>
                    <a:pt x="48" y="354"/>
                  </a:lnTo>
                  <a:lnTo>
                    <a:pt x="42" y="336"/>
                  </a:lnTo>
                  <a:lnTo>
                    <a:pt x="42" y="336"/>
                  </a:lnTo>
                  <a:lnTo>
                    <a:pt x="38" y="316"/>
                  </a:lnTo>
                  <a:lnTo>
                    <a:pt x="38" y="298"/>
                  </a:lnTo>
                  <a:lnTo>
                    <a:pt x="38" y="298"/>
                  </a:lnTo>
                  <a:lnTo>
                    <a:pt x="42" y="282"/>
                  </a:lnTo>
                  <a:lnTo>
                    <a:pt x="50" y="266"/>
                  </a:lnTo>
                  <a:lnTo>
                    <a:pt x="50" y="266"/>
                  </a:lnTo>
                  <a:lnTo>
                    <a:pt x="60" y="252"/>
                  </a:lnTo>
                  <a:lnTo>
                    <a:pt x="72" y="238"/>
                  </a:lnTo>
                  <a:lnTo>
                    <a:pt x="72" y="238"/>
                  </a:lnTo>
                  <a:lnTo>
                    <a:pt x="90" y="222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36" y="188"/>
                  </a:lnTo>
                  <a:lnTo>
                    <a:pt x="144" y="178"/>
                  </a:lnTo>
                  <a:lnTo>
                    <a:pt x="150" y="170"/>
                  </a:lnTo>
                  <a:lnTo>
                    <a:pt x="150" y="170"/>
                  </a:lnTo>
                  <a:lnTo>
                    <a:pt x="154" y="162"/>
                  </a:lnTo>
                  <a:lnTo>
                    <a:pt x="156" y="154"/>
                  </a:lnTo>
                  <a:lnTo>
                    <a:pt x="156" y="144"/>
                  </a:lnTo>
                  <a:lnTo>
                    <a:pt x="154" y="136"/>
                  </a:lnTo>
                  <a:lnTo>
                    <a:pt x="154" y="136"/>
                  </a:lnTo>
                  <a:lnTo>
                    <a:pt x="150" y="124"/>
                  </a:lnTo>
                  <a:lnTo>
                    <a:pt x="146" y="116"/>
                  </a:lnTo>
                  <a:lnTo>
                    <a:pt x="138" y="110"/>
                  </a:lnTo>
                  <a:lnTo>
                    <a:pt x="132" y="104"/>
                  </a:lnTo>
                  <a:lnTo>
                    <a:pt x="132" y="104"/>
                  </a:lnTo>
                  <a:lnTo>
                    <a:pt x="122" y="100"/>
                  </a:lnTo>
                  <a:lnTo>
                    <a:pt x="110" y="98"/>
                  </a:lnTo>
                  <a:lnTo>
                    <a:pt x="110" y="98"/>
                  </a:lnTo>
                  <a:lnTo>
                    <a:pt x="94" y="100"/>
                  </a:lnTo>
                  <a:lnTo>
                    <a:pt x="94" y="100"/>
                  </a:lnTo>
                  <a:lnTo>
                    <a:pt x="84" y="104"/>
                  </a:lnTo>
                  <a:lnTo>
                    <a:pt x="74" y="110"/>
                  </a:lnTo>
                  <a:lnTo>
                    <a:pt x="68" y="118"/>
                  </a:lnTo>
                  <a:lnTo>
                    <a:pt x="62" y="128"/>
                  </a:lnTo>
                  <a:lnTo>
                    <a:pt x="62" y="128"/>
                  </a:lnTo>
                  <a:lnTo>
                    <a:pt x="60" y="138"/>
                  </a:lnTo>
                  <a:lnTo>
                    <a:pt x="58" y="150"/>
                  </a:lnTo>
                  <a:lnTo>
                    <a:pt x="58" y="162"/>
                  </a:lnTo>
                  <a:lnTo>
                    <a:pt x="62" y="176"/>
                  </a:lnTo>
                  <a:lnTo>
                    <a:pt x="6" y="192"/>
                  </a:lnTo>
                  <a:lnTo>
                    <a:pt x="6" y="192"/>
                  </a:lnTo>
                  <a:lnTo>
                    <a:pt x="2" y="170"/>
                  </a:lnTo>
                  <a:lnTo>
                    <a:pt x="0" y="148"/>
                  </a:lnTo>
                  <a:lnTo>
                    <a:pt x="2" y="130"/>
                  </a:lnTo>
                  <a:lnTo>
                    <a:pt x="8" y="112"/>
                  </a:lnTo>
                  <a:lnTo>
                    <a:pt x="8" y="112"/>
                  </a:lnTo>
                  <a:lnTo>
                    <a:pt x="16" y="96"/>
                  </a:lnTo>
                  <a:lnTo>
                    <a:pt x="28" y="82"/>
                  </a:lnTo>
                  <a:lnTo>
                    <a:pt x="44" y="70"/>
                  </a:lnTo>
                  <a:lnTo>
                    <a:pt x="62" y="62"/>
                  </a:lnTo>
                  <a:lnTo>
                    <a:pt x="48" y="10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0" name="Freeform 2370">
              <a:extLst>
                <a:ext uri="{FF2B5EF4-FFF2-40B4-BE49-F238E27FC236}">
                  <a16:creationId xmlns:a16="http://schemas.microsoft.com/office/drawing/2014/main" id="{0659D0ED-DDD6-43BA-B954-B450C9477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2542" y="2836373"/>
              <a:ext cx="532432" cy="875475"/>
            </a:xfrm>
            <a:custGeom>
              <a:avLst/>
              <a:gdLst>
                <a:gd name="T0" fmla="*/ 60 w 298"/>
                <a:gd name="T1" fmla="*/ 14 h 490"/>
                <a:gd name="T2" fmla="*/ 58 w 298"/>
                <a:gd name="T3" fmla="*/ 72 h 490"/>
                <a:gd name="T4" fmla="*/ 28 w 298"/>
                <a:gd name="T5" fmla="*/ 96 h 490"/>
                <a:gd name="T6" fmla="*/ 10 w 298"/>
                <a:gd name="T7" fmla="*/ 126 h 490"/>
                <a:gd name="T8" fmla="*/ 2 w 298"/>
                <a:gd name="T9" fmla="*/ 192 h 490"/>
                <a:gd name="T10" fmla="*/ 26 w 298"/>
                <a:gd name="T11" fmla="*/ 228 h 490"/>
                <a:gd name="T12" fmla="*/ 94 w 298"/>
                <a:gd name="T13" fmla="*/ 192 h 490"/>
                <a:gd name="T14" fmla="*/ 90 w 298"/>
                <a:gd name="T15" fmla="*/ 170 h 490"/>
                <a:gd name="T16" fmla="*/ 94 w 298"/>
                <a:gd name="T17" fmla="*/ 154 h 490"/>
                <a:gd name="T18" fmla="*/ 106 w 298"/>
                <a:gd name="T19" fmla="*/ 140 h 490"/>
                <a:gd name="T20" fmla="*/ 126 w 298"/>
                <a:gd name="T21" fmla="*/ 134 h 490"/>
                <a:gd name="T22" fmla="*/ 140 w 298"/>
                <a:gd name="T23" fmla="*/ 138 h 490"/>
                <a:gd name="T24" fmla="*/ 148 w 298"/>
                <a:gd name="T25" fmla="*/ 146 h 490"/>
                <a:gd name="T26" fmla="*/ 156 w 298"/>
                <a:gd name="T27" fmla="*/ 172 h 490"/>
                <a:gd name="T28" fmla="*/ 152 w 298"/>
                <a:gd name="T29" fmla="*/ 182 h 490"/>
                <a:gd name="T30" fmla="*/ 120 w 298"/>
                <a:gd name="T31" fmla="*/ 212 h 490"/>
                <a:gd name="T32" fmla="*/ 78 w 298"/>
                <a:gd name="T33" fmla="*/ 246 h 490"/>
                <a:gd name="T34" fmla="*/ 52 w 298"/>
                <a:gd name="T35" fmla="*/ 278 h 490"/>
                <a:gd name="T36" fmla="*/ 38 w 298"/>
                <a:gd name="T37" fmla="*/ 316 h 490"/>
                <a:gd name="T38" fmla="*/ 42 w 298"/>
                <a:gd name="T39" fmla="*/ 360 h 490"/>
                <a:gd name="T40" fmla="*/ 60 w 298"/>
                <a:gd name="T41" fmla="*/ 400 h 490"/>
                <a:gd name="T42" fmla="*/ 90 w 298"/>
                <a:gd name="T43" fmla="*/ 428 h 490"/>
                <a:gd name="T44" fmla="*/ 134 w 298"/>
                <a:gd name="T45" fmla="*/ 442 h 490"/>
                <a:gd name="T46" fmla="*/ 162 w 298"/>
                <a:gd name="T47" fmla="*/ 442 h 490"/>
                <a:gd name="T48" fmla="*/ 190 w 298"/>
                <a:gd name="T49" fmla="*/ 486 h 490"/>
                <a:gd name="T50" fmla="*/ 238 w 298"/>
                <a:gd name="T51" fmla="*/ 456 h 490"/>
                <a:gd name="T52" fmla="*/ 248 w 298"/>
                <a:gd name="T53" fmla="*/ 414 h 490"/>
                <a:gd name="T54" fmla="*/ 286 w 298"/>
                <a:gd name="T55" fmla="*/ 370 h 490"/>
                <a:gd name="T56" fmla="*/ 298 w 298"/>
                <a:gd name="T57" fmla="*/ 328 h 490"/>
                <a:gd name="T58" fmla="*/ 290 w 298"/>
                <a:gd name="T59" fmla="*/ 264 h 490"/>
                <a:gd name="T60" fmla="*/ 202 w 298"/>
                <a:gd name="T61" fmla="*/ 286 h 490"/>
                <a:gd name="T62" fmla="*/ 208 w 298"/>
                <a:gd name="T63" fmla="*/ 314 h 490"/>
                <a:gd name="T64" fmla="*/ 204 w 298"/>
                <a:gd name="T65" fmla="*/ 340 h 490"/>
                <a:gd name="T66" fmla="*/ 194 w 298"/>
                <a:gd name="T67" fmla="*/ 352 h 490"/>
                <a:gd name="T68" fmla="*/ 178 w 298"/>
                <a:gd name="T69" fmla="*/ 360 h 490"/>
                <a:gd name="T70" fmla="*/ 152 w 298"/>
                <a:gd name="T71" fmla="*/ 360 h 490"/>
                <a:gd name="T72" fmla="*/ 140 w 298"/>
                <a:gd name="T73" fmla="*/ 354 h 490"/>
                <a:gd name="T74" fmla="*/ 130 w 298"/>
                <a:gd name="T75" fmla="*/ 338 h 490"/>
                <a:gd name="T76" fmla="*/ 130 w 298"/>
                <a:gd name="T77" fmla="*/ 320 h 490"/>
                <a:gd name="T78" fmla="*/ 142 w 298"/>
                <a:gd name="T79" fmla="*/ 302 h 490"/>
                <a:gd name="T80" fmla="*/ 164 w 298"/>
                <a:gd name="T81" fmla="*/ 286 h 490"/>
                <a:gd name="T82" fmla="*/ 206 w 298"/>
                <a:gd name="T83" fmla="*/ 252 h 490"/>
                <a:gd name="T84" fmla="*/ 236 w 298"/>
                <a:gd name="T85" fmla="*/ 212 h 490"/>
                <a:gd name="T86" fmla="*/ 246 w 298"/>
                <a:gd name="T87" fmla="*/ 168 h 490"/>
                <a:gd name="T88" fmla="*/ 242 w 298"/>
                <a:gd name="T89" fmla="*/ 136 h 490"/>
                <a:gd name="T90" fmla="*/ 210 w 298"/>
                <a:gd name="T91" fmla="*/ 82 h 490"/>
                <a:gd name="T92" fmla="*/ 180 w 298"/>
                <a:gd name="T93" fmla="*/ 62 h 490"/>
                <a:gd name="T94" fmla="*/ 134 w 298"/>
                <a:gd name="T95" fmla="*/ 54 h 490"/>
                <a:gd name="T96" fmla="*/ 116 w 298"/>
                <a:gd name="T97" fmla="*/ 16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8" h="490">
                  <a:moveTo>
                    <a:pt x="112" y="0"/>
                  </a:moveTo>
                  <a:lnTo>
                    <a:pt x="96" y="4"/>
                  </a:lnTo>
                  <a:lnTo>
                    <a:pt x="60" y="14"/>
                  </a:lnTo>
                  <a:lnTo>
                    <a:pt x="44" y="18"/>
                  </a:lnTo>
                  <a:lnTo>
                    <a:pt x="48" y="34"/>
                  </a:lnTo>
                  <a:lnTo>
                    <a:pt x="58" y="72"/>
                  </a:lnTo>
                  <a:lnTo>
                    <a:pt x="58" y="72"/>
                  </a:lnTo>
                  <a:lnTo>
                    <a:pt x="42" y="82"/>
                  </a:lnTo>
                  <a:lnTo>
                    <a:pt x="28" y="96"/>
                  </a:lnTo>
                  <a:lnTo>
                    <a:pt x="18" y="110"/>
                  </a:lnTo>
                  <a:lnTo>
                    <a:pt x="10" y="126"/>
                  </a:lnTo>
                  <a:lnTo>
                    <a:pt x="10" y="126"/>
                  </a:lnTo>
                  <a:lnTo>
                    <a:pt x="2" y="146"/>
                  </a:lnTo>
                  <a:lnTo>
                    <a:pt x="0" y="168"/>
                  </a:lnTo>
                  <a:lnTo>
                    <a:pt x="2" y="192"/>
                  </a:lnTo>
                  <a:lnTo>
                    <a:pt x="6" y="216"/>
                  </a:lnTo>
                  <a:lnTo>
                    <a:pt x="10" y="232"/>
                  </a:lnTo>
                  <a:lnTo>
                    <a:pt x="26" y="228"/>
                  </a:lnTo>
                  <a:lnTo>
                    <a:pt x="82" y="212"/>
                  </a:lnTo>
                  <a:lnTo>
                    <a:pt x="98" y="208"/>
                  </a:lnTo>
                  <a:lnTo>
                    <a:pt x="94" y="192"/>
                  </a:lnTo>
                  <a:lnTo>
                    <a:pt x="94" y="192"/>
                  </a:lnTo>
                  <a:lnTo>
                    <a:pt x="90" y="182"/>
                  </a:lnTo>
                  <a:lnTo>
                    <a:pt x="90" y="170"/>
                  </a:lnTo>
                  <a:lnTo>
                    <a:pt x="90" y="162"/>
                  </a:lnTo>
                  <a:lnTo>
                    <a:pt x="94" y="154"/>
                  </a:lnTo>
                  <a:lnTo>
                    <a:pt x="94" y="154"/>
                  </a:lnTo>
                  <a:lnTo>
                    <a:pt x="96" y="148"/>
                  </a:lnTo>
                  <a:lnTo>
                    <a:pt x="102" y="142"/>
                  </a:lnTo>
                  <a:lnTo>
                    <a:pt x="106" y="140"/>
                  </a:lnTo>
                  <a:lnTo>
                    <a:pt x="114" y="136"/>
                  </a:lnTo>
                  <a:lnTo>
                    <a:pt x="114" y="136"/>
                  </a:lnTo>
                  <a:lnTo>
                    <a:pt x="126" y="134"/>
                  </a:lnTo>
                  <a:lnTo>
                    <a:pt x="126" y="134"/>
                  </a:lnTo>
                  <a:lnTo>
                    <a:pt x="134" y="136"/>
                  </a:lnTo>
                  <a:lnTo>
                    <a:pt x="140" y="138"/>
                  </a:lnTo>
                  <a:lnTo>
                    <a:pt x="140" y="138"/>
                  </a:lnTo>
                  <a:lnTo>
                    <a:pt x="144" y="142"/>
                  </a:lnTo>
                  <a:lnTo>
                    <a:pt x="148" y="146"/>
                  </a:lnTo>
                  <a:lnTo>
                    <a:pt x="154" y="160"/>
                  </a:lnTo>
                  <a:lnTo>
                    <a:pt x="154" y="160"/>
                  </a:lnTo>
                  <a:lnTo>
                    <a:pt x="156" y="172"/>
                  </a:lnTo>
                  <a:lnTo>
                    <a:pt x="154" y="178"/>
                  </a:lnTo>
                  <a:lnTo>
                    <a:pt x="152" y="182"/>
                  </a:lnTo>
                  <a:lnTo>
                    <a:pt x="152" y="182"/>
                  </a:lnTo>
                  <a:lnTo>
                    <a:pt x="142" y="194"/>
                  </a:lnTo>
                  <a:lnTo>
                    <a:pt x="134" y="202"/>
                  </a:lnTo>
                  <a:lnTo>
                    <a:pt x="120" y="212"/>
                  </a:lnTo>
                  <a:lnTo>
                    <a:pt x="120" y="212"/>
                  </a:lnTo>
                  <a:lnTo>
                    <a:pt x="96" y="230"/>
                  </a:lnTo>
                  <a:lnTo>
                    <a:pt x="78" y="246"/>
                  </a:lnTo>
                  <a:lnTo>
                    <a:pt x="78" y="246"/>
                  </a:lnTo>
                  <a:lnTo>
                    <a:pt x="62" y="262"/>
                  </a:lnTo>
                  <a:lnTo>
                    <a:pt x="52" y="278"/>
                  </a:lnTo>
                  <a:lnTo>
                    <a:pt x="52" y="278"/>
                  </a:lnTo>
                  <a:lnTo>
                    <a:pt x="44" y="296"/>
                  </a:lnTo>
                  <a:lnTo>
                    <a:pt x="38" y="316"/>
                  </a:lnTo>
                  <a:lnTo>
                    <a:pt x="38" y="316"/>
                  </a:lnTo>
                  <a:lnTo>
                    <a:pt x="38" y="338"/>
                  </a:lnTo>
                  <a:lnTo>
                    <a:pt x="42" y="360"/>
                  </a:lnTo>
                  <a:lnTo>
                    <a:pt x="42" y="360"/>
                  </a:lnTo>
                  <a:lnTo>
                    <a:pt x="50" y="382"/>
                  </a:lnTo>
                  <a:lnTo>
                    <a:pt x="60" y="400"/>
                  </a:lnTo>
                  <a:lnTo>
                    <a:pt x="74" y="416"/>
                  </a:lnTo>
                  <a:lnTo>
                    <a:pt x="90" y="428"/>
                  </a:lnTo>
                  <a:lnTo>
                    <a:pt x="90" y="428"/>
                  </a:lnTo>
                  <a:lnTo>
                    <a:pt x="104" y="434"/>
                  </a:lnTo>
                  <a:lnTo>
                    <a:pt x="118" y="438"/>
                  </a:lnTo>
                  <a:lnTo>
                    <a:pt x="134" y="442"/>
                  </a:lnTo>
                  <a:lnTo>
                    <a:pt x="150" y="442"/>
                  </a:lnTo>
                  <a:lnTo>
                    <a:pt x="150" y="442"/>
                  </a:lnTo>
                  <a:lnTo>
                    <a:pt x="162" y="442"/>
                  </a:lnTo>
                  <a:lnTo>
                    <a:pt x="170" y="474"/>
                  </a:lnTo>
                  <a:lnTo>
                    <a:pt x="174" y="490"/>
                  </a:lnTo>
                  <a:lnTo>
                    <a:pt x="190" y="486"/>
                  </a:lnTo>
                  <a:lnTo>
                    <a:pt x="226" y="476"/>
                  </a:lnTo>
                  <a:lnTo>
                    <a:pt x="242" y="472"/>
                  </a:lnTo>
                  <a:lnTo>
                    <a:pt x="238" y="456"/>
                  </a:lnTo>
                  <a:lnTo>
                    <a:pt x="230" y="424"/>
                  </a:lnTo>
                  <a:lnTo>
                    <a:pt x="230" y="424"/>
                  </a:lnTo>
                  <a:lnTo>
                    <a:pt x="248" y="414"/>
                  </a:lnTo>
                  <a:lnTo>
                    <a:pt x="264" y="402"/>
                  </a:lnTo>
                  <a:lnTo>
                    <a:pt x="276" y="388"/>
                  </a:lnTo>
                  <a:lnTo>
                    <a:pt x="286" y="370"/>
                  </a:lnTo>
                  <a:lnTo>
                    <a:pt x="286" y="370"/>
                  </a:lnTo>
                  <a:lnTo>
                    <a:pt x="294" y="350"/>
                  </a:lnTo>
                  <a:lnTo>
                    <a:pt x="298" y="328"/>
                  </a:lnTo>
                  <a:lnTo>
                    <a:pt x="298" y="304"/>
                  </a:lnTo>
                  <a:lnTo>
                    <a:pt x="294" y="280"/>
                  </a:lnTo>
                  <a:lnTo>
                    <a:pt x="290" y="264"/>
                  </a:lnTo>
                  <a:lnTo>
                    <a:pt x="274" y="268"/>
                  </a:lnTo>
                  <a:lnTo>
                    <a:pt x="218" y="282"/>
                  </a:lnTo>
                  <a:lnTo>
                    <a:pt x="202" y="286"/>
                  </a:lnTo>
                  <a:lnTo>
                    <a:pt x="206" y="302"/>
                  </a:lnTo>
                  <a:lnTo>
                    <a:pt x="206" y="302"/>
                  </a:lnTo>
                  <a:lnTo>
                    <a:pt x="208" y="314"/>
                  </a:lnTo>
                  <a:lnTo>
                    <a:pt x="208" y="324"/>
                  </a:lnTo>
                  <a:lnTo>
                    <a:pt x="208" y="332"/>
                  </a:lnTo>
                  <a:lnTo>
                    <a:pt x="204" y="340"/>
                  </a:lnTo>
                  <a:lnTo>
                    <a:pt x="204" y="340"/>
                  </a:lnTo>
                  <a:lnTo>
                    <a:pt x="200" y="346"/>
                  </a:lnTo>
                  <a:lnTo>
                    <a:pt x="194" y="352"/>
                  </a:lnTo>
                  <a:lnTo>
                    <a:pt x="186" y="356"/>
                  </a:lnTo>
                  <a:lnTo>
                    <a:pt x="178" y="360"/>
                  </a:lnTo>
                  <a:lnTo>
                    <a:pt x="178" y="360"/>
                  </a:lnTo>
                  <a:lnTo>
                    <a:pt x="160" y="362"/>
                  </a:lnTo>
                  <a:lnTo>
                    <a:pt x="160" y="362"/>
                  </a:lnTo>
                  <a:lnTo>
                    <a:pt x="152" y="360"/>
                  </a:lnTo>
                  <a:lnTo>
                    <a:pt x="144" y="358"/>
                  </a:lnTo>
                  <a:lnTo>
                    <a:pt x="144" y="358"/>
                  </a:lnTo>
                  <a:lnTo>
                    <a:pt x="140" y="354"/>
                  </a:lnTo>
                  <a:lnTo>
                    <a:pt x="136" y="350"/>
                  </a:lnTo>
                  <a:lnTo>
                    <a:pt x="132" y="344"/>
                  </a:lnTo>
                  <a:lnTo>
                    <a:pt x="130" y="338"/>
                  </a:lnTo>
                  <a:lnTo>
                    <a:pt x="130" y="338"/>
                  </a:lnTo>
                  <a:lnTo>
                    <a:pt x="128" y="326"/>
                  </a:lnTo>
                  <a:lnTo>
                    <a:pt x="130" y="320"/>
                  </a:lnTo>
                  <a:lnTo>
                    <a:pt x="132" y="314"/>
                  </a:lnTo>
                  <a:lnTo>
                    <a:pt x="132" y="314"/>
                  </a:lnTo>
                  <a:lnTo>
                    <a:pt x="142" y="302"/>
                  </a:lnTo>
                  <a:lnTo>
                    <a:pt x="150" y="294"/>
                  </a:lnTo>
                  <a:lnTo>
                    <a:pt x="164" y="286"/>
                  </a:lnTo>
                  <a:lnTo>
                    <a:pt x="164" y="286"/>
                  </a:lnTo>
                  <a:lnTo>
                    <a:pt x="188" y="268"/>
                  </a:lnTo>
                  <a:lnTo>
                    <a:pt x="206" y="252"/>
                  </a:lnTo>
                  <a:lnTo>
                    <a:pt x="206" y="252"/>
                  </a:lnTo>
                  <a:lnTo>
                    <a:pt x="218" y="240"/>
                  </a:lnTo>
                  <a:lnTo>
                    <a:pt x="228" y="226"/>
                  </a:lnTo>
                  <a:lnTo>
                    <a:pt x="236" y="212"/>
                  </a:lnTo>
                  <a:lnTo>
                    <a:pt x="242" y="198"/>
                  </a:lnTo>
                  <a:lnTo>
                    <a:pt x="244" y="184"/>
                  </a:lnTo>
                  <a:lnTo>
                    <a:pt x="246" y="168"/>
                  </a:lnTo>
                  <a:lnTo>
                    <a:pt x="244" y="152"/>
                  </a:lnTo>
                  <a:lnTo>
                    <a:pt x="242" y="136"/>
                  </a:lnTo>
                  <a:lnTo>
                    <a:pt x="242" y="136"/>
                  </a:lnTo>
                  <a:lnTo>
                    <a:pt x="234" y="116"/>
                  </a:lnTo>
                  <a:lnTo>
                    <a:pt x="224" y="98"/>
                  </a:lnTo>
                  <a:lnTo>
                    <a:pt x="210" y="82"/>
                  </a:lnTo>
                  <a:lnTo>
                    <a:pt x="194" y="70"/>
                  </a:lnTo>
                  <a:lnTo>
                    <a:pt x="194" y="70"/>
                  </a:lnTo>
                  <a:lnTo>
                    <a:pt x="180" y="62"/>
                  </a:lnTo>
                  <a:lnTo>
                    <a:pt x="166" y="58"/>
                  </a:lnTo>
                  <a:lnTo>
                    <a:pt x="150" y="54"/>
                  </a:lnTo>
                  <a:lnTo>
                    <a:pt x="134" y="54"/>
                  </a:lnTo>
                  <a:lnTo>
                    <a:pt x="134" y="54"/>
                  </a:lnTo>
                  <a:lnTo>
                    <a:pt x="126" y="54"/>
                  </a:lnTo>
                  <a:lnTo>
                    <a:pt x="116" y="16"/>
                  </a:lnTo>
                  <a:lnTo>
                    <a:pt x="1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1" name="Freeform 2371">
              <a:extLst>
                <a:ext uri="{FF2B5EF4-FFF2-40B4-BE49-F238E27FC236}">
                  <a16:creationId xmlns:a16="http://schemas.microsoft.com/office/drawing/2014/main" id="{97D22C17-1819-44B3-97EF-00064158C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5776" y="4194253"/>
              <a:ext cx="435951" cy="385924"/>
            </a:xfrm>
            <a:custGeom>
              <a:avLst/>
              <a:gdLst>
                <a:gd name="T0" fmla="*/ 68 w 244"/>
                <a:gd name="T1" fmla="*/ 170 h 216"/>
                <a:gd name="T2" fmla="*/ 68 w 244"/>
                <a:gd name="T3" fmla="*/ 170 h 216"/>
                <a:gd name="T4" fmla="*/ 82 w 244"/>
                <a:gd name="T5" fmla="*/ 180 h 216"/>
                <a:gd name="T6" fmla="*/ 96 w 244"/>
                <a:gd name="T7" fmla="*/ 188 h 216"/>
                <a:gd name="T8" fmla="*/ 110 w 244"/>
                <a:gd name="T9" fmla="*/ 196 h 216"/>
                <a:gd name="T10" fmla="*/ 124 w 244"/>
                <a:gd name="T11" fmla="*/ 202 h 216"/>
                <a:gd name="T12" fmla="*/ 154 w 244"/>
                <a:gd name="T13" fmla="*/ 210 h 216"/>
                <a:gd name="T14" fmla="*/ 182 w 244"/>
                <a:gd name="T15" fmla="*/ 214 h 216"/>
                <a:gd name="T16" fmla="*/ 206 w 244"/>
                <a:gd name="T17" fmla="*/ 216 h 216"/>
                <a:gd name="T18" fmla="*/ 226 w 244"/>
                <a:gd name="T19" fmla="*/ 216 h 216"/>
                <a:gd name="T20" fmla="*/ 244 w 244"/>
                <a:gd name="T21" fmla="*/ 214 h 216"/>
                <a:gd name="T22" fmla="*/ 244 w 244"/>
                <a:gd name="T23" fmla="*/ 214 h 216"/>
                <a:gd name="T24" fmla="*/ 244 w 244"/>
                <a:gd name="T25" fmla="*/ 196 h 216"/>
                <a:gd name="T26" fmla="*/ 240 w 244"/>
                <a:gd name="T27" fmla="*/ 176 h 216"/>
                <a:gd name="T28" fmla="*/ 236 w 244"/>
                <a:gd name="T29" fmla="*/ 152 h 216"/>
                <a:gd name="T30" fmla="*/ 228 w 244"/>
                <a:gd name="T31" fmla="*/ 126 h 216"/>
                <a:gd name="T32" fmla="*/ 216 w 244"/>
                <a:gd name="T33" fmla="*/ 98 h 216"/>
                <a:gd name="T34" fmla="*/ 208 w 244"/>
                <a:gd name="T35" fmla="*/ 84 h 216"/>
                <a:gd name="T36" fmla="*/ 198 w 244"/>
                <a:gd name="T37" fmla="*/ 70 h 216"/>
                <a:gd name="T38" fmla="*/ 188 w 244"/>
                <a:gd name="T39" fmla="*/ 58 h 216"/>
                <a:gd name="T40" fmla="*/ 176 w 244"/>
                <a:gd name="T41" fmla="*/ 46 h 216"/>
                <a:gd name="T42" fmla="*/ 176 w 244"/>
                <a:gd name="T43" fmla="*/ 46 h 216"/>
                <a:gd name="T44" fmla="*/ 164 w 244"/>
                <a:gd name="T45" fmla="*/ 36 h 216"/>
                <a:gd name="T46" fmla="*/ 150 w 244"/>
                <a:gd name="T47" fmla="*/ 28 h 216"/>
                <a:gd name="T48" fmla="*/ 136 w 244"/>
                <a:gd name="T49" fmla="*/ 20 h 216"/>
                <a:gd name="T50" fmla="*/ 120 w 244"/>
                <a:gd name="T51" fmla="*/ 14 h 216"/>
                <a:gd name="T52" fmla="*/ 92 w 244"/>
                <a:gd name="T53" fmla="*/ 6 h 216"/>
                <a:gd name="T54" fmla="*/ 64 w 244"/>
                <a:gd name="T55" fmla="*/ 2 h 216"/>
                <a:gd name="T56" fmla="*/ 38 w 244"/>
                <a:gd name="T57" fmla="*/ 0 h 216"/>
                <a:gd name="T58" fmla="*/ 18 w 244"/>
                <a:gd name="T59" fmla="*/ 0 h 216"/>
                <a:gd name="T60" fmla="*/ 0 w 244"/>
                <a:gd name="T61" fmla="*/ 0 h 216"/>
                <a:gd name="T62" fmla="*/ 0 w 244"/>
                <a:gd name="T63" fmla="*/ 0 h 216"/>
                <a:gd name="T64" fmla="*/ 2 w 244"/>
                <a:gd name="T65" fmla="*/ 18 h 216"/>
                <a:gd name="T66" fmla="*/ 4 w 244"/>
                <a:gd name="T67" fmla="*/ 38 h 216"/>
                <a:gd name="T68" fmla="*/ 10 w 244"/>
                <a:gd name="T69" fmla="*/ 62 h 216"/>
                <a:gd name="T70" fmla="*/ 18 w 244"/>
                <a:gd name="T71" fmla="*/ 90 h 216"/>
                <a:gd name="T72" fmla="*/ 30 w 244"/>
                <a:gd name="T73" fmla="*/ 118 h 216"/>
                <a:gd name="T74" fmla="*/ 38 w 244"/>
                <a:gd name="T75" fmla="*/ 132 h 216"/>
                <a:gd name="T76" fmla="*/ 46 w 244"/>
                <a:gd name="T77" fmla="*/ 146 h 216"/>
                <a:gd name="T78" fmla="*/ 56 w 244"/>
                <a:gd name="T79" fmla="*/ 158 h 216"/>
                <a:gd name="T80" fmla="*/ 68 w 244"/>
                <a:gd name="T81" fmla="*/ 170 h 216"/>
                <a:gd name="T82" fmla="*/ 68 w 244"/>
                <a:gd name="T83" fmla="*/ 17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4" h="216">
                  <a:moveTo>
                    <a:pt x="68" y="170"/>
                  </a:moveTo>
                  <a:lnTo>
                    <a:pt x="68" y="170"/>
                  </a:lnTo>
                  <a:lnTo>
                    <a:pt x="82" y="180"/>
                  </a:lnTo>
                  <a:lnTo>
                    <a:pt x="96" y="188"/>
                  </a:lnTo>
                  <a:lnTo>
                    <a:pt x="110" y="196"/>
                  </a:lnTo>
                  <a:lnTo>
                    <a:pt x="124" y="202"/>
                  </a:lnTo>
                  <a:lnTo>
                    <a:pt x="154" y="210"/>
                  </a:lnTo>
                  <a:lnTo>
                    <a:pt x="182" y="214"/>
                  </a:lnTo>
                  <a:lnTo>
                    <a:pt x="206" y="216"/>
                  </a:lnTo>
                  <a:lnTo>
                    <a:pt x="226" y="216"/>
                  </a:lnTo>
                  <a:lnTo>
                    <a:pt x="244" y="214"/>
                  </a:lnTo>
                  <a:lnTo>
                    <a:pt x="244" y="214"/>
                  </a:lnTo>
                  <a:lnTo>
                    <a:pt x="244" y="196"/>
                  </a:lnTo>
                  <a:lnTo>
                    <a:pt x="240" y="176"/>
                  </a:lnTo>
                  <a:lnTo>
                    <a:pt x="236" y="152"/>
                  </a:lnTo>
                  <a:lnTo>
                    <a:pt x="228" y="126"/>
                  </a:lnTo>
                  <a:lnTo>
                    <a:pt x="216" y="98"/>
                  </a:lnTo>
                  <a:lnTo>
                    <a:pt x="208" y="84"/>
                  </a:lnTo>
                  <a:lnTo>
                    <a:pt x="198" y="70"/>
                  </a:lnTo>
                  <a:lnTo>
                    <a:pt x="188" y="58"/>
                  </a:lnTo>
                  <a:lnTo>
                    <a:pt x="176" y="46"/>
                  </a:lnTo>
                  <a:lnTo>
                    <a:pt x="176" y="46"/>
                  </a:lnTo>
                  <a:lnTo>
                    <a:pt x="164" y="36"/>
                  </a:lnTo>
                  <a:lnTo>
                    <a:pt x="150" y="28"/>
                  </a:lnTo>
                  <a:lnTo>
                    <a:pt x="136" y="20"/>
                  </a:lnTo>
                  <a:lnTo>
                    <a:pt x="120" y="14"/>
                  </a:lnTo>
                  <a:lnTo>
                    <a:pt x="92" y="6"/>
                  </a:lnTo>
                  <a:lnTo>
                    <a:pt x="64" y="2"/>
                  </a:lnTo>
                  <a:lnTo>
                    <a:pt x="38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8"/>
                  </a:lnTo>
                  <a:lnTo>
                    <a:pt x="4" y="38"/>
                  </a:lnTo>
                  <a:lnTo>
                    <a:pt x="10" y="62"/>
                  </a:lnTo>
                  <a:lnTo>
                    <a:pt x="18" y="90"/>
                  </a:lnTo>
                  <a:lnTo>
                    <a:pt x="30" y="118"/>
                  </a:lnTo>
                  <a:lnTo>
                    <a:pt x="38" y="132"/>
                  </a:lnTo>
                  <a:lnTo>
                    <a:pt x="46" y="146"/>
                  </a:lnTo>
                  <a:lnTo>
                    <a:pt x="56" y="158"/>
                  </a:lnTo>
                  <a:lnTo>
                    <a:pt x="68" y="170"/>
                  </a:lnTo>
                  <a:lnTo>
                    <a:pt x="68" y="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2" name="Freeform 2373">
              <a:extLst>
                <a:ext uri="{FF2B5EF4-FFF2-40B4-BE49-F238E27FC236}">
                  <a16:creationId xmlns:a16="http://schemas.microsoft.com/office/drawing/2014/main" id="{568E2ACE-F375-4004-BD13-271E89EB7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7284" y="3593927"/>
              <a:ext cx="471685" cy="614619"/>
            </a:xfrm>
            <a:custGeom>
              <a:avLst/>
              <a:gdLst>
                <a:gd name="T0" fmla="*/ 172 w 264"/>
                <a:gd name="T1" fmla="*/ 318 h 344"/>
                <a:gd name="T2" fmla="*/ 134 w 264"/>
                <a:gd name="T3" fmla="*/ 320 h 344"/>
                <a:gd name="T4" fmla="*/ 106 w 264"/>
                <a:gd name="T5" fmla="*/ 306 h 344"/>
                <a:gd name="T6" fmla="*/ 84 w 264"/>
                <a:gd name="T7" fmla="*/ 282 h 344"/>
                <a:gd name="T8" fmla="*/ 70 w 264"/>
                <a:gd name="T9" fmla="*/ 252 h 344"/>
                <a:gd name="T10" fmla="*/ 70 w 264"/>
                <a:gd name="T11" fmla="*/ 222 h 344"/>
                <a:gd name="T12" fmla="*/ 82 w 264"/>
                <a:gd name="T13" fmla="*/ 192 h 344"/>
                <a:gd name="T14" fmla="*/ 106 w 264"/>
                <a:gd name="T15" fmla="*/ 154 h 344"/>
                <a:gd name="T16" fmla="*/ 124 w 264"/>
                <a:gd name="T17" fmla="*/ 122 h 344"/>
                <a:gd name="T18" fmla="*/ 118 w 264"/>
                <a:gd name="T19" fmla="*/ 100 h 344"/>
                <a:gd name="T20" fmla="*/ 104 w 264"/>
                <a:gd name="T21" fmla="*/ 88 h 344"/>
                <a:gd name="T22" fmla="*/ 94 w 264"/>
                <a:gd name="T23" fmla="*/ 84 h 344"/>
                <a:gd name="T24" fmla="*/ 76 w 264"/>
                <a:gd name="T25" fmla="*/ 92 h 344"/>
                <a:gd name="T26" fmla="*/ 66 w 264"/>
                <a:gd name="T27" fmla="*/ 102 h 344"/>
                <a:gd name="T28" fmla="*/ 62 w 264"/>
                <a:gd name="T29" fmla="*/ 114 h 344"/>
                <a:gd name="T30" fmla="*/ 66 w 264"/>
                <a:gd name="T31" fmla="*/ 138 h 344"/>
                <a:gd name="T32" fmla="*/ 24 w 264"/>
                <a:gd name="T33" fmla="*/ 188 h 344"/>
                <a:gd name="T34" fmla="*/ 10 w 264"/>
                <a:gd name="T35" fmla="*/ 164 h 344"/>
                <a:gd name="T36" fmla="*/ 0 w 264"/>
                <a:gd name="T37" fmla="*/ 114 h 344"/>
                <a:gd name="T38" fmla="*/ 8 w 264"/>
                <a:gd name="T39" fmla="*/ 86 h 344"/>
                <a:gd name="T40" fmla="*/ 2 w 264"/>
                <a:gd name="T41" fmla="*/ 24 h 344"/>
                <a:gd name="T42" fmla="*/ 64 w 264"/>
                <a:gd name="T43" fmla="*/ 36 h 344"/>
                <a:gd name="T44" fmla="*/ 102 w 264"/>
                <a:gd name="T45" fmla="*/ 28 h 344"/>
                <a:gd name="T46" fmla="*/ 136 w 264"/>
                <a:gd name="T47" fmla="*/ 34 h 344"/>
                <a:gd name="T48" fmla="*/ 172 w 264"/>
                <a:gd name="T49" fmla="*/ 66 h 344"/>
                <a:gd name="T50" fmla="*/ 182 w 264"/>
                <a:gd name="T51" fmla="*/ 88 h 344"/>
                <a:gd name="T52" fmla="*/ 186 w 264"/>
                <a:gd name="T53" fmla="*/ 124 h 344"/>
                <a:gd name="T54" fmla="*/ 172 w 264"/>
                <a:gd name="T55" fmla="*/ 160 h 344"/>
                <a:gd name="T56" fmla="*/ 150 w 264"/>
                <a:gd name="T57" fmla="*/ 194 h 344"/>
                <a:gd name="T58" fmla="*/ 132 w 264"/>
                <a:gd name="T59" fmla="*/ 226 h 344"/>
                <a:gd name="T60" fmla="*/ 136 w 264"/>
                <a:gd name="T61" fmla="*/ 248 h 344"/>
                <a:gd name="T62" fmla="*/ 146 w 264"/>
                <a:gd name="T63" fmla="*/ 258 h 344"/>
                <a:gd name="T64" fmla="*/ 156 w 264"/>
                <a:gd name="T65" fmla="*/ 262 h 344"/>
                <a:gd name="T66" fmla="*/ 172 w 264"/>
                <a:gd name="T67" fmla="*/ 260 h 344"/>
                <a:gd name="T68" fmla="*/ 192 w 264"/>
                <a:gd name="T69" fmla="*/ 248 h 344"/>
                <a:gd name="T70" fmla="*/ 202 w 264"/>
                <a:gd name="T71" fmla="*/ 230 h 344"/>
                <a:gd name="T72" fmla="*/ 202 w 264"/>
                <a:gd name="T73" fmla="*/ 214 h 344"/>
                <a:gd name="T74" fmla="*/ 190 w 264"/>
                <a:gd name="T75" fmla="*/ 190 h 344"/>
                <a:gd name="T76" fmla="*/ 246 w 264"/>
                <a:gd name="T77" fmla="*/ 162 h 344"/>
                <a:gd name="T78" fmla="*/ 264 w 264"/>
                <a:gd name="T79" fmla="*/ 214 h 344"/>
                <a:gd name="T80" fmla="*/ 260 w 264"/>
                <a:gd name="T81" fmla="*/ 246 h 344"/>
                <a:gd name="T82" fmla="*/ 232 w 264"/>
                <a:gd name="T83" fmla="*/ 286 h 344"/>
                <a:gd name="T84" fmla="*/ 194 w 264"/>
                <a:gd name="T85" fmla="*/ 312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4" h="344">
                  <a:moveTo>
                    <a:pt x="194" y="312"/>
                  </a:moveTo>
                  <a:lnTo>
                    <a:pt x="194" y="312"/>
                  </a:lnTo>
                  <a:lnTo>
                    <a:pt x="172" y="318"/>
                  </a:lnTo>
                  <a:lnTo>
                    <a:pt x="152" y="322"/>
                  </a:lnTo>
                  <a:lnTo>
                    <a:pt x="152" y="322"/>
                  </a:lnTo>
                  <a:lnTo>
                    <a:pt x="134" y="320"/>
                  </a:lnTo>
                  <a:lnTo>
                    <a:pt x="134" y="320"/>
                  </a:lnTo>
                  <a:lnTo>
                    <a:pt x="120" y="314"/>
                  </a:lnTo>
                  <a:lnTo>
                    <a:pt x="106" y="306"/>
                  </a:lnTo>
                  <a:lnTo>
                    <a:pt x="94" y="296"/>
                  </a:lnTo>
                  <a:lnTo>
                    <a:pt x="84" y="282"/>
                  </a:lnTo>
                  <a:lnTo>
                    <a:pt x="84" y="282"/>
                  </a:lnTo>
                  <a:lnTo>
                    <a:pt x="76" y="266"/>
                  </a:lnTo>
                  <a:lnTo>
                    <a:pt x="70" y="252"/>
                  </a:lnTo>
                  <a:lnTo>
                    <a:pt x="70" y="252"/>
                  </a:lnTo>
                  <a:lnTo>
                    <a:pt x="70" y="236"/>
                  </a:lnTo>
                  <a:lnTo>
                    <a:pt x="70" y="222"/>
                  </a:lnTo>
                  <a:lnTo>
                    <a:pt x="70" y="222"/>
                  </a:lnTo>
                  <a:lnTo>
                    <a:pt x="74" y="206"/>
                  </a:lnTo>
                  <a:lnTo>
                    <a:pt x="82" y="192"/>
                  </a:lnTo>
                  <a:lnTo>
                    <a:pt x="82" y="192"/>
                  </a:lnTo>
                  <a:lnTo>
                    <a:pt x="92" y="174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8" y="136"/>
                  </a:lnTo>
                  <a:lnTo>
                    <a:pt x="124" y="122"/>
                  </a:lnTo>
                  <a:lnTo>
                    <a:pt x="124" y="122"/>
                  </a:lnTo>
                  <a:lnTo>
                    <a:pt x="124" y="118"/>
                  </a:lnTo>
                  <a:lnTo>
                    <a:pt x="124" y="112"/>
                  </a:lnTo>
                  <a:lnTo>
                    <a:pt x="118" y="100"/>
                  </a:lnTo>
                  <a:lnTo>
                    <a:pt x="118" y="100"/>
                  </a:lnTo>
                  <a:lnTo>
                    <a:pt x="110" y="90"/>
                  </a:lnTo>
                  <a:lnTo>
                    <a:pt x="104" y="88"/>
                  </a:lnTo>
                  <a:lnTo>
                    <a:pt x="98" y="86"/>
                  </a:lnTo>
                  <a:lnTo>
                    <a:pt x="98" y="86"/>
                  </a:lnTo>
                  <a:lnTo>
                    <a:pt x="94" y="84"/>
                  </a:lnTo>
                  <a:lnTo>
                    <a:pt x="94" y="84"/>
                  </a:lnTo>
                  <a:lnTo>
                    <a:pt x="84" y="86"/>
                  </a:lnTo>
                  <a:lnTo>
                    <a:pt x="76" y="92"/>
                  </a:lnTo>
                  <a:lnTo>
                    <a:pt x="76" y="92"/>
                  </a:lnTo>
                  <a:lnTo>
                    <a:pt x="70" y="96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62" y="114"/>
                  </a:lnTo>
                  <a:lnTo>
                    <a:pt x="62" y="114"/>
                  </a:lnTo>
                  <a:lnTo>
                    <a:pt x="62" y="122"/>
                  </a:lnTo>
                  <a:lnTo>
                    <a:pt x="64" y="130"/>
                  </a:lnTo>
                  <a:lnTo>
                    <a:pt x="66" y="138"/>
                  </a:lnTo>
                  <a:lnTo>
                    <a:pt x="72" y="146"/>
                  </a:lnTo>
                  <a:lnTo>
                    <a:pt x="76" y="154"/>
                  </a:lnTo>
                  <a:lnTo>
                    <a:pt x="24" y="188"/>
                  </a:lnTo>
                  <a:lnTo>
                    <a:pt x="20" y="180"/>
                  </a:lnTo>
                  <a:lnTo>
                    <a:pt x="20" y="180"/>
                  </a:lnTo>
                  <a:lnTo>
                    <a:pt x="10" y="164"/>
                  </a:lnTo>
                  <a:lnTo>
                    <a:pt x="4" y="148"/>
                  </a:lnTo>
                  <a:lnTo>
                    <a:pt x="0" y="130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00"/>
                  </a:lnTo>
                  <a:lnTo>
                    <a:pt x="8" y="86"/>
                  </a:lnTo>
                  <a:lnTo>
                    <a:pt x="16" y="74"/>
                  </a:lnTo>
                  <a:lnTo>
                    <a:pt x="26" y="62"/>
                  </a:lnTo>
                  <a:lnTo>
                    <a:pt x="2" y="24"/>
                  </a:lnTo>
                  <a:lnTo>
                    <a:pt x="40" y="0"/>
                  </a:lnTo>
                  <a:lnTo>
                    <a:pt x="64" y="36"/>
                  </a:lnTo>
                  <a:lnTo>
                    <a:pt x="64" y="36"/>
                  </a:lnTo>
                  <a:lnTo>
                    <a:pt x="84" y="30"/>
                  </a:lnTo>
                  <a:lnTo>
                    <a:pt x="102" y="28"/>
                  </a:lnTo>
                  <a:lnTo>
                    <a:pt x="102" y="28"/>
                  </a:lnTo>
                  <a:lnTo>
                    <a:pt x="122" y="30"/>
                  </a:lnTo>
                  <a:lnTo>
                    <a:pt x="122" y="30"/>
                  </a:lnTo>
                  <a:lnTo>
                    <a:pt x="136" y="34"/>
                  </a:lnTo>
                  <a:lnTo>
                    <a:pt x="150" y="42"/>
                  </a:lnTo>
                  <a:lnTo>
                    <a:pt x="160" y="52"/>
                  </a:lnTo>
                  <a:lnTo>
                    <a:pt x="172" y="66"/>
                  </a:lnTo>
                  <a:lnTo>
                    <a:pt x="172" y="66"/>
                  </a:lnTo>
                  <a:lnTo>
                    <a:pt x="178" y="78"/>
                  </a:lnTo>
                  <a:lnTo>
                    <a:pt x="182" y="88"/>
                  </a:lnTo>
                  <a:lnTo>
                    <a:pt x="184" y="100"/>
                  </a:lnTo>
                  <a:lnTo>
                    <a:pt x="186" y="112"/>
                  </a:lnTo>
                  <a:lnTo>
                    <a:pt x="186" y="124"/>
                  </a:lnTo>
                  <a:lnTo>
                    <a:pt x="182" y="134"/>
                  </a:lnTo>
                  <a:lnTo>
                    <a:pt x="178" y="146"/>
                  </a:lnTo>
                  <a:lnTo>
                    <a:pt x="172" y="160"/>
                  </a:lnTo>
                  <a:lnTo>
                    <a:pt x="172" y="160"/>
                  </a:lnTo>
                  <a:lnTo>
                    <a:pt x="164" y="174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38" y="212"/>
                  </a:lnTo>
                  <a:lnTo>
                    <a:pt x="132" y="226"/>
                  </a:lnTo>
                  <a:lnTo>
                    <a:pt x="132" y="226"/>
                  </a:lnTo>
                  <a:lnTo>
                    <a:pt x="132" y="238"/>
                  </a:lnTo>
                  <a:lnTo>
                    <a:pt x="136" y="248"/>
                  </a:lnTo>
                  <a:lnTo>
                    <a:pt x="136" y="248"/>
                  </a:lnTo>
                  <a:lnTo>
                    <a:pt x="140" y="254"/>
                  </a:lnTo>
                  <a:lnTo>
                    <a:pt x="146" y="258"/>
                  </a:lnTo>
                  <a:lnTo>
                    <a:pt x="150" y="260"/>
                  </a:lnTo>
                  <a:lnTo>
                    <a:pt x="156" y="262"/>
                  </a:lnTo>
                  <a:lnTo>
                    <a:pt x="156" y="262"/>
                  </a:lnTo>
                  <a:lnTo>
                    <a:pt x="160" y="262"/>
                  </a:lnTo>
                  <a:lnTo>
                    <a:pt x="160" y="262"/>
                  </a:lnTo>
                  <a:lnTo>
                    <a:pt x="172" y="260"/>
                  </a:lnTo>
                  <a:lnTo>
                    <a:pt x="184" y="254"/>
                  </a:lnTo>
                  <a:lnTo>
                    <a:pt x="184" y="254"/>
                  </a:lnTo>
                  <a:lnTo>
                    <a:pt x="192" y="248"/>
                  </a:lnTo>
                  <a:lnTo>
                    <a:pt x="198" y="242"/>
                  </a:lnTo>
                  <a:lnTo>
                    <a:pt x="200" y="236"/>
                  </a:lnTo>
                  <a:lnTo>
                    <a:pt x="202" y="230"/>
                  </a:lnTo>
                  <a:lnTo>
                    <a:pt x="202" y="230"/>
                  </a:lnTo>
                  <a:lnTo>
                    <a:pt x="204" y="222"/>
                  </a:lnTo>
                  <a:lnTo>
                    <a:pt x="202" y="214"/>
                  </a:lnTo>
                  <a:lnTo>
                    <a:pt x="198" y="206"/>
                  </a:lnTo>
                  <a:lnTo>
                    <a:pt x="194" y="196"/>
                  </a:lnTo>
                  <a:lnTo>
                    <a:pt x="190" y="190"/>
                  </a:lnTo>
                  <a:lnTo>
                    <a:pt x="242" y="156"/>
                  </a:lnTo>
                  <a:lnTo>
                    <a:pt x="246" y="162"/>
                  </a:lnTo>
                  <a:lnTo>
                    <a:pt x="246" y="162"/>
                  </a:lnTo>
                  <a:lnTo>
                    <a:pt x="256" y="180"/>
                  </a:lnTo>
                  <a:lnTo>
                    <a:pt x="262" y="196"/>
                  </a:lnTo>
                  <a:lnTo>
                    <a:pt x="264" y="214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60" y="246"/>
                  </a:lnTo>
                  <a:lnTo>
                    <a:pt x="254" y="260"/>
                  </a:lnTo>
                  <a:lnTo>
                    <a:pt x="244" y="274"/>
                  </a:lnTo>
                  <a:lnTo>
                    <a:pt x="232" y="286"/>
                  </a:lnTo>
                  <a:lnTo>
                    <a:pt x="254" y="318"/>
                  </a:lnTo>
                  <a:lnTo>
                    <a:pt x="214" y="344"/>
                  </a:lnTo>
                  <a:lnTo>
                    <a:pt x="194" y="312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3" name="Freeform 2375">
              <a:extLst>
                <a:ext uri="{FF2B5EF4-FFF2-40B4-BE49-F238E27FC236}">
                  <a16:creationId xmlns:a16="http://schemas.microsoft.com/office/drawing/2014/main" id="{1E083A63-ECE0-4360-BD47-D92F12DF6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1578" y="3611794"/>
              <a:ext cx="443098" cy="575312"/>
            </a:xfrm>
            <a:custGeom>
              <a:avLst/>
              <a:gdLst>
                <a:gd name="T0" fmla="*/ 54 w 248"/>
                <a:gd name="T1" fmla="*/ 36 h 322"/>
                <a:gd name="T2" fmla="*/ 94 w 248"/>
                <a:gd name="T3" fmla="*/ 26 h 322"/>
                <a:gd name="T4" fmla="*/ 112 w 248"/>
                <a:gd name="T5" fmla="*/ 28 h 322"/>
                <a:gd name="T6" fmla="*/ 148 w 248"/>
                <a:gd name="T7" fmla="*/ 48 h 322"/>
                <a:gd name="T8" fmla="*/ 162 w 248"/>
                <a:gd name="T9" fmla="*/ 70 h 322"/>
                <a:gd name="T10" fmla="*/ 170 w 248"/>
                <a:gd name="T11" fmla="*/ 102 h 322"/>
                <a:gd name="T12" fmla="*/ 164 w 248"/>
                <a:gd name="T13" fmla="*/ 134 h 322"/>
                <a:gd name="T14" fmla="*/ 148 w 248"/>
                <a:gd name="T15" fmla="*/ 160 h 322"/>
                <a:gd name="T16" fmla="*/ 122 w 248"/>
                <a:gd name="T17" fmla="*/ 198 h 322"/>
                <a:gd name="T18" fmla="*/ 116 w 248"/>
                <a:gd name="T19" fmla="*/ 214 h 322"/>
                <a:gd name="T20" fmla="*/ 118 w 248"/>
                <a:gd name="T21" fmla="*/ 236 h 322"/>
                <a:gd name="T22" fmla="*/ 128 w 248"/>
                <a:gd name="T23" fmla="*/ 250 h 322"/>
                <a:gd name="T24" fmla="*/ 148 w 248"/>
                <a:gd name="T25" fmla="*/ 260 h 322"/>
                <a:gd name="T26" fmla="*/ 152 w 248"/>
                <a:gd name="T27" fmla="*/ 260 h 322"/>
                <a:gd name="T28" fmla="*/ 182 w 248"/>
                <a:gd name="T29" fmla="*/ 250 h 322"/>
                <a:gd name="T30" fmla="*/ 200 w 248"/>
                <a:gd name="T31" fmla="*/ 230 h 322"/>
                <a:gd name="T32" fmla="*/ 204 w 248"/>
                <a:gd name="T33" fmla="*/ 212 h 322"/>
                <a:gd name="T34" fmla="*/ 192 w 248"/>
                <a:gd name="T35" fmla="*/ 182 h 322"/>
                <a:gd name="T36" fmla="*/ 240 w 248"/>
                <a:gd name="T37" fmla="*/ 172 h 322"/>
                <a:gd name="T38" fmla="*/ 248 w 248"/>
                <a:gd name="T39" fmla="*/ 220 h 322"/>
                <a:gd name="T40" fmla="*/ 238 w 248"/>
                <a:gd name="T41" fmla="*/ 248 h 322"/>
                <a:gd name="T42" fmla="*/ 234 w 248"/>
                <a:gd name="T43" fmla="*/ 306 h 322"/>
                <a:gd name="T44" fmla="*/ 188 w 248"/>
                <a:gd name="T45" fmla="*/ 292 h 322"/>
                <a:gd name="T46" fmla="*/ 154 w 248"/>
                <a:gd name="T47" fmla="*/ 302 h 322"/>
                <a:gd name="T48" fmla="*/ 128 w 248"/>
                <a:gd name="T49" fmla="*/ 302 h 322"/>
                <a:gd name="T50" fmla="*/ 102 w 248"/>
                <a:gd name="T51" fmla="*/ 290 h 322"/>
                <a:gd name="T52" fmla="*/ 82 w 248"/>
                <a:gd name="T53" fmla="*/ 268 h 322"/>
                <a:gd name="T54" fmla="*/ 70 w 248"/>
                <a:gd name="T55" fmla="*/ 240 h 322"/>
                <a:gd name="T56" fmla="*/ 70 w 248"/>
                <a:gd name="T57" fmla="*/ 212 h 322"/>
                <a:gd name="T58" fmla="*/ 80 w 248"/>
                <a:gd name="T59" fmla="*/ 184 h 322"/>
                <a:gd name="T60" fmla="*/ 104 w 248"/>
                <a:gd name="T61" fmla="*/ 150 h 322"/>
                <a:gd name="T62" fmla="*/ 122 w 248"/>
                <a:gd name="T63" fmla="*/ 114 h 322"/>
                <a:gd name="T64" fmla="*/ 120 w 248"/>
                <a:gd name="T65" fmla="*/ 94 h 322"/>
                <a:gd name="T66" fmla="*/ 112 w 248"/>
                <a:gd name="T67" fmla="*/ 78 h 322"/>
                <a:gd name="T68" fmla="*/ 92 w 248"/>
                <a:gd name="T69" fmla="*/ 68 h 322"/>
                <a:gd name="T70" fmla="*/ 86 w 248"/>
                <a:gd name="T71" fmla="*/ 66 h 322"/>
                <a:gd name="T72" fmla="*/ 62 w 248"/>
                <a:gd name="T73" fmla="*/ 74 h 322"/>
                <a:gd name="T74" fmla="*/ 48 w 248"/>
                <a:gd name="T75" fmla="*/ 94 h 322"/>
                <a:gd name="T76" fmla="*/ 46 w 248"/>
                <a:gd name="T77" fmla="*/ 112 h 322"/>
                <a:gd name="T78" fmla="*/ 58 w 248"/>
                <a:gd name="T79" fmla="*/ 140 h 322"/>
                <a:gd name="T80" fmla="*/ 10 w 248"/>
                <a:gd name="T81" fmla="*/ 150 h 322"/>
                <a:gd name="T82" fmla="*/ 0 w 248"/>
                <a:gd name="T83" fmla="*/ 104 h 322"/>
                <a:gd name="T84" fmla="*/ 8 w 248"/>
                <a:gd name="T85" fmla="*/ 76 h 322"/>
                <a:gd name="T86" fmla="*/ 4 w 248"/>
                <a:gd name="T87" fmla="*/ 16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8" h="322">
                  <a:moveTo>
                    <a:pt x="30" y="0"/>
                  </a:moveTo>
                  <a:lnTo>
                    <a:pt x="54" y="36"/>
                  </a:lnTo>
                  <a:lnTo>
                    <a:pt x="54" y="36"/>
                  </a:lnTo>
                  <a:lnTo>
                    <a:pt x="74" y="28"/>
                  </a:lnTo>
                  <a:lnTo>
                    <a:pt x="84" y="26"/>
                  </a:lnTo>
                  <a:lnTo>
                    <a:pt x="94" y="26"/>
                  </a:lnTo>
                  <a:lnTo>
                    <a:pt x="94" y="26"/>
                  </a:lnTo>
                  <a:lnTo>
                    <a:pt x="112" y="28"/>
                  </a:lnTo>
                  <a:lnTo>
                    <a:pt x="112" y="28"/>
                  </a:lnTo>
                  <a:lnTo>
                    <a:pt x="124" y="32"/>
                  </a:lnTo>
                  <a:lnTo>
                    <a:pt x="136" y="38"/>
                  </a:lnTo>
                  <a:lnTo>
                    <a:pt x="148" y="48"/>
                  </a:lnTo>
                  <a:lnTo>
                    <a:pt x="156" y="60"/>
                  </a:lnTo>
                  <a:lnTo>
                    <a:pt x="156" y="60"/>
                  </a:lnTo>
                  <a:lnTo>
                    <a:pt x="162" y="70"/>
                  </a:lnTo>
                  <a:lnTo>
                    <a:pt x="166" y="80"/>
                  </a:lnTo>
                  <a:lnTo>
                    <a:pt x="168" y="92"/>
                  </a:lnTo>
                  <a:lnTo>
                    <a:pt x="170" y="102"/>
                  </a:lnTo>
                  <a:lnTo>
                    <a:pt x="170" y="112"/>
                  </a:lnTo>
                  <a:lnTo>
                    <a:pt x="166" y="124"/>
                  </a:lnTo>
                  <a:lnTo>
                    <a:pt x="164" y="134"/>
                  </a:lnTo>
                  <a:lnTo>
                    <a:pt x="158" y="146"/>
                  </a:lnTo>
                  <a:lnTo>
                    <a:pt x="158" y="146"/>
                  </a:lnTo>
                  <a:lnTo>
                    <a:pt x="148" y="160"/>
                  </a:lnTo>
                  <a:lnTo>
                    <a:pt x="134" y="180"/>
                  </a:lnTo>
                  <a:lnTo>
                    <a:pt x="134" y="180"/>
                  </a:lnTo>
                  <a:lnTo>
                    <a:pt x="122" y="198"/>
                  </a:lnTo>
                  <a:lnTo>
                    <a:pt x="118" y="206"/>
                  </a:lnTo>
                  <a:lnTo>
                    <a:pt x="116" y="214"/>
                  </a:lnTo>
                  <a:lnTo>
                    <a:pt x="116" y="214"/>
                  </a:lnTo>
                  <a:lnTo>
                    <a:pt x="116" y="222"/>
                  </a:lnTo>
                  <a:lnTo>
                    <a:pt x="116" y="228"/>
                  </a:lnTo>
                  <a:lnTo>
                    <a:pt x="118" y="236"/>
                  </a:lnTo>
                  <a:lnTo>
                    <a:pt x="122" y="242"/>
                  </a:lnTo>
                  <a:lnTo>
                    <a:pt x="122" y="242"/>
                  </a:lnTo>
                  <a:lnTo>
                    <a:pt x="128" y="250"/>
                  </a:lnTo>
                  <a:lnTo>
                    <a:pt x="134" y="254"/>
                  </a:lnTo>
                  <a:lnTo>
                    <a:pt x="140" y="258"/>
                  </a:lnTo>
                  <a:lnTo>
                    <a:pt x="148" y="260"/>
                  </a:lnTo>
                  <a:lnTo>
                    <a:pt x="148" y="260"/>
                  </a:lnTo>
                  <a:lnTo>
                    <a:pt x="152" y="260"/>
                  </a:lnTo>
                  <a:lnTo>
                    <a:pt x="152" y="260"/>
                  </a:lnTo>
                  <a:lnTo>
                    <a:pt x="166" y="258"/>
                  </a:lnTo>
                  <a:lnTo>
                    <a:pt x="182" y="250"/>
                  </a:lnTo>
                  <a:lnTo>
                    <a:pt x="182" y="250"/>
                  </a:lnTo>
                  <a:lnTo>
                    <a:pt x="190" y="244"/>
                  </a:lnTo>
                  <a:lnTo>
                    <a:pt x="196" y="238"/>
                  </a:lnTo>
                  <a:lnTo>
                    <a:pt x="200" y="230"/>
                  </a:lnTo>
                  <a:lnTo>
                    <a:pt x="202" y="220"/>
                  </a:lnTo>
                  <a:lnTo>
                    <a:pt x="202" y="220"/>
                  </a:lnTo>
                  <a:lnTo>
                    <a:pt x="204" y="212"/>
                  </a:lnTo>
                  <a:lnTo>
                    <a:pt x="202" y="202"/>
                  </a:lnTo>
                  <a:lnTo>
                    <a:pt x="198" y="192"/>
                  </a:lnTo>
                  <a:lnTo>
                    <a:pt x="192" y="182"/>
                  </a:lnTo>
                  <a:lnTo>
                    <a:pt x="232" y="156"/>
                  </a:lnTo>
                  <a:lnTo>
                    <a:pt x="232" y="156"/>
                  </a:lnTo>
                  <a:lnTo>
                    <a:pt x="240" y="172"/>
                  </a:lnTo>
                  <a:lnTo>
                    <a:pt x="246" y="188"/>
                  </a:lnTo>
                  <a:lnTo>
                    <a:pt x="248" y="204"/>
                  </a:lnTo>
                  <a:lnTo>
                    <a:pt x="248" y="220"/>
                  </a:lnTo>
                  <a:lnTo>
                    <a:pt x="248" y="220"/>
                  </a:lnTo>
                  <a:lnTo>
                    <a:pt x="244" y="234"/>
                  </a:lnTo>
                  <a:lnTo>
                    <a:pt x="238" y="248"/>
                  </a:lnTo>
                  <a:lnTo>
                    <a:pt x="228" y="262"/>
                  </a:lnTo>
                  <a:lnTo>
                    <a:pt x="214" y="274"/>
                  </a:lnTo>
                  <a:lnTo>
                    <a:pt x="234" y="306"/>
                  </a:lnTo>
                  <a:lnTo>
                    <a:pt x="208" y="322"/>
                  </a:lnTo>
                  <a:lnTo>
                    <a:pt x="188" y="292"/>
                  </a:lnTo>
                  <a:lnTo>
                    <a:pt x="188" y="292"/>
                  </a:lnTo>
                  <a:lnTo>
                    <a:pt x="176" y="296"/>
                  </a:lnTo>
                  <a:lnTo>
                    <a:pt x="166" y="300"/>
                  </a:lnTo>
                  <a:lnTo>
                    <a:pt x="154" y="302"/>
                  </a:lnTo>
                  <a:lnTo>
                    <a:pt x="144" y="304"/>
                  </a:lnTo>
                  <a:lnTo>
                    <a:pt x="144" y="304"/>
                  </a:lnTo>
                  <a:lnTo>
                    <a:pt x="128" y="302"/>
                  </a:lnTo>
                  <a:lnTo>
                    <a:pt x="128" y="302"/>
                  </a:lnTo>
                  <a:lnTo>
                    <a:pt x="114" y="298"/>
                  </a:lnTo>
                  <a:lnTo>
                    <a:pt x="102" y="290"/>
                  </a:lnTo>
                  <a:lnTo>
                    <a:pt x="92" y="280"/>
                  </a:lnTo>
                  <a:lnTo>
                    <a:pt x="82" y="268"/>
                  </a:lnTo>
                  <a:lnTo>
                    <a:pt x="82" y="268"/>
                  </a:lnTo>
                  <a:lnTo>
                    <a:pt x="74" y="254"/>
                  </a:lnTo>
                  <a:lnTo>
                    <a:pt x="70" y="240"/>
                  </a:lnTo>
                  <a:lnTo>
                    <a:pt x="70" y="240"/>
                  </a:lnTo>
                  <a:lnTo>
                    <a:pt x="68" y="226"/>
                  </a:lnTo>
                  <a:lnTo>
                    <a:pt x="70" y="212"/>
                  </a:lnTo>
                  <a:lnTo>
                    <a:pt x="70" y="212"/>
                  </a:lnTo>
                  <a:lnTo>
                    <a:pt x="74" y="198"/>
                  </a:lnTo>
                  <a:lnTo>
                    <a:pt x="80" y="184"/>
                  </a:lnTo>
                  <a:lnTo>
                    <a:pt x="80" y="184"/>
                  </a:lnTo>
                  <a:lnTo>
                    <a:pt x="90" y="168"/>
                  </a:lnTo>
                  <a:lnTo>
                    <a:pt x="104" y="150"/>
                  </a:lnTo>
                  <a:lnTo>
                    <a:pt x="104" y="150"/>
                  </a:lnTo>
                  <a:lnTo>
                    <a:pt x="116" y="130"/>
                  </a:lnTo>
                  <a:lnTo>
                    <a:pt x="122" y="114"/>
                  </a:lnTo>
                  <a:lnTo>
                    <a:pt x="122" y="114"/>
                  </a:lnTo>
                  <a:lnTo>
                    <a:pt x="124" y="108"/>
                  </a:lnTo>
                  <a:lnTo>
                    <a:pt x="124" y="100"/>
                  </a:lnTo>
                  <a:lnTo>
                    <a:pt x="120" y="94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12" y="78"/>
                  </a:lnTo>
                  <a:lnTo>
                    <a:pt x="106" y="74"/>
                  </a:lnTo>
                  <a:lnTo>
                    <a:pt x="100" y="70"/>
                  </a:lnTo>
                  <a:lnTo>
                    <a:pt x="92" y="68"/>
                  </a:lnTo>
                  <a:lnTo>
                    <a:pt x="92" y="68"/>
                  </a:lnTo>
                  <a:lnTo>
                    <a:pt x="86" y="66"/>
                  </a:lnTo>
                  <a:lnTo>
                    <a:pt x="86" y="66"/>
                  </a:lnTo>
                  <a:lnTo>
                    <a:pt x="74" y="68"/>
                  </a:lnTo>
                  <a:lnTo>
                    <a:pt x="62" y="74"/>
                  </a:lnTo>
                  <a:lnTo>
                    <a:pt x="62" y="74"/>
                  </a:lnTo>
                  <a:lnTo>
                    <a:pt x="56" y="80"/>
                  </a:lnTo>
                  <a:lnTo>
                    <a:pt x="50" y="88"/>
                  </a:lnTo>
                  <a:lnTo>
                    <a:pt x="48" y="94"/>
                  </a:lnTo>
                  <a:lnTo>
                    <a:pt x="46" y="102"/>
                  </a:lnTo>
                  <a:lnTo>
                    <a:pt x="46" y="102"/>
                  </a:lnTo>
                  <a:lnTo>
                    <a:pt x="46" y="112"/>
                  </a:lnTo>
                  <a:lnTo>
                    <a:pt x="48" y="122"/>
                  </a:lnTo>
                  <a:lnTo>
                    <a:pt x="52" y="130"/>
                  </a:lnTo>
                  <a:lnTo>
                    <a:pt x="58" y="140"/>
                  </a:lnTo>
                  <a:lnTo>
                    <a:pt x="18" y="166"/>
                  </a:lnTo>
                  <a:lnTo>
                    <a:pt x="18" y="166"/>
                  </a:lnTo>
                  <a:lnTo>
                    <a:pt x="10" y="150"/>
                  </a:lnTo>
                  <a:lnTo>
                    <a:pt x="4" y="136"/>
                  </a:lnTo>
                  <a:lnTo>
                    <a:pt x="0" y="12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2" y="90"/>
                  </a:lnTo>
                  <a:lnTo>
                    <a:pt x="8" y="76"/>
                  </a:lnTo>
                  <a:lnTo>
                    <a:pt x="16" y="64"/>
                  </a:lnTo>
                  <a:lnTo>
                    <a:pt x="28" y="52"/>
                  </a:lnTo>
                  <a:lnTo>
                    <a:pt x="4" y="16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4" name="Freeform 2376">
              <a:extLst>
                <a:ext uri="{FF2B5EF4-FFF2-40B4-BE49-F238E27FC236}">
                  <a16:creationId xmlns:a16="http://schemas.microsoft.com/office/drawing/2014/main" id="{006B4810-92C3-4AD6-BC34-D9A70B66A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417" y="3572487"/>
              <a:ext cx="503845" cy="657500"/>
            </a:xfrm>
            <a:custGeom>
              <a:avLst/>
              <a:gdLst>
                <a:gd name="T0" fmla="*/ 14 w 282"/>
                <a:gd name="T1" fmla="*/ 26 h 368"/>
                <a:gd name="T2" fmla="*/ 26 w 282"/>
                <a:gd name="T3" fmla="*/ 72 h 368"/>
                <a:gd name="T4" fmla="*/ 8 w 282"/>
                <a:gd name="T5" fmla="*/ 98 h 368"/>
                <a:gd name="T6" fmla="*/ 2 w 282"/>
                <a:gd name="T7" fmla="*/ 126 h 368"/>
                <a:gd name="T8" fmla="*/ 12 w 282"/>
                <a:gd name="T9" fmla="*/ 180 h 368"/>
                <a:gd name="T10" fmla="*/ 44 w 282"/>
                <a:gd name="T11" fmla="*/ 202 h 368"/>
                <a:gd name="T12" fmla="*/ 88 w 282"/>
                <a:gd name="T13" fmla="*/ 154 h 368"/>
                <a:gd name="T14" fmla="*/ 80 w 282"/>
                <a:gd name="T15" fmla="*/ 132 h 368"/>
                <a:gd name="T16" fmla="*/ 82 w 282"/>
                <a:gd name="T17" fmla="*/ 118 h 368"/>
                <a:gd name="T18" fmla="*/ 98 w 282"/>
                <a:gd name="T19" fmla="*/ 106 h 368"/>
                <a:gd name="T20" fmla="*/ 108 w 282"/>
                <a:gd name="T21" fmla="*/ 106 h 368"/>
                <a:gd name="T22" fmla="*/ 116 w 282"/>
                <a:gd name="T23" fmla="*/ 110 h 368"/>
                <a:gd name="T24" fmla="*/ 124 w 282"/>
                <a:gd name="T25" fmla="*/ 122 h 368"/>
                <a:gd name="T26" fmla="*/ 126 w 282"/>
                <a:gd name="T27" fmla="*/ 132 h 368"/>
                <a:gd name="T28" fmla="*/ 110 w 282"/>
                <a:gd name="T29" fmla="*/ 162 h 368"/>
                <a:gd name="T30" fmla="*/ 84 w 282"/>
                <a:gd name="T31" fmla="*/ 200 h 368"/>
                <a:gd name="T32" fmla="*/ 72 w 282"/>
                <a:gd name="T33" fmla="*/ 232 h 368"/>
                <a:gd name="T34" fmla="*/ 72 w 282"/>
                <a:gd name="T35" fmla="*/ 264 h 368"/>
                <a:gd name="T36" fmla="*/ 88 w 282"/>
                <a:gd name="T37" fmla="*/ 298 h 368"/>
                <a:gd name="T38" fmla="*/ 126 w 282"/>
                <a:gd name="T39" fmla="*/ 334 h 368"/>
                <a:gd name="T40" fmla="*/ 162 w 282"/>
                <a:gd name="T41" fmla="*/ 342 h 368"/>
                <a:gd name="T42" fmla="*/ 200 w 282"/>
                <a:gd name="T43" fmla="*/ 334 h 368"/>
                <a:gd name="T44" fmla="*/ 236 w 282"/>
                <a:gd name="T45" fmla="*/ 358 h 368"/>
                <a:gd name="T46" fmla="*/ 266 w 282"/>
                <a:gd name="T47" fmla="*/ 320 h 368"/>
                <a:gd name="T48" fmla="*/ 264 w 282"/>
                <a:gd name="T49" fmla="*/ 286 h 368"/>
                <a:gd name="T50" fmla="*/ 282 w 282"/>
                <a:gd name="T51" fmla="*/ 244 h 368"/>
                <a:gd name="T52" fmla="*/ 280 w 282"/>
                <a:gd name="T53" fmla="*/ 208 h 368"/>
                <a:gd name="T54" fmla="*/ 254 w 282"/>
                <a:gd name="T55" fmla="*/ 156 h 368"/>
                <a:gd name="T56" fmla="*/ 188 w 282"/>
                <a:gd name="T57" fmla="*/ 200 h 368"/>
                <a:gd name="T58" fmla="*/ 204 w 282"/>
                <a:gd name="T59" fmla="*/ 228 h 368"/>
                <a:gd name="T60" fmla="*/ 206 w 282"/>
                <a:gd name="T61" fmla="*/ 240 h 368"/>
                <a:gd name="T62" fmla="*/ 190 w 282"/>
                <a:gd name="T63" fmla="*/ 260 h 368"/>
                <a:gd name="T64" fmla="*/ 170 w 282"/>
                <a:gd name="T65" fmla="*/ 266 h 368"/>
                <a:gd name="T66" fmla="*/ 168 w 282"/>
                <a:gd name="T67" fmla="*/ 266 h 368"/>
                <a:gd name="T68" fmla="*/ 154 w 282"/>
                <a:gd name="T69" fmla="*/ 256 h 368"/>
                <a:gd name="T70" fmla="*/ 150 w 282"/>
                <a:gd name="T71" fmla="*/ 240 h 368"/>
                <a:gd name="T72" fmla="*/ 166 w 282"/>
                <a:gd name="T73" fmla="*/ 210 h 368"/>
                <a:gd name="T74" fmla="*/ 190 w 282"/>
                <a:gd name="T75" fmla="*/ 174 h 368"/>
                <a:gd name="T76" fmla="*/ 200 w 282"/>
                <a:gd name="T77" fmla="*/ 148 h 368"/>
                <a:gd name="T78" fmla="*/ 202 w 282"/>
                <a:gd name="T79" fmla="*/ 110 h 368"/>
                <a:gd name="T80" fmla="*/ 188 w 282"/>
                <a:gd name="T81" fmla="*/ 74 h 368"/>
                <a:gd name="T82" fmla="*/ 164 w 282"/>
                <a:gd name="T83" fmla="*/ 48 h 368"/>
                <a:gd name="T84" fmla="*/ 134 w 282"/>
                <a:gd name="T85" fmla="*/ 34 h 368"/>
                <a:gd name="T86" fmla="*/ 112 w 282"/>
                <a:gd name="T87" fmla="*/ 32 h 368"/>
                <a:gd name="T88" fmla="*/ 62 w 282"/>
                <a:gd name="T89" fmla="*/ 14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2" h="368">
                  <a:moveTo>
                    <a:pt x="54" y="0"/>
                  </a:moveTo>
                  <a:lnTo>
                    <a:pt x="40" y="8"/>
                  </a:lnTo>
                  <a:lnTo>
                    <a:pt x="14" y="26"/>
                  </a:lnTo>
                  <a:lnTo>
                    <a:pt x="0" y="34"/>
                  </a:lnTo>
                  <a:lnTo>
                    <a:pt x="10" y="48"/>
                  </a:lnTo>
                  <a:lnTo>
                    <a:pt x="26" y="72"/>
                  </a:lnTo>
                  <a:lnTo>
                    <a:pt x="26" y="72"/>
                  </a:lnTo>
                  <a:lnTo>
                    <a:pt x="16" y="84"/>
                  </a:lnTo>
                  <a:lnTo>
                    <a:pt x="8" y="98"/>
                  </a:lnTo>
                  <a:lnTo>
                    <a:pt x="4" y="112"/>
                  </a:lnTo>
                  <a:lnTo>
                    <a:pt x="2" y="126"/>
                  </a:lnTo>
                  <a:lnTo>
                    <a:pt x="2" y="126"/>
                  </a:lnTo>
                  <a:lnTo>
                    <a:pt x="2" y="144"/>
                  </a:lnTo>
                  <a:lnTo>
                    <a:pt x="6" y="162"/>
                  </a:lnTo>
                  <a:lnTo>
                    <a:pt x="12" y="180"/>
                  </a:lnTo>
                  <a:lnTo>
                    <a:pt x="22" y="198"/>
                  </a:lnTo>
                  <a:lnTo>
                    <a:pt x="32" y="210"/>
                  </a:lnTo>
                  <a:lnTo>
                    <a:pt x="44" y="202"/>
                  </a:lnTo>
                  <a:lnTo>
                    <a:pt x="84" y="176"/>
                  </a:lnTo>
                  <a:lnTo>
                    <a:pt x="98" y="168"/>
                  </a:lnTo>
                  <a:lnTo>
                    <a:pt x="88" y="154"/>
                  </a:lnTo>
                  <a:lnTo>
                    <a:pt x="88" y="154"/>
                  </a:lnTo>
                  <a:lnTo>
                    <a:pt x="82" y="140"/>
                  </a:lnTo>
                  <a:lnTo>
                    <a:pt x="80" y="132"/>
                  </a:lnTo>
                  <a:lnTo>
                    <a:pt x="80" y="126"/>
                  </a:lnTo>
                  <a:lnTo>
                    <a:pt x="80" y="126"/>
                  </a:lnTo>
                  <a:lnTo>
                    <a:pt x="82" y="118"/>
                  </a:lnTo>
                  <a:lnTo>
                    <a:pt x="90" y="110"/>
                  </a:lnTo>
                  <a:lnTo>
                    <a:pt x="90" y="110"/>
                  </a:lnTo>
                  <a:lnTo>
                    <a:pt x="98" y="106"/>
                  </a:lnTo>
                  <a:lnTo>
                    <a:pt x="104" y="104"/>
                  </a:lnTo>
                  <a:lnTo>
                    <a:pt x="104" y="104"/>
                  </a:lnTo>
                  <a:lnTo>
                    <a:pt x="108" y="106"/>
                  </a:lnTo>
                  <a:lnTo>
                    <a:pt x="108" y="106"/>
                  </a:lnTo>
                  <a:lnTo>
                    <a:pt x="112" y="108"/>
                  </a:lnTo>
                  <a:lnTo>
                    <a:pt x="116" y="110"/>
                  </a:lnTo>
                  <a:lnTo>
                    <a:pt x="122" y="116"/>
                  </a:lnTo>
                  <a:lnTo>
                    <a:pt x="122" y="116"/>
                  </a:lnTo>
                  <a:lnTo>
                    <a:pt x="124" y="122"/>
                  </a:lnTo>
                  <a:lnTo>
                    <a:pt x="126" y="126"/>
                  </a:lnTo>
                  <a:lnTo>
                    <a:pt x="126" y="132"/>
                  </a:lnTo>
                  <a:lnTo>
                    <a:pt x="126" y="132"/>
                  </a:lnTo>
                  <a:lnTo>
                    <a:pt x="122" y="144"/>
                  </a:lnTo>
                  <a:lnTo>
                    <a:pt x="110" y="162"/>
                  </a:lnTo>
                  <a:lnTo>
                    <a:pt x="110" y="162"/>
                  </a:lnTo>
                  <a:lnTo>
                    <a:pt x="94" y="182"/>
                  </a:lnTo>
                  <a:lnTo>
                    <a:pt x="84" y="200"/>
                  </a:lnTo>
                  <a:lnTo>
                    <a:pt x="84" y="200"/>
                  </a:lnTo>
                  <a:lnTo>
                    <a:pt x="78" y="216"/>
                  </a:lnTo>
                  <a:lnTo>
                    <a:pt x="72" y="232"/>
                  </a:lnTo>
                  <a:lnTo>
                    <a:pt x="72" y="232"/>
                  </a:lnTo>
                  <a:lnTo>
                    <a:pt x="72" y="248"/>
                  </a:lnTo>
                  <a:lnTo>
                    <a:pt x="72" y="264"/>
                  </a:lnTo>
                  <a:lnTo>
                    <a:pt x="72" y="264"/>
                  </a:lnTo>
                  <a:lnTo>
                    <a:pt x="78" y="282"/>
                  </a:lnTo>
                  <a:lnTo>
                    <a:pt x="88" y="298"/>
                  </a:lnTo>
                  <a:lnTo>
                    <a:pt x="88" y="298"/>
                  </a:lnTo>
                  <a:lnTo>
                    <a:pt x="98" y="314"/>
                  </a:lnTo>
                  <a:lnTo>
                    <a:pt x="112" y="326"/>
                  </a:lnTo>
                  <a:lnTo>
                    <a:pt x="126" y="334"/>
                  </a:lnTo>
                  <a:lnTo>
                    <a:pt x="142" y="340"/>
                  </a:lnTo>
                  <a:lnTo>
                    <a:pt x="142" y="340"/>
                  </a:lnTo>
                  <a:lnTo>
                    <a:pt x="162" y="342"/>
                  </a:lnTo>
                  <a:lnTo>
                    <a:pt x="162" y="342"/>
                  </a:lnTo>
                  <a:lnTo>
                    <a:pt x="180" y="340"/>
                  </a:lnTo>
                  <a:lnTo>
                    <a:pt x="200" y="334"/>
                  </a:lnTo>
                  <a:lnTo>
                    <a:pt x="214" y="354"/>
                  </a:lnTo>
                  <a:lnTo>
                    <a:pt x="222" y="368"/>
                  </a:lnTo>
                  <a:lnTo>
                    <a:pt x="236" y="358"/>
                  </a:lnTo>
                  <a:lnTo>
                    <a:pt x="262" y="342"/>
                  </a:lnTo>
                  <a:lnTo>
                    <a:pt x="274" y="332"/>
                  </a:lnTo>
                  <a:lnTo>
                    <a:pt x="266" y="320"/>
                  </a:lnTo>
                  <a:lnTo>
                    <a:pt x="252" y="300"/>
                  </a:lnTo>
                  <a:lnTo>
                    <a:pt x="252" y="300"/>
                  </a:lnTo>
                  <a:lnTo>
                    <a:pt x="264" y="286"/>
                  </a:lnTo>
                  <a:lnTo>
                    <a:pt x="272" y="274"/>
                  </a:lnTo>
                  <a:lnTo>
                    <a:pt x="278" y="258"/>
                  </a:lnTo>
                  <a:lnTo>
                    <a:pt x="282" y="244"/>
                  </a:lnTo>
                  <a:lnTo>
                    <a:pt x="282" y="244"/>
                  </a:lnTo>
                  <a:lnTo>
                    <a:pt x="282" y="226"/>
                  </a:lnTo>
                  <a:lnTo>
                    <a:pt x="280" y="208"/>
                  </a:lnTo>
                  <a:lnTo>
                    <a:pt x="274" y="188"/>
                  </a:lnTo>
                  <a:lnTo>
                    <a:pt x="264" y="170"/>
                  </a:lnTo>
                  <a:lnTo>
                    <a:pt x="254" y="156"/>
                  </a:lnTo>
                  <a:lnTo>
                    <a:pt x="242" y="166"/>
                  </a:lnTo>
                  <a:lnTo>
                    <a:pt x="202" y="192"/>
                  </a:lnTo>
                  <a:lnTo>
                    <a:pt x="188" y="200"/>
                  </a:lnTo>
                  <a:lnTo>
                    <a:pt x="198" y="214"/>
                  </a:lnTo>
                  <a:lnTo>
                    <a:pt x="198" y="214"/>
                  </a:lnTo>
                  <a:lnTo>
                    <a:pt x="204" y="228"/>
                  </a:lnTo>
                  <a:lnTo>
                    <a:pt x="206" y="234"/>
                  </a:lnTo>
                  <a:lnTo>
                    <a:pt x="206" y="240"/>
                  </a:lnTo>
                  <a:lnTo>
                    <a:pt x="206" y="240"/>
                  </a:lnTo>
                  <a:lnTo>
                    <a:pt x="204" y="246"/>
                  </a:lnTo>
                  <a:lnTo>
                    <a:pt x="200" y="250"/>
                  </a:lnTo>
                  <a:lnTo>
                    <a:pt x="190" y="260"/>
                  </a:lnTo>
                  <a:lnTo>
                    <a:pt x="190" y="260"/>
                  </a:lnTo>
                  <a:lnTo>
                    <a:pt x="180" y="264"/>
                  </a:lnTo>
                  <a:lnTo>
                    <a:pt x="170" y="266"/>
                  </a:lnTo>
                  <a:lnTo>
                    <a:pt x="170" y="266"/>
                  </a:lnTo>
                  <a:lnTo>
                    <a:pt x="168" y="266"/>
                  </a:lnTo>
                  <a:lnTo>
                    <a:pt x="168" y="266"/>
                  </a:lnTo>
                  <a:lnTo>
                    <a:pt x="162" y="264"/>
                  </a:lnTo>
                  <a:lnTo>
                    <a:pt x="158" y="262"/>
                  </a:lnTo>
                  <a:lnTo>
                    <a:pt x="154" y="256"/>
                  </a:lnTo>
                  <a:lnTo>
                    <a:pt x="154" y="256"/>
                  </a:lnTo>
                  <a:lnTo>
                    <a:pt x="150" y="248"/>
                  </a:lnTo>
                  <a:lnTo>
                    <a:pt x="150" y="240"/>
                  </a:lnTo>
                  <a:lnTo>
                    <a:pt x="150" y="240"/>
                  </a:lnTo>
                  <a:lnTo>
                    <a:pt x="154" y="228"/>
                  </a:lnTo>
                  <a:lnTo>
                    <a:pt x="166" y="210"/>
                  </a:lnTo>
                  <a:lnTo>
                    <a:pt x="166" y="210"/>
                  </a:lnTo>
                  <a:lnTo>
                    <a:pt x="180" y="192"/>
                  </a:lnTo>
                  <a:lnTo>
                    <a:pt x="190" y="174"/>
                  </a:lnTo>
                  <a:lnTo>
                    <a:pt x="190" y="174"/>
                  </a:lnTo>
                  <a:lnTo>
                    <a:pt x="196" y="162"/>
                  </a:lnTo>
                  <a:lnTo>
                    <a:pt x="200" y="148"/>
                  </a:lnTo>
                  <a:lnTo>
                    <a:pt x="202" y="136"/>
                  </a:lnTo>
                  <a:lnTo>
                    <a:pt x="204" y="124"/>
                  </a:lnTo>
                  <a:lnTo>
                    <a:pt x="202" y="110"/>
                  </a:lnTo>
                  <a:lnTo>
                    <a:pt x="200" y="98"/>
                  </a:lnTo>
                  <a:lnTo>
                    <a:pt x="194" y="86"/>
                  </a:lnTo>
                  <a:lnTo>
                    <a:pt x="188" y="74"/>
                  </a:lnTo>
                  <a:lnTo>
                    <a:pt x="188" y="74"/>
                  </a:lnTo>
                  <a:lnTo>
                    <a:pt x="176" y="60"/>
                  </a:lnTo>
                  <a:lnTo>
                    <a:pt x="164" y="48"/>
                  </a:lnTo>
                  <a:lnTo>
                    <a:pt x="150" y="40"/>
                  </a:lnTo>
                  <a:lnTo>
                    <a:pt x="134" y="34"/>
                  </a:lnTo>
                  <a:lnTo>
                    <a:pt x="134" y="34"/>
                  </a:lnTo>
                  <a:lnTo>
                    <a:pt x="122" y="32"/>
                  </a:lnTo>
                  <a:lnTo>
                    <a:pt x="112" y="32"/>
                  </a:lnTo>
                  <a:lnTo>
                    <a:pt x="112" y="32"/>
                  </a:lnTo>
                  <a:lnTo>
                    <a:pt x="94" y="32"/>
                  </a:lnTo>
                  <a:lnTo>
                    <a:pt x="78" y="38"/>
                  </a:lnTo>
                  <a:lnTo>
                    <a:pt x="62" y="14"/>
                  </a:lnTo>
                  <a:lnTo>
                    <a:pt x="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5" name="Freeform 2377">
              <a:extLst>
                <a:ext uri="{FF2B5EF4-FFF2-40B4-BE49-F238E27FC236}">
                  <a16:creationId xmlns:a16="http://schemas.microsoft.com/office/drawing/2014/main" id="{39D155E1-B657-45EF-B018-8E081E42C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3058" y="2932854"/>
              <a:ext cx="421657" cy="671793"/>
            </a:xfrm>
            <a:custGeom>
              <a:avLst/>
              <a:gdLst>
                <a:gd name="T0" fmla="*/ 48 w 236"/>
                <a:gd name="T1" fmla="*/ 324 h 376"/>
                <a:gd name="T2" fmla="*/ 14 w 236"/>
                <a:gd name="T3" fmla="*/ 294 h 376"/>
                <a:gd name="T4" fmla="*/ 2 w 236"/>
                <a:gd name="T5" fmla="*/ 266 h 376"/>
                <a:gd name="T6" fmla="*/ 6 w 236"/>
                <a:gd name="T7" fmla="*/ 220 h 376"/>
                <a:gd name="T8" fmla="*/ 24 w 236"/>
                <a:gd name="T9" fmla="*/ 190 h 376"/>
                <a:gd name="T10" fmla="*/ 48 w 236"/>
                <a:gd name="T11" fmla="*/ 172 h 376"/>
                <a:gd name="T12" fmla="*/ 78 w 236"/>
                <a:gd name="T13" fmla="*/ 162 h 376"/>
                <a:gd name="T14" fmla="*/ 120 w 236"/>
                <a:gd name="T15" fmla="*/ 160 h 376"/>
                <a:gd name="T16" fmla="*/ 142 w 236"/>
                <a:gd name="T17" fmla="*/ 160 h 376"/>
                <a:gd name="T18" fmla="*/ 162 w 236"/>
                <a:gd name="T19" fmla="*/ 152 h 376"/>
                <a:gd name="T20" fmla="*/ 172 w 236"/>
                <a:gd name="T21" fmla="*/ 138 h 376"/>
                <a:gd name="T22" fmla="*/ 172 w 236"/>
                <a:gd name="T23" fmla="*/ 114 h 376"/>
                <a:gd name="T24" fmla="*/ 164 w 236"/>
                <a:gd name="T25" fmla="*/ 106 h 376"/>
                <a:gd name="T26" fmla="*/ 142 w 236"/>
                <a:gd name="T27" fmla="*/ 96 h 376"/>
                <a:gd name="T28" fmla="*/ 128 w 236"/>
                <a:gd name="T29" fmla="*/ 102 h 376"/>
                <a:gd name="T30" fmla="*/ 116 w 236"/>
                <a:gd name="T31" fmla="*/ 112 h 376"/>
                <a:gd name="T32" fmla="*/ 104 w 236"/>
                <a:gd name="T33" fmla="*/ 136 h 376"/>
                <a:gd name="T34" fmla="*/ 48 w 236"/>
                <a:gd name="T35" fmla="*/ 108 h 376"/>
                <a:gd name="T36" fmla="*/ 78 w 236"/>
                <a:gd name="T37" fmla="*/ 62 h 376"/>
                <a:gd name="T38" fmla="*/ 100 w 236"/>
                <a:gd name="T39" fmla="*/ 48 h 376"/>
                <a:gd name="T40" fmla="*/ 132 w 236"/>
                <a:gd name="T41" fmla="*/ 40 h 376"/>
                <a:gd name="T42" fmla="*/ 162 w 236"/>
                <a:gd name="T43" fmla="*/ 0 h 376"/>
                <a:gd name="T44" fmla="*/ 192 w 236"/>
                <a:gd name="T45" fmla="*/ 58 h 376"/>
                <a:gd name="T46" fmla="*/ 224 w 236"/>
                <a:gd name="T47" fmla="*/ 86 h 376"/>
                <a:gd name="T48" fmla="*/ 234 w 236"/>
                <a:gd name="T49" fmla="*/ 114 h 376"/>
                <a:gd name="T50" fmla="*/ 230 w 236"/>
                <a:gd name="T51" fmla="*/ 160 h 376"/>
                <a:gd name="T52" fmla="*/ 218 w 236"/>
                <a:gd name="T53" fmla="*/ 182 h 376"/>
                <a:gd name="T54" fmla="*/ 194 w 236"/>
                <a:gd name="T55" fmla="*/ 206 h 376"/>
                <a:gd name="T56" fmla="*/ 158 w 236"/>
                <a:gd name="T57" fmla="*/ 216 h 376"/>
                <a:gd name="T58" fmla="*/ 122 w 236"/>
                <a:gd name="T59" fmla="*/ 218 h 376"/>
                <a:gd name="T60" fmla="*/ 94 w 236"/>
                <a:gd name="T61" fmla="*/ 220 h 376"/>
                <a:gd name="T62" fmla="*/ 70 w 236"/>
                <a:gd name="T63" fmla="*/ 230 h 376"/>
                <a:gd name="T64" fmla="*/ 64 w 236"/>
                <a:gd name="T65" fmla="*/ 248 h 376"/>
                <a:gd name="T66" fmla="*/ 66 w 236"/>
                <a:gd name="T67" fmla="*/ 264 h 376"/>
                <a:gd name="T68" fmla="*/ 74 w 236"/>
                <a:gd name="T69" fmla="*/ 274 h 376"/>
                <a:gd name="T70" fmla="*/ 98 w 236"/>
                <a:gd name="T71" fmla="*/ 284 h 376"/>
                <a:gd name="T72" fmla="*/ 112 w 236"/>
                <a:gd name="T73" fmla="*/ 284 h 376"/>
                <a:gd name="T74" fmla="*/ 126 w 236"/>
                <a:gd name="T75" fmla="*/ 278 h 376"/>
                <a:gd name="T76" fmla="*/ 140 w 236"/>
                <a:gd name="T77" fmla="*/ 256 h 376"/>
                <a:gd name="T78" fmla="*/ 198 w 236"/>
                <a:gd name="T79" fmla="*/ 278 h 376"/>
                <a:gd name="T80" fmla="*/ 180 w 236"/>
                <a:gd name="T81" fmla="*/ 310 h 376"/>
                <a:gd name="T82" fmla="*/ 154 w 236"/>
                <a:gd name="T83" fmla="*/ 332 h 376"/>
                <a:gd name="T84" fmla="*/ 124 w 236"/>
                <a:gd name="T85" fmla="*/ 340 h 376"/>
                <a:gd name="T86" fmla="*/ 92 w 236"/>
                <a:gd name="T87" fmla="*/ 34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6" h="376">
                  <a:moveTo>
                    <a:pt x="34" y="360"/>
                  </a:moveTo>
                  <a:lnTo>
                    <a:pt x="48" y="324"/>
                  </a:lnTo>
                  <a:lnTo>
                    <a:pt x="48" y="324"/>
                  </a:lnTo>
                  <a:lnTo>
                    <a:pt x="34" y="314"/>
                  </a:lnTo>
                  <a:lnTo>
                    <a:pt x="22" y="304"/>
                  </a:lnTo>
                  <a:lnTo>
                    <a:pt x="14" y="294"/>
                  </a:lnTo>
                  <a:lnTo>
                    <a:pt x="6" y="282"/>
                  </a:lnTo>
                  <a:lnTo>
                    <a:pt x="6" y="282"/>
                  </a:lnTo>
                  <a:lnTo>
                    <a:pt x="2" y="266"/>
                  </a:lnTo>
                  <a:lnTo>
                    <a:pt x="0" y="252"/>
                  </a:lnTo>
                  <a:lnTo>
                    <a:pt x="2" y="236"/>
                  </a:lnTo>
                  <a:lnTo>
                    <a:pt x="6" y="220"/>
                  </a:lnTo>
                  <a:lnTo>
                    <a:pt x="6" y="220"/>
                  </a:lnTo>
                  <a:lnTo>
                    <a:pt x="14" y="202"/>
                  </a:lnTo>
                  <a:lnTo>
                    <a:pt x="24" y="190"/>
                  </a:lnTo>
                  <a:lnTo>
                    <a:pt x="24" y="190"/>
                  </a:lnTo>
                  <a:lnTo>
                    <a:pt x="34" y="180"/>
                  </a:lnTo>
                  <a:lnTo>
                    <a:pt x="48" y="172"/>
                  </a:lnTo>
                  <a:lnTo>
                    <a:pt x="48" y="172"/>
                  </a:lnTo>
                  <a:lnTo>
                    <a:pt x="62" y="166"/>
                  </a:lnTo>
                  <a:lnTo>
                    <a:pt x="78" y="162"/>
                  </a:lnTo>
                  <a:lnTo>
                    <a:pt x="78" y="162"/>
                  </a:lnTo>
                  <a:lnTo>
                    <a:pt x="96" y="162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42" y="160"/>
                  </a:lnTo>
                  <a:lnTo>
                    <a:pt x="156" y="156"/>
                  </a:lnTo>
                  <a:lnTo>
                    <a:pt x="156" y="156"/>
                  </a:lnTo>
                  <a:lnTo>
                    <a:pt x="162" y="152"/>
                  </a:lnTo>
                  <a:lnTo>
                    <a:pt x="166" y="148"/>
                  </a:lnTo>
                  <a:lnTo>
                    <a:pt x="172" y="138"/>
                  </a:lnTo>
                  <a:lnTo>
                    <a:pt x="172" y="138"/>
                  </a:lnTo>
                  <a:lnTo>
                    <a:pt x="174" y="126"/>
                  </a:lnTo>
                  <a:lnTo>
                    <a:pt x="174" y="120"/>
                  </a:lnTo>
                  <a:lnTo>
                    <a:pt x="172" y="114"/>
                  </a:lnTo>
                  <a:lnTo>
                    <a:pt x="172" y="114"/>
                  </a:lnTo>
                  <a:lnTo>
                    <a:pt x="168" y="110"/>
                  </a:lnTo>
                  <a:lnTo>
                    <a:pt x="164" y="106"/>
                  </a:lnTo>
                  <a:lnTo>
                    <a:pt x="152" y="100"/>
                  </a:lnTo>
                  <a:lnTo>
                    <a:pt x="152" y="100"/>
                  </a:lnTo>
                  <a:lnTo>
                    <a:pt x="142" y="96"/>
                  </a:lnTo>
                  <a:lnTo>
                    <a:pt x="142" y="96"/>
                  </a:lnTo>
                  <a:lnTo>
                    <a:pt x="134" y="98"/>
                  </a:lnTo>
                  <a:lnTo>
                    <a:pt x="128" y="102"/>
                  </a:lnTo>
                  <a:lnTo>
                    <a:pt x="128" y="102"/>
                  </a:lnTo>
                  <a:lnTo>
                    <a:pt x="122" y="106"/>
                  </a:lnTo>
                  <a:lnTo>
                    <a:pt x="116" y="112"/>
                  </a:lnTo>
                  <a:lnTo>
                    <a:pt x="112" y="120"/>
                  </a:lnTo>
                  <a:lnTo>
                    <a:pt x="108" y="130"/>
                  </a:lnTo>
                  <a:lnTo>
                    <a:pt x="104" y="136"/>
                  </a:lnTo>
                  <a:lnTo>
                    <a:pt x="46" y="116"/>
                  </a:lnTo>
                  <a:lnTo>
                    <a:pt x="48" y="108"/>
                  </a:lnTo>
                  <a:lnTo>
                    <a:pt x="48" y="108"/>
                  </a:lnTo>
                  <a:lnTo>
                    <a:pt x="56" y="90"/>
                  </a:lnTo>
                  <a:lnTo>
                    <a:pt x="66" y="74"/>
                  </a:lnTo>
                  <a:lnTo>
                    <a:pt x="78" y="62"/>
                  </a:lnTo>
                  <a:lnTo>
                    <a:pt x="90" y="52"/>
                  </a:lnTo>
                  <a:lnTo>
                    <a:pt x="90" y="52"/>
                  </a:lnTo>
                  <a:lnTo>
                    <a:pt x="100" y="48"/>
                  </a:lnTo>
                  <a:lnTo>
                    <a:pt x="110" y="44"/>
                  </a:lnTo>
                  <a:lnTo>
                    <a:pt x="122" y="42"/>
                  </a:lnTo>
                  <a:lnTo>
                    <a:pt x="132" y="40"/>
                  </a:lnTo>
                  <a:lnTo>
                    <a:pt x="132" y="40"/>
                  </a:lnTo>
                  <a:lnTo>
                    <a:pt x="148" y="42"/>
                  </a:lnTo>
                  <a:lnTo>
                    <a:pt x="162" y="0"/>
                  </a:lnTo>
                  <a:lnTo>
                    <a:pt x="206" y="16"/>
                  </a:lnTo>
                  <a:lnTo>
                    <a:pt x="192" y="58"/>
                  </a:lnTo>
                  <a:lnTo>
                    <a:pt x="192" y="58"/>
                  </a:lnTo>
                  <a:lnTo>
                    <a:pt x="204" y="66"/>
                  </a:lnTo>
                  <a:lnTo>
                    <a:pt x="214" y="76"/>
                  </a:lnTo>
                  <a:lnTo>
                    <a:pt x="224" y="86"/>
                  </a:lnTo>
                  <a:lnTo>
                    <a:pt x="230" y="98"/>
                  </a:lnTo>
                  <a:lnTo>
                    <a:pt x="230" y="98"/>
                  </a:lnTo>
                  <a:lnTo>
                    <a:pt x="234" y="114"/>
                  </a:lnTo>
                  <a:lnTo>
                    <a:pt x="236" y="128"/>
                  </a:lnTo>
                  <a:lnTo>
                    <a:pt x="234" y="144"/>
                  </a:lnTo>
                  <a:lnTo>
                    <a:pt x="230" y="160"/>
                  </a:lnTo>
                  <a:lnTo>
                    <a:pt x="230" y="160"/>
                  </a:lnTo>
                  <a:lnTo>
                    <a:pt x="224" y="172"/>
                  </a:lnTo>
                  <a:lnTo>
                    <a:pt x="218" y="182"/>
                  </a:lnTo>
                  <a:lnTo>
                    <a:pt x="212" y="190"/>
                  </a:lnTo>
                  <a:lnTo>
                    <a:pt x="202" y="198"/>
                  </a:lnTo>
                  <a:lnTo>
                    <a:pt x="194" y="206"/>
                  </a:lnTo>
                  <a:lnTo>
                    <a:pt x="182" y="210"/>
                  </a:lnTo>
                  <a:lnTo>
                    <a:pt x="170" y="214"/>
                  </a:lnTo>
                  <a:lnTo>
                    <a:pt x="158" y="216"/>
                  </a:lnTo>
                  <a:lnTo>
                    <a:pt x="158" y="216"/>
                  </a:lnTo>
                  <a:lnTo>
                    <a:pt x="122" y="218"/>
                  </a:lnTo>
                  <a:lnTo>
                    <a:pt x="122" y="218"/>
                  </a:lnTo>
                  <a:lnTo>
                    <a:pt x="112" y="218"/>
                  </a:lnTo>
                  <a:lnTo>
                    <a:pt x="112" y="218"/>
                  </a:lnTo>
                  <a:lnTo>
                    <a:pt x="94" y="220"/>
                  </a:lnTo>
                  <a:lnTo>
                    <a:pt x="80" y="224"/>
                  </a:lnTo>
                  <a:lnTo>
                    <a:pt x="80" y="224"/>
                  </a:lnTo>
                  <a:lnTo>
                    <a:pt x="70" y="230"/>
                  </a:lnTo>
                  <a:lnTo>
                    <a:pt x="64" y="242"/>
                  </a:lnTo>
                  <a:lnTo>
                    <a:pt x="64" y="242"/>
                  </a:lnTo>
                  <a:lnTo>
                    <a:pt x="64" y="248"/>
                  </a:lnTo>
                  <a:lnTo>
                    <a:pt x="62" y="254"/>
                  </a:lnTo>
                  <a:lnTo>
                    <a:pt x="64" y="260"/>
                  </a:lnTo>
                  <a:lnTo>
                    <a:pt x="66" y="264"/>
                  </a:lnTo>
                  <a:lnTo>
                    <a:pt x="66" y="264"/>
                  </a:lnTo>
                  <a:lnTo>
                    <a:pt x="70" y="270"/>
                  </a:lnTo>
                  <a:lnTo>
                    <a:pt x="74" y="274"/>
                  </a:lnTo>
                  <a:lnTo>
                    <a:pt x="88" y="282"/>
                  </a:lnTo>
                  <a:lnTo>
                    <a:pt x="88" y="282"/>
                  </a:lnTo>
                  <a:lnTo>
                    <a:pt x="98" y="284"/>
                  </a:lnTo>
                  <a:lnTo>
                    <a:pt x="104" y="286"/>
                  </a:lnTo>
                  <a:lnTo>
                    <a:pt x="104" y="286"/>
                  </a:lnTo>
                  <a:lnTo>
                    <a:pt x="112" y="284"/>
                  </a:lnTo>
                  <a:lnTo>
                    <a:pt x="120" y="282"/>
                  </a:lnTo>
                  <a:lnTo>
                    <a:pt x="120" y="282"/>
                  </a:lnTo>
                  <a:lnTo>
                    <a:pt x="126" y="278"/>
                  </a:lnTo>
                  <a:lnTo>
                    <a:pt x="130" y="272"/>
                  </a:lnTo>
                  <a:lnTo>
                    <a:pt x="136" y="264"/>
                  </a:lnTo>
                  <a:lnTo>
                    <a:pt x="140" y="256"/>
                  </a:lnTo>
                  <a:lnTo>
                    <a:pt x="142" y="248"/>
                  </a:lnTo>
                  <a:lnTo>
                    <a:pt x="200" y="270"/>
                  </a:lnTo>
                  <a:lnTo>
                    <a:pt x="198" y="278"/>
                  </a:lnTo>
                  <a:lnTo>
                    <a:pt x="198" y="278"/>
                  </a:lnTo>
                  <a:lnTo>
                    <a:pt x="190" y="296"/>
                  </a:lnTo>
                  <a:lnTo>
                    <a:pt x="180" y="310"/>
                  </a:lnTo>
                  <a:lnTo>
                    <a:pt x="168" y="322"/>
                  </a:lnTo>
                  <a:lnTo>
                    <a:pt x="154" y="332"/>
                  </a:lnTo>
                  <a:lnTo>
                    <a:pt x="154" y="332"/>
                  </a:lnTo>
                  <a:lnTo>
                    <a:pt x="144" y="336"/>
                  </a:lnTo>
                  <a:lnTo>
                    <a:pt x="134" y="340"/>
                  </a:lnTo>
                  <a:lnTo>
                    <a:pt x="124" y="340"/>
                  </a:lnTo>
                  <a:lnTo>
                    <a:pt x="114" y="342"/>
                  </a:lnTo>
                  <a:lnTo>
                    <a:pt x="114" y="342"/>
                  </a:lnTo>
                  <a:lnTo>
                    <a:pt x="92" y="340"/>
                  </a:lnTo>
                  <a:lnTo>
                    <a:pt x="78" y="376"/>
                  </a:lnTo>
                  <a:lnTo>
                    <a:pt x="34" y="360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6" name="Freeform 2379">
              <a:extLst>
                <a:ext uri="{FF2B5EF4-FFF2-40B4-BE49-F238E27FC236}">
                  <a16:creationId xmlns:a16="http://schemas.microsoft.com/office/drawing/2014/main" id="{48505AEE-5555-4A12-9A89-0C5139645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47352" y="2954294"/>
              <a:ext cx="393071" cy="628913"/>
            </a:xfrm>
            <a:custGeom>
              <a:avLst/>
              <a:gdLst>
                <a:gd name="T0" fmla="*/ 174 w 220"/>
                <a:gd name="T1" fmla="*/ 48 h 352"/>
                <a:gd name="T2" fmla="*/ 198 w 220"/>
                <a:gd name="T3" fmla="*/ 66 h 352"/>
                <a:gd name="T4" fmla="*/ 214 w 220"/>
                <a:gd name="T5" fmla="*/ 90 h 352"/>
                <a:gd name="T6" fmla="*/ 218 w 220"/>
                <a:gd name="T7" fmla="*/ 130 h 352"/>
                <a:gd name="T8" fmla="*/ 210 w 220"/>
                <a:gd name="T9" fmla="*/ 156 h 352"/>
                <a:gd name="T10" fmla="*/ 190 w 220"/>
                <a:gd name="T11" fmla="*/ 180 h 352"/>
                <a:gd name="T12" fmla="*/ 160 w 220"/>
                <a:gd name="T13" fmla="*/ 194 h 352"/>
                <a:gd name="T14" fmla="*/ 114 w 220"/>
                <a:gd name="T15" fmla="*/ 198 h 352"/>
                <a:gd name="T16" fmla="*/ 108 w 220"/>
                <a:gd name="T17" fmla="*/ 198 h 352"/>
                <a:gd name="T18" fmla="*/ 84 w 220"/>
                <a:gd name="T19" fmla="*/ 200 h 352"/>
                <a:gd name="T20" fmla="*/ 62 w 220"/>
                <a:gd name="T21" fmla="*/ 208 h 352"/>
                <a:gd name="T22" fmla="*/ 50 w 220"/>
                <a:gd name="T23" fmla="*/ 226 h 352"/>
                <a:gd name="T24" fmla="*/ 46 w 220"/>
                <a:gd name="T25" fmla="*/ 242 h 352"/>
                <a:gd name="T26" fmla="*/ 50 w 220"/>
                <a:gd name="T27" fmla="*/ 256 h 352"/>
                <a:gd name="T28" fmla="*/ 68 w 220"/>
                <a:gd name="T29" fmla="*/ 274 h 352"/>
                <a:gd name="T30" fmla="*/ 88 w 220"/>
                <a:gd name="T31" fmla="*/ 280 h 352"/>
                <a:gd name="T32" fmla="*/ 106 w 220"/>
                <a:gd name="T33" fmla="*/ 280 h 352"/>
                <a:gd name="T34" fmla="*/ 122 w 220"/>
                <a:gd name="T35" fmla="*/ 272 h 352"/>
                <a:gd name="T36" fmla="*/ 140 w 220"/>
                <a:gd name="T37" fmla="*/ 246 h 352"/>
                <a:gd name="T38" fmla="*/ 176 w 220"/>
                <a:gd name="T39" fmla="*/ 280 h 352"/>
                <a:gd name="T40" fmla="*/ 142 w 220"/>
                <a:gd name="T41" fmla="*/ 312 h 352"/>
                <a:gd name="T42" fmla="*/ 124 w 220"/>
                <a:gd name="T43" fmla="*/ 320 h 352"/>
                <a:gd name="T44" fmla="*/ 92 w 220"/>
                <a:gd name="T45" fmla="*/ 320 h 352"/>
                <a:gd name="T46" fmla="*/ 36 w 220"/>
                <a:gd name="T47" fmla="*/ 342 h 352"/>
                <a:gd name="T48" fmla="*/ 36 w 220"/>
                <a:gd name="T49" fmla="*/ 298 h 352"/>
                <a:gd name="T50" fmla="*/ 6 w 220"/>
                <a:gd name="T51" fmla="*/ 266 h 352"/>
                <a:gd name="T52" fmla="*/ 0 w 220"/>
                <a:gd name="T53" fmla="*/ 238 h 352"/>
                <a:gd name="T54" fmla="*/ 6 w 220"/>
                <a:gd name="T55" fmla="*/ 210 h 352"/>
                <a:gd name="T56" fmla="*/ 22 w 220"/>
                <a:gd name="T57" fmla="*/ 184 h 352"/>
                <a:gd name="T58" fmla="*/ 42 w 220"/>
                <a:gd name="T59" fmla="*/ 168 h 352"/>
                <a:gd name="T60" fmla="*/ 70 w 220"/>
                <a:gd name="T61" fmla="*/ 158 h 352"/>
                <a:gd name="T62" fmla="*/ 112 w 220"/>
                <a:gd name="T63" fmla="*/ 156 h 352"/>
                <a:gd name="T64" fmla="*/ 136 w 220"/>
                <a:gd name="T65" fmla="*/ 156 h 352"/>
                <a:gd name="T66" fmla="*/ 158 w 220"/>
                <a:gd name="T67" fmla="*/ 148 h 352"/>
                <a:gd name="T68" fmla="*/ 170 w 220"/>
                <a:gd name="T69" fmla="*/ 130 h 352"/>
                <a:gd name="T70" fmla="*/ 174 w 220"/>
                <a:gd name="T71" fmla="*/ 112 h 352"/>
                <a:gd name="T72" fmla="*/ 170 w 220"/>
                <a:gd name="T73" fmla="*/ 98 h 352"/>
                <a:gd name="T74" fmla="*/ 156 w 220"/>
                <a:gd name="T75" fmla="*/ 84 h 352"/>
                <a:gd name="T76" fmla="*/ 140 w 220"/>
                <a:gd name="T77" fmla="*/ 78 h 352"/>
                <a:gd name="T78" fmla="*/ 124 w 220"/>
                <a:gd name="T79" fmla="*/ 78 h 352"/>
                <a:gd name="T80" fmla="*/ 108 w 220"/>
                <a:gd name="T81" fmla="*/ 88 h 352"/>
                <a:gd name="T82" fmla="*/ 92 w 220"/>
                <a:gd name="T83" fmla="*/ 114 h 352"/>
                <a:gd name="T84" fmla="*/ 56 w 220"/>
                <a:gd name="T85" fmla="*/ 82 h 352"/>
                <a:gd name="T86" fmla="*/ 86 w 220"/>
                <a:gd name="T87" fmla="*/ 48 h 352"/>
                <a:gd name="T88" fmla="*/ 104 w 220"/>
                <a:gd name="T89" fmla="*/ 40 h 352"/>
                <a:gd name="T90" fmla="*/ 124 w 220"/>
                <a:gd name="T91" fmla="*/ 3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0" h="352">
                  <a:moveTo>
                    <a:pt x="160" y="0"/>
                  </a:moveTo>
                  <a:lnTo>
                    <a:pt x="188" y="10"/>
                  </a:lnTo>
                  <a:lnTo>
                    <a:pt x="174" y="48"/>
                  </a:lnTo>
                  <a:lnTo>
                    <a:pt x="174" y="48"/>
                  </a:lnTo>
                  <a:lnTo>
                    <a:pt x="188" y="58"/>
                  </a:lnTo>
                  <a:lnTo>
                    <a:pt x="198" y="66"/>
                  </a:lnTo>
                  <a:lnTo>
                    <a:pt x="208" y="78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8" y="104"/>
                  </a:lnTo>
                  <a:lnTo>
                    <a:pt x="220" y="116"/>
                  </a:lnTo>
                  <a:lnTo>
                    <a:pt x="218" y="130"/>
                  </a:lnTo>
                  <a:lnTo>
                    <a:pt x="214" y="146"/>
                  </a:lnTo>
                  <a:lnTo>
                    <a:pt x="214" y="146"/>
                  </a:lnTo>
                  <a:lnTo>
                    <a:pt x="210" y="156"/>
                  </a:lnTo>
                  <a:lnTo>
                    <a:pt x="204" y="166"/>
                  </a:lnTo>
                  <a:lnTo>
                    <a:pt x="198" y="174"/>
                  </a:lnTo>
                  <a:lnTo>
                    <a:pt x="190" y="180"/>
                  </a:lnTo>
                  <a:lnTo>
                    <a:pt x="180" y="186"/>
                  </a:lnTo>
                  <a:lnTo>
                    <a:pt x="170" y="190"/>
                  </a:lnTo>
                  <a:lnTo>
                    <a:pt x="160" y="194"/>
                  </a:lnTo>
                  <a:lnTo>
                    <a:pt x="148" y="196"/>
                  </a:lnTo>
                  <a:lnTo>
                    <a:pt x="148" y="196"/>
                  </a:lnTo>
                  <a:lnTo>
                    <a:pt x="114" y="198"/>
                  </a:lnTo>
                  <a:lnTo>
                    <a:pt x="114" y="198"/>
                  </a:lnTo>
                  <a:lnTo>
                    <a:pt x="108" y="198"/>
                  </a:lnTo>
                  <a:lnTo>
                    <a:pt x="108" y="198"/>
                  </a:lnTo>
                  <a:lnTo>
                    <a:pt x="104" y="198"/>
                  </a:lnTo>
                  <a:lnTo>
                    <a:pt x="104" y="198"/>
                  </a:lnTo>
                  <a:lnTo>
                    <a:pt x="84" y="200"/>
                  </a:lnTo>
                  <a:lnTo>
                    <a:pt x="68" y="204"/>
                  </a:lnTo>
                  <a:lnTo>
                    <a:pt x="68" y="204"/>
                  </a:lnTo>
                  <a:lnTo>
                    <a:pt x="62" y="208"/>
                  </a:lnTo>
                  <a:lnTo>
                    <a:pt x="56" y="214"/>
                  </a:lnTo>
                  <a:lnTo>
                    <a:pt x="52" y="220"/>
                  </a:lnTo>
                  <a:lnTo>
                    <a:pt x="50" y="226"/>
                  </a:lnTo>
                  <a:lnTo>
                    <a:pt x="50" y="226"/>
                  </a:lnTo>
                  <a:lnTo>
                    <a:pt x="48" y="234"/>
                  </a:lnTo>
                  <a:lnTo>
                    <a:pt x="46" y="242"/>
                  </a:lnTo>
                  <a:lnTo>
                    <a:pt x="48" y="250"/>
                  </a:lnTo>
                  <a:lnTo>
                    <a:pt x="50" y="256"/>
                  </a:lnTo>
                  <a:lnTo>
                    <a:pt x="50" y="256"/>
                  </a:lnTo>
                  <a:lnTo>
                    <a:pt x="54" y="262"/>
                  </a:lnTo>
                  <a:lnTo>
                    <a:pt x="60" y="268"/>
                  </a:lnTo>
                  <a:lnTo>
                    <a:pt x="68" y="274"/>
                  </a:lnTo>
                  <a:lnTo>
                    <a:pt x="78" y="278"/>
                  </a:lnTo>
                  <a:lnTo>
                    <a:pt x="78" y="278"/>
                  </a:lnTo>
                  <a:lnTo>
                    <a:pt x="88" y="280"/>
                  </a:lnTo>
                  <a:lnTo>
                    <a:pt x="96" y="282"/>
                  </a:lnTo>
                  <a:lnTo>
                    <a:pt x="96" y="282"/>
                  </a:lnTo>
                  <a:lnTo>
                    <a:pt x="106" y="280"/>
                  </a:lnTo>
                  <a:lnTo>
                    <a:pt x="114" y="278"/>
                  </a:lnTo>
                  <a:lnTo>
                    <a:pt x="114" y="278"/>
                  </a:lnTo>
                  <a:lnTo>
                    <a:pt x="122" y="272"/>
                  </a:lnTo>
                  <a:lnTo>
                    <a:pt x="128" y="266"/>
                  </a:lnTo>
                  <a:lnTo>
                    <a:pt x="134" y="256"/>
                  </a:lnTo>
                  <a:lnTo>
                    <a:pt x="140" y="246"/>
                  </a:lnTo>
                  <a:lnTo>
                    <a:pt x="182" y="262"/>
                  </a:lnTo>
                  <a:lnTo>
                    <a:pt x="182" y="262"/>
                  </a:lnTo>
                  <a:lnTo>
                    <a:pt x="176" y="280"/>
                  </a:lnTo>
                  <a:lnTo>
                    <a:pt x="166" y="292"/>
                  </a:lnTo>
                  <a:lnTo>
                    <a:pt x="156" y="304"/>
                  </a:lnTo>
                  <a:lnTo>
                    <a:pt x="142" y="312"/>
                  </a:lnTo>
                  <a:lnTo>
                    <a:pt x="142" y="312"/>
                  </a:lnTo>
                  <a:lnTo>
                    <a:pt x="134" y="316"/>
                  </a:lnTo>
                  <a:lnTo>
                    <a:pt x="124" y="320"/>
                  </a:lnTo>
                  <a:lnTo>
                    <a:pt x="106" y="322"/>
                  </a:lnTo>
                  <a:lnTo>
                    <a:pt x="106" y="322"/>
                  </a:lnTo>
                  <a:lnTo>
                    <a:pt x="92" y="320"/>
                  </a:lnTo>
                  <a:lnTo>
                    <a:pt x="78" y="318"/>
                  </a:lnTo>
                  <a:lnTo>
                    <a:pt x="66" y="352"/>
                  </a:lnTo>
                  <a:lnTo>
                    <a:pt x="36" y="342"/>
                  </a:lnTo>
                  <a:lnTo>
                    <a:pt x="50" y="308"/>
                  </a:lnTo>
                  <a:lnTo>
                    <a:pt x="50" y="308"/>
                  </a:lnTo>
                  <a:lnTo>
                    <a:pt x="36" y="298"/>
                  </a:lnTo>
                  <a:lnTo>
                    <a:pt x="22" y="290"/>
                  </a:lnTo>
                  <a:lnTo>
                    <a:pt x="14" y="278"/>
                  </a:lnTo>
                  <a:lnTo>
                    <a:pt x="6" y="266"/>
                  </a:lnTo>
                  <a:lnTo>
                    <a:pt x="6" y="266"/>
                  </a:lnTo>
                  <a:lnTo>
                    <a:pt x="2" y="252"/>
                  </a:lnTo>
                  <a:lnTo>
                    <a:pt x="0" y="238"/>
                  </a:lnTo>
                  <a:lnTo>
                    <a:pt x="2" y="224"/>
                  </a:lnTo>
                  <a:lnTo>
                    <a:pt x="6" y="210"/>
                  </a:lnTo>
                  <a:lnTo>
                    <a:pt x="6" y="210"/>
                  </a:lnTo>
                  <a:lnTo>
                    <a:pt x="12" y="196"/>
                  </a:lnTo>
                  <a:lnTo>
                    <a:pt x="22" y="184"/>
                  </a:lnTo>
                  <a:lnTo>
                    <a:pt x="22" y="184"/>
                  </a:lnTo>
                  <a:lnTo>
                    <a:pt x="32" y="174"/>
                  </a:lnTo>
                  <a:lnTo>
                    <a:pt x="42" y="168"/>
                  </a:lnTo>
                  <a:lnTo>
                    <a:pt x="42" y="168"/>
                  </a:lnTo>
                  <a:lnTo>
                    <a:pt x="56" y="162"/>
                  </a:lnTo>
                  <a:lnTo>
                    <a:pt x="70" y="158"/>
                  </a:lnTo>
                  <a:lnTo>
                    <a:pt x="70" y="158"/>
                  </a:lnTo>
                  <a:lnTo>
                    <a:pt x="88" y="158"/>
                  </a:lnTo>
                  <a:lnTo>
                    <a:pt x="112" y="156"/>
                  </a:lnTo>
                  <a:lnTo>
                    <a:pt x="112" y="156"/>
                  </a:lnTo>
                  <a:lnTo>
                    <a:pt x="114" y="156"/>
                  </a:lnTo>
                  <a:lnTo>
                    <a:pt x="114" y="156"/>
                  </a:lnTo>
                  <a:lnTo>
                    <a:pt x="136" y="156"/>
                  </a:lnTo>
                  <a:lnTo>
                    <a:pt x="152" y="150"/>
                  </a:lnTo>
                  <a:lnTo>
                    <a:pt x="152" y="150"/>
                  </a:lnTo>
                  <a:lnTo>
                    <a:pt x="158" y="148"/>
                  </a:lnTo>
                  <a:lnTo>
                    <a:pt x="164" y="142"/>
                  </a:lnTo>
                  <a:lnTo>
                    <a:pt x="168" y="136"/>
                  </a:lnTo>
                  <a:lnTo>
                    <a:pt x="170" y="130"/>
                  </a:lnTo>
                  <a:lnTo>
                    <a:pt x="170" y="130"/>
                  </a:lnTo>
                  <a:lnTo>
                    <a:pt x="174" y="120"/>
                  </a:lnTo>
                  <a:lnTo>
                    <a:pt x="174" y="112"/>
                  </a:lnTo>
                  <a:lnTo>
                    <a:pt x="174" y="106"/>
                  </a:lnTo>
                  <a:lnTo>
                    <a:pt x="170" y="98"/>
                  </a:lnTo>
                  <a:lnTo>
                    <a:pt x="170" y="98"/>
                  </a:lnTo>
                  <a:lnTo>
                    <a:pt x="168" y="92"/>
                  </a:lnTo>
                  <a:lnTo>
                    <a:pt x="162" y="88"/>
                  </a:lnTo>
                  <a:lnTo>
                    <a:pt x="156" y="84"/>
                  </a:lnTo>
                  <a:lnTo>
                    <a:pt x="148" y="80"/>
                  </a:lnTo>
                  <a:lnTo>
                    <a:pt x="148" y="80"/>
                  </a:lnTo>
                  <a:lnTo>
                    <a:pt x="140" y="78"/>
                  </a:lnTo>
                  <a:lnTo>
                    <a:pt x="134" y="76"/>
                  </a:lnTo>
                  <a:lnTo>
                    <a:pt x="134" y="76"/>
                  </a:lnTo>
                  <a:lnTo>
                    <a:pt x="124" y="78"/>
                  </a:lnTo>
                  <a:lnTo>
                    <a:pt x="116" y="82"/>
                  </a:lnTo>
                  <a:lnTo>
                    <a:pt x="116" y="82"/>
                  </a:lnTo>
                  <a:lnTo>
                    <a:pt x="108" y="88"/>
                  </a:lnTo>
                  <a:lnTo>
                    <a:pt x="102" y="96"/>
                  </a:lnTo>
                  <a:lnTo>
                    <a:pt x="96" y="104"/>
                  </a:lnTo>
                  <a:lnTo>
                    <a:pt x="92" y="114"/>
                  </a:lnTo>
                  <a:lnTo>
                    <a:pt x="48" y="98"/>
                  </a:lnTo>
                  <a:lnTo>
                    <a:pt x="48" y="98"/>
                  </a:lnTo>
                  <a:lnTo>
                    <a:pt x="56" y="82"/>
                  </a:lnTo>
                  <a:lnTo>
                    <a:pt x="64" y="68"/>
                  </a:lnTo>
                  <a:lnTo>
                    <a:pt x="74" y="56"/>
                  </a:lnTo>
                  <a:lnTo>
                    <a:pt x="86" y="48"/>
                  </a:lnTo>
                  <a:lnTo>
                    <a:pt x="86" y="48"/>
                  </a:lnTo>
                  <a:lnTo>
                    <a:pt x="96" y="42"/>
                  </a:lnTo>
                  <a:lnTo>
                    <a:pt x="104" y="40"/>
                  </a:lnTo>
                  <a:lnTo>
                    <a:pt x="114" y="38"/>
                  </a:lnTo>
                  <a:lnTo>
                    <a:pt x="124" y="36"/>
                  </a:lnTo>
                  <a:lnTo>
                    <a:pt x="124" y="36"/>
                  </a:lnTo>
                  <a:lnTo>
                    <a:pt x="144" y="38"/>
                  </a:lnTo>
                  <a:lnTo>
                    <a:pt x="16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7" name="Freeform 2380">
              <a:extLst>
                <a:ext uri="{FF2B5EF4-FFF2-40B4-BE49-F238E27FC236}">
                  <a16:creationId xmlns:a16="http://schemas.microsoft.com/office/drawing/2014/main" id="{98025A85-17D2-4C07-B5B9-6731105AE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8765" y="2914987"/>
              <a:ext cx="450244" cy="707527"/>
            </a:xfrm>
            <a:custGeom>
              <a:avLst/>
              <a:gdLst>
                <a:gd name="T0" fmla="*/ 150 w 252"/>
                <a:gd name="T1" fmla="*/ 42 h 396"/>
                <a:gd name="T2" fmla="*/ 140 w 252"/>
                <a:gd name="T3" fmla="*/ 42 h 396"/>
                <a:gd name="T4" fmla="*/ 104 w 252"/>
                <a:gd name="T5" fmla="*/ 50 h 396"/>
                <a:gd name="T6" fmla="*/ 80 w 252"/>
                <a:gd name="T7" fmla="*/ 66 h 396"/>
                <a:gd name="T8" fmla="*/ 50 w 252"/>
                <a:gd name="T9" fmla="*/ 114 h 396"/>
                <a:gd name="T10" fmla="*/ 102 w 252"/>
                <a:gd name="T11" fmla="*/ 152 h 396"/>
                <a:gd name="T12" fmla="*/ 122 w 252"/>
                <a:gd name="T13" fmla="*/ 142 h 396"/>
                <a:gd name="T14" fmla="*/ 140 w 252"/>
                <a:gd name="T15" fmla="*/ 118 h 396"/>
                <a:gd name="T16" fmla="*/ 150 w 252"/>
                <a:gd name="T17" fmla="*/ 114 h 396"/>
                <a:gd name="T18" fmla="*/ 158 w 252"/>
                <a:gd name="T19" fmla="*/ 116 h 396"/>
                <a:gd name="T20" fmla="*/ 172 w 252"/>
                <a:gd name="T21" fmla="*/ 128 h 396"/>
                <a:gd name="T22" fmla="*/ 172 w 252"/>
                <a:gd name="T23" fmla="*/ 146 h 396"/>
                <a:gd name="T24" fmla="*/ 162 w 252"/>
                <a:gd name="T25" fmla="*/ 158 h 396"/>
                <a:gd name="T26" fmla="*/ 130 w 252"/>
                <a:gd name="T27" fmla="*/ 162 h 396"/>
                <a:gd name="T28" fmla="*/ 104 w 252"/>
                <a:gd name="T29" fmla="*/ 164 h 396"/>
                <a:gd name="T30" fmla="*/ 68 w 252"/>
                <a:gd name="T31" fmla="*/ 168 h 396"/>
                <a:gd name="T32" fmla="*/ 38 w 252"/>
                <a:gd name="T33" fmla="*/ 184 h 396"/>
                <a:gd name="T34" fmla="*/ 14 w 252"/>
                <a:gd name="T35" fmla="*/ 208 h 396"/>
                <a:gd name="T36" fmla="*/ 2 w 252"/>
                <a:gd name="T37" fmla="*/ 244 h 396"/>
                <a:gd name="T38" fmla="*/ 8 w 252"/>
                <a:gd name="T39" fmla="*/ 294 h 396"/>
                <a:gd name="T40" fmla="*/ 22 w 252"/>
                <a:gd name="T41" fmla="*/ 318 h 396"/>
                <a:gd name="T42" fmla="*/ 38 w 252"/>
                <a:gd name="T43" fmla="*/ 358 h 396"/>
                <a:gd name="T44" fmla="*/ 76 w 252"/>
                <a:gd name="T45" fmla="*/ 390 h 396"/>
                <a:gd name="T46" fmla="*/ 104 w 252"/>
                <a:gd name="T47" fmla="*/ 358 h 396"/>
                <a:gd name="T48" fmla="*/ 122 w 252"/>
                <a:gd name="T49" fmla="*/ 360 h 396"/>
                <a:gd name="T50" fmla="*/ 156 w 252"/>
                <a:gd name="T51" fmla="*/ 354 h 396"/>
                <a:gd name="T52" fmla="*/ 182 w 252"/>
                <a:gd name="T53" fmla="*/ 338 h 396"/>
                <a:gd name="T54" fmla="*/ 214 w 252"/>
                <a:gd name="T55" fmla="*/ 290 h 396"/>
                <a:gd name="T56" fmla="*/ 160 w 252"/>
                <a:gd name="T57" fmla="*/ 254 h 396"/>
                <a:gd name="T58" fmla="*/ 140 w 252"/>
                <a:gd name="T59" fmla="*/ 262 h 396"/>
                <a:gd name="T60" fmla="*/ 124 w 252"/>
                <a:gd name="T61" fmla="*/ 286 h 396"/>
                <a:gd name="T62" fmla="*/ 112 w 252"/>
                <a:gd name="T63" fmla="*/ 288 h 396"/>
                <a:gd name="T64" fmla="*/ 100 w 252"/>
                <a:gd name="T65" fmla="*/ 284 h 396"/>
                <a:gd name="T66" fmla="*/ 84 w 252"/>
                <a:gd name="T67" fmla="*/ 276 h 396"/>
                <a:gd name="T68" fmla="*/ 78 w 252"/>
                <a:gd name="T69" fmla="*/ 264 h 396"/>
                <a:gd name="T70" fmla="*/ 80 w 252"/>
                <a:gd name="T71" fmla="*/ 254 h 396"/>
                <a:gd name="T72" fmla="*/ 92 w 252"/>
                <a:gd name="T73" fmla="*/ 240 h 396"/>
                <a:gd name="T74" fmla="*/ 124 w 252"/>
                <a:gd name="T75" fmla="*/ 236 h 396"/>
                <a:gd name="T76" fmla="*/ 130 w 252"/>
                <a:gd name="T77" fmla="*/ 236 h 396"/>
                <a:gd name="T78" fmla="*/ 166 w 252"/>
                <a:gd name="T79" fmla="*/ 234 h 396"/>
                <a:gd name="T80" fmla="*/ 206 w 252"/>
                <a:gd name="T81" fmla="*/ 222 h 396"/>
                <a:gd name="T82" fmla="*/ 234 w 252"/>
                <a:gd name="T83" fmla="*/ 196 h 396"/>
                <a:gd name="T84" fmla="*/ 246 w 252"/>
                <a:gd name="T85" fmla="*/ 174 h 396"/>
                <a:gd name="T86" fmla="*/ 250 w 252"/>
                <a:gd name="T87" fmla="*/ 122 h 396"/>
                <a:gd name="T88" fmla="*/ 238 w 252"/>
                <a:gd name="T89" fmla="*/ 94 h 396"/>
                <a:gd name="T90" fmla="*/ 210 w 252"/>
                <a:gd name="T91" fmla="*/ 64 h 396"/>
                <a:gd name="T92" fmla="*/ 210 w 252"/>
                <a:gd name="T93" fmla="*/ 1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2" h="396">
                  <a:moveTo>
                    <a:pt x="166" y="0"/>
                  </a:moveTo>
                  <a:lnTo>
                    <a:pt x="160" y="16"/>
                  </a:lnTo>
                  <a:lnTo>
                    <a:pt x="150" y="42"/>
                  </a:lnTo>
                  <a:lnTo>
                    <a:pt x="150" y="42"/>
                  </a:lnTo>
                  <a:lnTo>
                    <a:pt x="140" y="42"/>
                  </a:lnTo>
                  <a:lnTo>
                    <a:pt x="140" y="42"/>
                  </a:lnTo>
                  <a:lnTo>
                    <a:pt x="128" y="44"/>
                  </a:lnTo>
                  <a:lnTo>
                    <a:pt x="116" y="46"/>
                  </a:lnTo>
                  <a:lnTo>
                    <a:pt x="104" y="50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80" y="66"/>
                  </a:lnTo>
                  <a:lnTo>
                    <a:pt x="68" y="80"/>
                  </a:lnTo>
                  <a:lnTo>
                    <a:pt x="58" y="96"/>
                  </a:lnTo>
                  <a:lnTo>
                    <a:pt x="50" y="114"/>
                  </a:lnTo>
                  <a:lnTo>
                    <a:pt x="44" y="130"/>
                  </a:lnTo>
                  <a:lnTo>
                    <a:pt x="58" y="136"/>
                  </a:lnTo>
                  <a:lnTo>
                    <a:pt x="102" y="152"/>
                  </a:lnTo>
                  <a:lnTo>
                    <a:pt x="118" y="156"/>
                  </a:lnTo>
                  <a:lnTo>
                    <a:pt x="122" y="142"/>
                  </a:lnTo>
                  <a:lnTo>
                    <a:pt x="122" y="142"/>
                  </a:lnTo>
                  <a:lnTo>
                    <a:pt x="130" y="128"/>
                  </a:lnTo>
                  <a:lnTo>
                    <a:pt x="134" y="122"/>
                  </a:lnTo>
                  <a:lnTo>
                    <a:pt x="140" y="118"/>
                  </a:lnTo>
                  <a:lnTo>
                    <a:pt x="140" y="118"/>
                  </a:lnTo>
                  <a:lnTo>
                    <a:pt x="144" y="116"/>
                  </a:lnTo>
                  <a:lnTo>
                    <a:pt x="150" y="114"/>
                  </a:lnTo>
                  <a:lnTo>
                    <a:pt x="150" y="114"/>
                  </a:lnTo>
                  <a:lnTo>
                    <a:pt x="158" y="116"/>
                  </a:lnTo>
                  <a:lnTo>
                    <a:pt x="158" y="116"/>
                  </a:lnTo>
                  <a:lnTo>
                    <a:pt x="168" y="122"/>
                  </a:lnTo>
                  <a:lnTo>
                    <a:pt x="172" y="128"/>
                  </a:lnTo>
                  <a:lnTo>
                    <a:pt x="172" y="128"/>
                  </a:lnTo>
                  <a:lnTo>
                    <a:pt x="174" y="134"/>
                  </a:lnTo>
                  <a:lnTo>
                    <a:pt x="174" y="138"/>
                  </a:lnTo>
                  <a:lnTo>
                    <a:pt x="172" y="146"/>
                  </a:lnTo>
                  <a:lnTo>
                    <a:pt x="172" y="146"/>
                  </a:lnTo>
                  <a:lnTo>
                    <a:pt x="166" y="154"/>
                  </a:lnTo>
                  <a:lnTo>
                    <a:pt x="162" y="158"/>
                  </a:lnTo>
                  <a:lnTo>
                    <a:pt x="162" y="158"/>
                  </a:lnTo>
                  <a:lnTo>
                    <a:pt x="150" y="162"/>
                  </a:lnTo>
                  <a:lnTo>
                    <a:pt x="130" y="162"/>
                  </a:lnTo>
                  <a:lnTo>
                    <a:pt x="128" y="162"/>
                  </a:lnTo>
                  <a:lnTo>
                    <a:pt x="128" y="162"/>
                  </a:lnTo>
                  <a:lnTo>
                    <a:pt x="104" y="164"/>
                  </a:lnTo>
                  <a:lnTo>
                    <a:pt x="84" y="166"/>
                  </a:lnTo>
                  <a:lnTo>
                    <a:pt x="84" y="166"/>
                  </a:lnTo>
                  <a:lnTo>
                    <a:pt x="68" y="168"/>
                  </a:lnTo>
                  <a:lnTo>
                    <a:pt x="52" y="174"/>
                  </a:lnTo>
                  <a:lnTo>
                    <a:pt x="52" y="174"/>
                  </a:lnTo>
                  <a:lnTo>
                    <a:pt x="38" y="184"/>
                  </a:lnTo>
                  <a:lnTo>
                    <a:pt x="26" y="194"/>
                  </a:lnTo>
                  <a:lnTo>
                    <a:pt x="26" y="194"/>
                  </a:lnTo>
                  <a:lnTo>
                    <a:pt x="14" y="208"/>
                  </a:lnTo>
                  <a:lnTo>
                    <a:pt x="6" y="226"/>
                  </a:lnTo>
                  <a:lnTo>
                    <a:pt x="6" y="226"/>
                  </a:lnTo>
                  <a:lnTo>
                    <a:pt x="2" y="244"/>
                  </a:lnTo>
                  <a:lnTo>
                    <a:pt x="0" y="262"/>
                  </a:lnTo>
                  <a:lnTo>
                    <a:pt x="2" y="278"/>
                  </a:lnTo>
                  <a:lnTo>
                    <a:pt x="8" y="294"/>
                  </a:lnTo>
                  <a:lnTo>
                    <a:pt x="8" y="294"/>
                  </a:lnTo>
                  <a:lnTo>
                    <a:pt x="14" y="306"/>
                  </a:lnTo>
                  <a:lnTo>
                    <a:pt x="22" y="318"/>
                  </a:lnTo>
                  <a:lnTo>
                    <a:pt x="34" y="328"/>
                  </a:lnTo>
                  <a:lnTo>
                    <a:pt x="46" y="336"/>
                  </a:lnTo>
                  <a:lnTo>
                    <a:pt x="38" y="358"/>
                  </a:lnTo>
                  <a:lnTo>
                    <a:pt x="32" y="374"/>
                  </a:lnTo>
                  <a:lnTo>
                    <a:pt x="48" y="380"/>
                  </a:lnTo>
                  <a:lnTo>
                    <a:pt x="76" y="390"/>
                  </a:lnTo>
                  <a:lnTo>
                    <a:pt x="90" y="396"/>
                  </a:lnTo>
                  <a:lnTo>
                    <a:pt x="96" y="380"/>
                  </a:lnTo>
                  <a:lnTo>
                    <a:pt x="104" y="358"/>
                  </a:lnTo>
                  <a:lnTo>
                    <a:pt x="104" y="358"/>
                  </a:lnTo>
                  <a:lnTo>
                    <a:pt x="122" y="360"/>
                  </a:lnTo>
                  <a:lnTo>
                    <a:pt x="122" y="360"/>
                  </a:lnTo>
                  <a:lnTo>
                    <a:pt x="134" y="358"/>
                  </a:lnTo>
                  <a:lnTo>
                    <a:pt x="144" y="356"/>
                  </a:lnTo>
                  <a:lnTo>
                    <a:pt x="156" y="354"/>
                  </a:lnTo>
                  <a:lnTo>
                    <a:pt x="166" y="348"/>
                  </a:lnTo>
                  <a:lnTo>
                    <a:pt x="166" y="348"/>
                  </a:lnTo>
                  <a:lnTo>
                    <a:pt x="182" y="338"/>
                  </a:lnTo>
                  <a:lnTo>
                    <a:pt x="194" y="326"/>
                  </a:lnTo>
                  <a:lnTo>
                    <a:pt x="206" y="310"/>
                  </a:lnTo>
                  <a:lnTo>
                    <a:pt x="214" y="290"/>
                  </a:lnTo>
                  <a:lnTo>
                    <a:pt x="220" y="276"/>
                  </a:lnTo>
                  <a:lnTo>
                    <a:pt x="204" y="270"/>
                  </a:lnTo>
                  <a:lnTo>
                    <a:pt x="160" y="254"/>
                  </a:lnTo>
                  <a:lnTo>
                    <a:pt x="146" y="248"/>
                  </a:lnTo>
                  <a:lnTo>
                    <a:pt x="140" y="262"/>
                  </a:lnTo>
                  <a:lnTo>
                    <a:pt x="140" y="262"/>
                  </a:lnTo>
                  <a:lnTo>
                    <a:pt x="132" y="276"/>
                  </a:lnTo>
                  <a:lnTo>
                    <a:pt x="128" y="282"/>
                  </a:lnTo>
                  <a:lnTo>
                    <a:pt x="124" y="286"/>
                  </a:lnTo>
                  <a:lnTo>
                    <a:pt x="124" y="286"/>
                  </a:lnTo>
                  <a:lnTo>
                    <a:pt x="118" y="286"/>
                  </a:lnTo>
                  <a:lnTo>
                    <a:pt x="112" y="288"/>
                  </a:lnTo>
                  <a:lnTo>
                    <a:pt x="112" y="288"/>
                  </a:lnTo>
                  <a:lnTo>
                    <a:pt x="106" y="286"/>
                  </a:lnTo>
                  <a:lnTo>
                    <a:pt x="100" y="284"/>
                  </a:lnTo>
                  <a:lnTo>
                    <a:pt x="100" y="284"/>
                  </a:lnTo>
                  <a:lnTo>
                    <a:pt x="88" y="278"/>
                  </a:lnTo>
                  <a:lnTo>
                    <a:pt x="84" y="276"/>
                  </a:lnTo>
                  <a:lnTo>
                    <a:pt x="80" y="272"/>
                  </a:lnTo>
                  <a:lnTo>
                    <a:pt x="80" y="272"/>
                  </a:lnTo>
                  <a:lnTo>
                    <a:pt x="78" y="264"/>
                  </a:lnTo>
                  <a:lnTo>
                    <a:pt x="78" y="260"/>
                  </a:lnTo>
                  <a:lnTo>
                    <a:pt x="80" y="254"/>
                  </a:lnTo>
                  <a:lnTo>
                    <a:pt x="80" y="254"/>
                  </a:lnTo>
                  <a:lnTo>
                    <a:pt x="84" y="246"/>
                  </a:lnTo>
                  <a:lnTo>
                    <a:pt x="92" y="240"/>
                  </a:lnTo>
                  <a:lnTo>
                    <a:pt x="92" y="240"/>
                  </a:lnTo>
                  <a:lnTo>
                    <a:pt x="102" y="238"/>
                  </a:lnTo>
                  <a:lnTo>
                    <a:pt x="120" y="236"/>
                  </a:lnTo>
                  <a:lnTo>
                    <a:pt x="124" y="236"/>
                  </a:lnTo>
                  <a:lnTo>
                    <a:pt x="124" y="236"/>
                  </a:lnTo>
                  <a:lnTo>
                    <a:pt x="130" y="236"/>
                  </a:lnTo>
                  <a:lnTo>
                    <a:pt x="130" y="236"/>
                  </a:lnTo>
                  <a:lnTo>
                    <a:pt x="150" y="236"/>
                  </a:lnTo>
                  <a:lnTo>
                    <a:pt x="166" y="234"/>
                  </a:lnTo>
                  <a:lnTo>
                    <a:pt x="166" y="234"/>
                  </a:lnTo>
                  <a:lnTo>
                    <a:pt x="180" y="232"/>
                  </a:lnTo>
                  <a:lnTo>
                    <a:pt x="194" y="228"/>
                  </a:lnTo>
                  <a:lnTo>
                    <a:pt x="206" y="222"/>
                  </a:lnTo>
                  <a:lnTo>
                    <a:pt x="216" y="214"/>
                  </a:lnTo>
                  <a:lnTo>
                    <a:pt x="224" y="206"/>
                  </a:lnTo>
                  <a:lnTo>
                    <a:pt x="234" y="196"/>
                  </a:lnTo>
                  <a:lnTo>
                    <a:pt x="240" y="186"/>
                  </a:lnTo>
                  <a:lnTo>
                    <a:pt x="246" y="174"/>
                  </a:lnTo>
                  <a:lnTo>
                    <a:pt x="246" y="174"/>
                  </a:lnTo>
                  <a:lnTo>
                    <a:pt x="250" y="156"/>
                  </a:lnTo>
                  <a:lnTo>
                    <a:pt x="252" y="138"/>
                  </a:lnTo>
                  <a:lnTo>
                    <a:pt x="250" y="122"/>
                  </a:lnTo>
                  <a:lnTo>
                    <a:pt x="246" y="106"/>
                  </a:lnTo>
                  <a:lnTo>
                    <a:pt x="246" y="106"/>
                  </a:lnTo>
                  <a:lnTo>
                    <a:pt x="238" y="94"/>
                  </a:lnTo>
                  <a:lnTo>
                    <a:pt x="230" y="82"/>
                  </a:lnTo>
                  <a:lnTo>
                    <a:pt x="220" y="72"/>
                  </a:lnTo>
                  <a:lnTo>
                    <a:pt x="210" y="64"/>
                  </a:lnTo>
                  <a:lnTo>
                    <a:pt x="218" y="38"/>
                  </a:lnTo>
                  <a:lnTo>
                    <a:pt x="224" y="22"/>
                  </a:lnTo>
                  <a:lnTo>
                    <a:pt x="210" y="16"/>
                  </a:lnTo>
                  <a:lnTo>
                    <a:pt x="180" y="6"/>
                  </a:lnTo>
                  <a:lnTo>
                    <a:pt x="1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8" name="Freeform 2381">
              <a:extLst>
                <a:ext uri="{FF2B5EF4-FFF2-40B4-BE49-F238E27FC236}">
                  <a16:creationId xmlns:a16="http://schemas.microsoft.com/office/drawing/2014/main" id="{1A367191-C4E6-4C6D-980B-61BC56B09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387" y="3658248"/>
              <a:ext cx="371630" cy="671793"/>
            </a:xfrm>
            <a:custGeom>
              <a:avLst/>
              <a:gdLst>
                <a:gd name="T0" fmla="*/ 60 w 208"/>
                <a:gd name="T1" fmla="*/ 332 h 376"/>
                <a:gd name="T2" fmla="*/ 46 w 208"/>
                <a:gd name="T3" fmla="*/ 326 h 376"/>
                <a:gd name="T4" fmla="*/ 22 w 208"/>
                <a:gd name="T5" fmla="*/ 308 h 376"/>
                <a:gd name="T6" fmla="*/ 12 w 208"/>
                <a:gd name="T7" fmla="*/ 298 h 376"/>
                <a:gd name="T8" fmla="*/ 2 w 208"/>
                <a:gd name="T9" fmla="*/ 270 h 376"/>
                <a:gd name="T10" fmla="*/ 0 w 208"/>
                <a:gd name="T11" fmla="*/ 238 h 376"/>
                <a:gd name="T12" fmla="*/ 6 w 208"/>
                <a:gd name="T13" fmla="*/ 222 h 376"/>
                <a:gd name="T14" fmla="*/ 12 w 208"/>
                <a:gd name="T15" fmla="*/ 208 h 376"/>
                <a:gd name="T16" fmla="*/ 32 w 208"/>
                <a:gd name="T17" fmla="*/ 186 h 376"/>
                <a:gd name="T18" fmla="*/ 44 w 208"/>
                <a:gd name="T19" fmla="*/ 178 h 376"/>
                <a:gd name="T20" fmla="*/ 60 w 208"/>
                <a:gd name="T21" fmla="*/ 172 h 376"/>
                <a:gd name="T22" fmla="*/ 100 w 208"/>
                <a:gd name="T23" fmla="*/ 162 h 376"/>
                <a:gd name="T24" fmla="*/ 120 w 208"/>
                <a:gd name="T25" fmla="*/ 156 h 376"/>
                <a:gd name="T26" fmla="*/ 134 w 208"/>
                <a:gd name="T27" fmla="*/ 150 h 376"/>
                <a:gd name="T28" fmla="*/ 146 w 208"/>
                <a:gd name="T29" fmla="*/ 130 h 376"/>
                <a:gd name="T30" fmla="*/ 146 w 208"/>
                <a:gd name="T31" fmla="*/ 118 h 376"/>
                <a:gd name="T32" fmla="*/ 142 w 208"/>
                <a:gd name="T33" fmla="*/ 108 h 376"/>
                <a:gd name="T34" fmla="*/ 138 w 208"/>
                <a:gd name="T35" fmla="*/ 104 h 376"/>
                <a:gd name="T36" fmla="*/ 120 w 208"/>
                <a:gd name="T37" fmla="*/ 96 h 376"/>
                <a:gd name="T38" fmla="*/ 114 w 208"/>
                <a:gd name="T39" fmla="*/ 96 h 376"/>
                <a:gd name="T40" fmla="*/ 104 w 208"/>
                <a:gd name="T41" fmla="*/ 98 h 376"/>
                <a:gd name="T42" fmla="*/ 96 w 208"/>
                <a:gd name="T43" fmla="*/ 104 h 376"/>
                <a:gd name="T44" fmla="*/ 88 w 208"/>
                <a:gd name="T45" fmla="*/ 116 h 376"/>
                <a:gd name="T46" fmla="*/ 82 w 208"/>
                <a:gd name="T47" fmla="*/ 134 h 376"/>
                <a:gd name="T48" fmla="*/ 20 w 208"/>
                <a:gd name="T49" fmla="*/ 132 h 376"/>
                <a:gd name="T50" fmla="*/ 22 w 208"/>
                <a:gd name="T51" fmla="*/ 124 h 376"/>
                <a:gd name="T52" fmla="*/ 32 w 208"/>
                <a:gd name="T53" fmla="*/ 88 h 376"/>
                <a:gd name="T54" fmla="*/ 52 w 208"/>
                <a:gd name="T55" fmla="*/ 62 h 376"/>
                <a:gd name="T56" fmla="*/ 62 w 208"/>
                <a:gd name="T57" fmla="*/ 54 h 376"/>
                <a:gd name="T58" fmla="*/ 90 w 208"/>
                <a:gd name="T59" fmla="*/ 44 h 376"/>
                <a:gd name="T60" fmla="*/ 112 w 208"/>
                <a:gd name="T61" fmla="*/ 0 h 376"/>
                <a:gd name="T62" fmla="*/ 150 w 208"/>
                <a:gd name="T63" fmla="*/ 48 h 376"/>
                <a:gd name="T64" fmla="*/ 164 w 208"/>
                <a:gd name="T65" fmla="*/ 54 h 376"/>
                <a:gd name="T66" fmla="*/ 186 w 208"/>
                <a:gd name="T67" fmla="*/ 72 h 376"/>
                <a:gd name="T68" fmla="*/ 194 w 208"/>
                <a:gd name="T69" fmla="*/ 82 h 376"/>
                <a:gd name="T70" fmla="*/ 206 w 208"/>
                <a:gd name="T71" fmla="*/ 110 h 376"/>
                <a:gd name="T72" fmla="*/ 206 w 208"/>
                <a:gd name="T73" fmla="*/ 142 h 376"/>
                <a:gd name="T74" fmla="*/ 204 w 208"/>
                <a:gd name="T75" fmla="*/ 154 h 376"/>
                <a:gd name="T76" fmla="*/ 194 w 208"/>
                <a:gd name="T77" fmla="*/ 174 h 376"/>
                <a:gd name="T78" fmla="*/ 178 w 208"/>
                <a:gd name="T79" fmla="*/ 192 h 376"/>
                <a:gd name="T80" fmla="*/ 158 w 208"/>
                <a:gd name="T81" fmla="*/ 204 h 376"/>
                <a:gd name="T82" fmla="*/ 146 w 208"/>
                <a:gd name="T83" fmla="*/ 208 h 376"/>
                <a:gd name="T84" fmla="*/ 106 w 208"/>
                <a:gd name="T85" fmla="*/ 218 h 376"/>
                <a:gd name="T86" fmla="*/ 86 w 208"/>
                <a:gd name="T87" fmla="*/ 224 h 376"/>
                <a:gd name="T88" fmla="*/ 72 w 208"/>
                <a:gd name="T89" fmla="*/ 230 h 376"/>
                <a:gd name="T90" fmla="*/ 62 w 208"/>
                <a:gd name="T91" fmla="*/ 250 h 376"/>
                <a:gd name="T92" fmla="*/ 62 w 208"/>
                <a:gd name="T93" fmla="*/ 262 h 376"/>
                <a:gd name="T94" fmla="*/ 66 w 208"/>
                <a:gd name="T95" fmla="*/ 272 h 376"/>
                <a:gd name="T96" fmla="*/ 70 w 208"/>
                <a:gd name="T97" fmla="*/ 276 h 376"/>
                <a:gd name="T98" fmla="*/ 92 w 208"/>
                <a:gd name="T99" fmla="*/ 284 h 376"/>
                <a:gd name="T100" fmla="*/ 100 w 208"/>
                <a:gd name="T101" fmla="*/ 286 h 376"/>
                <a:gd name="T102" fmla="*/ 112 w 208"/>
                <a:gd name="T103" fmla="*/ 284 h 376"/>
                <a:gd name="T104" fmla="*/ 122 w 208"/>
                <a:gd name="T105" fmla="*/ 278 h 376"/>
                <a:gd name="T106" fmla="*/ 130 w 208"/>
                <a:gd name="T107" fmla="*/ 266 h 376"/>
                <a:gd name="T108" fmla="*/ 136 w 208"/>
                <a:gd name="T109" fmla="*/ 250 h 376"/>
                <a:gd name="T110" fmla="*/ 198 w 208"/>
                <a:gd name="T111" fmla="*/ 252 h 376"/>
                <a:gd name="T112" fmla="*/ 196 w 208"/>
                <a:gd name="T113" fmla="*/ 260 h 376"/>
                <a:gd name="T114" fmla="*/ 186 w 208"/>
                <a:gd name="T115" fmla="*/ 294 h 376"/>
                <a:gd name="T116" fmla="*/ 164 w 208"/>
                <a:gd name="T117" fmla="*/ 320 h 376"/>
                <a:gd name="T118" fmla="*/ 152 w 208"/>
                <a:gd name="T119" fmla="*/ 328 h 376"/>
                <a:gd name="T120" fmla="*/ 122 w 208"/>
                <a:gd name="T121" fmla="*/ 338 h 376"/>
                <a:gd name="T122" fmla="*/ 106 w 208"/>
                <a:gd name="T123" fmla="*/ 340 h 376"/>
                <a:gd name="T124" fmla="*/ 54 w 208"/>
                <a:gd name="T125" fmla="*/ 36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8" h="376">
                  <a:moveTo>
                    <a:pt x="54" y="368"/>
                  </a:moveTo>
                  <a:lnTo>
                    <a:pt x="60" y="332"/>
                  </a:lnTo>
                  <a:lnTo>
                    <a:pt x="60" y="332"/>
                  </a:lnTo>
                  <a:lnTo>
                    <a:pt x="46" y="326"/>
                  </a:lnTo>
                  <a:lnTo>
                    <a:pt x="32" y="318"/>
                  </a:lnTo>
                  <a:lnTo>
                    <a:pt x="22" y="308"/>
                  </a:lnTo>
                  <a:lnTo>
                    <a:pt x="12" y="298"/>
                  </a:lnTo>
                  <a:lnTo>
                    <a:pt x="12" y="298"/>
                  </a:lnTo>
                  <a:lnTo>
                    <a:pt x="6" y="286"/>
                  </a:lnTo>
                  <a:lnTo>
                    <a:pt x="2" y="270"/>
                  </a:lnTo>
                  <a:lnTo>
                    <a:pt x="0" y="256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6" y="222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20" y="196"/>
                  </a:lnTo>
                  <a:lnTo>
                    <a:pt x="32" y="186"/>
                  </a:lnTo>
                  <a:lnTo>
                    <a:pt x="32" y="186"/>
                  </a:lnTo>
                  <a:lnTo>
                    <a:pt x="44" y="178"/>
                  </a:lnTo>
                  <a:lnTo>
                    <a:pt x="60" y="172"/>
                  </a:lnTo>
                  <a:lnTo>
                    <a:pt x="60" y="172"/>
                  </a:lnTo>
                  <a:lnTo>
                    <a:pt x="78" y="166"/>
                  </a:lnTo>
                  <a:lnTo>
                    <a:pt x="100" y="162"/>
                  </a:lnTo>
                  <a:lnTo>
                    <a:pt x="100" y="162"/>
                  </a:lnTo>
                  <a:lnTo>
                    <a:pt x="120" y="156"/>
                  </a:lnTo>
                  <a:lnTo>
                    <a:pt x="134" y="150"/>
                  </a:lnTo>
                  <a:lnTo>
                    <a:pt x="134" y="150"/>
                  </a:lnTo>
                  <a:lnTo>
                    <a:pt x="142" y="142"/>
                  </a:lnTo>
                  <a:lnTo>
                    <a:pt x="146" y="130"/>
                  </a:lnTo>
                  <a:lnTo>
                    <a:pt x="146" y="130"/>
                  </a:lnTo>
                  <a:lnTo>
                    <a:pt x="146" y="118"/>
                  </a:lnTo>
                  <a:lnTo>
                    <a:pt x="144" y="112"/>
                  </a:lnTo>
                  <a:lnTo>
                    <a:pt x="142" y="108"/>
                  </a:lnTo>
                  <a:lnTo>
                    <a:pt x="142" y="108"/>
                  </a:lnTo>
                  <a:lnTo>
                    <a:pt x="138" y="104"/>
                  </a:lnTo>
                  <a:lnTo>
                    <a:pt x="132" y="10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96"/>
                  </a:lnTo>
                  <a:lnTo>
                    <a:pt x="114" y="96"/>
                  </a:lnTo>
                  <a:lnTo>
                    <a:pt x="104" y="98"/>
                  </a:lnTo>
                  <a:lnTo>
                    <a:pt x="96" y="104"/>
                  </a:lnTo>
                  <a:lnTo>
                    <a:pt x="96" y="104"/>
                  </a:lnTo>
                  <a:lnTo>
                    <a:pt x="92" y="108"/>
                  </a:lnTo>
                  <a:lnTo>
                    <a:pt x="88" y="116"/>
                  </a:lnTo>
                  <a:lnTo>
                    <a:pt x="84" y="124"/>
                  </a:lnTo>
                  <a:lnTo>
                    <a:pt x="82" y="134"/>
                  </a:lnTo>
                  <a:lnTo>
                    <a:pt x="80" y="142"/>
                  </a:lnTo>
                  <a:lnTo>
                    <a:pt x="20" y="132"/>
                  </a:lnTo>
                  <a:lnTo>
                    <a:pt x="22" y="124"/>
                  </a:lnTo>
                  <a:lnTo>
                    <a:pt x="22" y="124"/>
                  </a:lnTo>
                  <a:lnTo>
                    <a:pt x="26" y="104"/>
                  </a:lnTo>
                  <a:lnTo>
                    <a:pt x="32" y="88"/>
                  </a:lnTo>
                  <a:lnTo>
                    <a:pt x="40" y="74"/>
                  </a:lnTo>
                  <a:lnTo>
                    <a:pt x="52" y="62"/>
                  </a:lnTo>
                  <a:lnTo>
                    <a:pt x="52" y="62"/>
                  </a:lnTo>
                  <a:lnTo>
                    <a:pt x="62" y="54"/>
                  </a:lnTo>
                  <a:lnTo>
                    <a:pt x="76" y="48"/>
                  </a:lnTo>
                  <a:lnTo>
                    <a:pt x="90" y="44"/>
                  </a:lnTo>
                  <a:lnTo>
                    <a:pt x="104" y="42"/>
                  </a:lnTo>
                  <a:lnTo>
                    <a:pt x="112" y="0"/>
                  </a:lnTo>
                  <a:lnTo>
                    <a:pt x="158" y="8"/>
                  </a:lnTo>
                  <a:lnTo>
                    <a:pt x="150" y="48"/>
                  </a:lnTo>
                  <a:lnTo>
                    <a:pt x="150" y="48"/>
                  </a:lnTo>
                  <a:lnTo>
                    <a:pt x="164" y="54"/>
                  </a:lnTo>
                  <a:lnTo>
                    <a:pt x="176" y="62"/>
                  </a:lnTo>
                  <a:lnTo>
                    <a:pt x="186" y="72"/>
                  </a:lnTo>
                  <a:lnTo>
                    <a:pt x="194" y="82"/>
                  </a:lnTo>
                  <a:lnTo>
                    <a:pt x="194" y="82"/>
                  </a:lnTo>
                  <a:lnTo>
                    <a:pt x="202" y="96"/>
                  </a:lnTo>
                  <a:lnTo>
                    <a:pt x="206" y="110"/>
                  </a:lnTo>
                  <a:lnTo>
                    <a:pt x="208" y="124"/>
                  </a:lnTo>
                  <a:lnTo>
                    <a:pt x="206" y="142"/>
                  </a:lnTo>
                  <a:lnTo>
                    <a:pt x="206" y="142"/>
                  </a:lnTo>
                  <a:lnTo>
                    <a:pt x="204" y="154"/>
                  </a:lnTo>
                  <a:lnTo>
                    <a:pt x="200" y="164"/>
                  </a:lnTo>
                  <a:lnTo>
                    <a:pt x="194" y="174"/>
                  </a:lnTo>
                  <a:lnTo>
                    <a:pt x="186" y="184"/>
                  </a:lnTo>
                  <a:lnTo>
                    <a:pt x="178" y="192"/>
                  </a:lnTo>
                  <a:lnTo>
                    <a:pt x="170" y="198"/>
                  </a:lnTo>
                  <a:lnTo>
                    <a:pt x="158" y="204"/>
                  </a:lnTo>
                  <a:lnTo>
                    <a:pt x="146" y="208"/>
                  </a:lnTo>
                  <a:lnTo>
                    <a:pt x="146" y="208"/>
                  </a:lnTo>
                  <a:lnTo>
                    <a:pt x="128" y="214"/>
                  </a:lnTo>
                  <a:lnTo>
                    <a:pt x="106" y="218"/>
                  </a:lnTo>
                  <a:lnTo>
                    <a:pt x="106" y="218"/>
                  </a:lnTo>
                  <a:lnTo>
                    <a:pt x="86" y="224"/>
                  </a:lnTo>
                  <a:lnTo>
                    <a:pt x="72" y="230"/>
                  </a:lnTo>
                  <a:lnTo>
                    <a:pt x="72" y="230"/>
                  </a:lnTo>
                  <a:lnTo>
                    <a:pt x="66" y="238"/>
                  </a:lnTo>
                  <a:lnTo>
                    <a:pt x="62" y="250"/>
                  </a:lnTo>
                  <a:lnTo>
                    <a:pt x="62" y="250"/>
                  </a:lnTo>
                  <a:lnTo>
                    <a:pt x="62" y="262"/>
                  </a:lnTo>
                  <a:lnTo>
                    <a:pt x="64" y="266"/>
                  </a:lnTo>
                  <a:lnTo>
                    <a:pt x="66" y="272"/>
                  </a:lnTo>
                  <a:lnTo>
                    <a:pt x="66" y="272"/>
                  </a:lnTo>
                  <a:lnTo>
                    <a:pt x="70" y="276"/>
                  </a:lnTo>
                  <a:lnTo>
                    <a:pt x="76" y="280"/>
                  </a:lnTo>
                  <a:lnTo>
                    <a:pt x="92" y="284"/>
                  </a:lnTo>
                  <a:lnTo>
                    <a:pt x="92" y="284"/>
                  </a:lnTo>
                  <a:lnTo>
                    <a:pt x="100" y="286"/>
                  </a:lnTo>
                  <a:lnTo>
                    <a:pt x="100" y="286"/>
                  </a:lnTo>
                  <a:lnTo>
                    <a:pt x="112" y="284"/>
                  </a:lnTo>
                  <a:lnTo>
                    <a:pt x="122" y="278"/>
                  </a:lnTo>
                  <a:lnTo>
                    <a:pt x="122" y="278"/>
                  </a:lnTo>
                  <a:lnTo>
                    <a:pt x="126" y="274"/>
                  </a:lnTo>
                  <a:lnTo>
                    <a:pt x="130" y="266"/>
                  </a:lnTo>
                  <a:lnTo>
                    <a:pt x="134" y="258"/>
                  </a:lnTo>
                  <a:lnTo>
                    <a:pt x="136" y="250"/>
                  </a:lnTo>
                  <a:lnTo>
                    <a:pt x="138" y="242"/>
                  </a:lnTo>
                  <a:lnTo>
                    <a:pt x="198" y="252"/>
                  </a:lnTo>
                  <a:lnTo>
                    <a:pt x="196" y="260"/>
                  </a:lnTo>
                  <a:lnTo>
                    <a:pt x="196" y="260"/>
                  </a:lnTo>
                  <a:lnTo>
                    <a:pt x="192" y="278"/>
                  </a:lnTo>
                  <a:lnTo>
                    <a:pt x="186" y="294"/>
                  </a:lnTo>
                  <a:lnTo>
                    <a:pt x="176" y="308"/>
                  </a:lnTo>
                  <a:lnTo>
                    <a:pt x="164" y="320"/>
                  </a:lnTo>
                  <a:lnTo>
                    <a:pt x="164" y="320"/>
                  </a:lnTo>
                  <a:lnTo>
                    <a:pt x="152" y="328"/>
                  </a:lnTo>
                  <a:lnTo>
                    <a:pt x="138" y="334"/>
                  </a:lnTo>
                  <a:lnTo>
                    <a:pt x="122" y="338"/>
                  </a:lnTo>
                  <a:lnTo>
                    <a:pt x="106" y="340"/>
                  </a:lnTo>
                  <a:lnTo>
                    <a:pt x="106" y="340"/>
                  </a:lnTo>
                  <a:lnTo>
                    <a:pt x="100" y="376"/>
                  </a:lnTo>
                  <a:lnTo>
                    <a:pt x="54" y="368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9" name="Freeform 2383">
              <a:extLst>
                <a:ext uri="{FF2B5EF4-FFF2-40B4-BE49-F238E27FC236}">
                  <a16:creationId xmlns:a16="http://schemas.microsoft.com/office/drawing/2014/main" id="{C4E33603-A83A-41F9-958E-DDFADF3C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681" y="3672541"/>
              <a:ext cx="343043" cy="639633"/>
            </a:xfrm>
            <a:custGeom>
              <a:avLst/>
              <a:gdLst>
                <a:gd name="T0" fmla="*/ 134 w 192"/>
                <a:gd name="T1" fmla="*/ 46 h 358"/>
                <a:gd name="T2" fmla="*/ 160 w 192"/>
                <a:gd name="T3" fmla="*/ 58 h 358"/>
                <a:gd name="T4" fmla="*/ 180 w 192"/>
                <a:gd name="T5" fmla="*/ 78 h 358"/>
                <a:gd name="T6" fmla="*/ 192 w 192"/>
                <a:gd name="T7" fmla="*/ 118 h 358"/>
                <a:gd name="T8" fmla="*/ 188 w 192"/>
                <a:gd name="T9" fmla="*/ 142 h 358"/>
                <a:gd name="T10" fmla="*/ 172 w 192"/>
                <a:gd name="T11" fmla="*/ 170 h 358"/>
                <a:gd name="T12" fmla="*/ 146 w 192"/>
                <a:gd name="T13" fmla="*/ 188 h 358"/>
                <a:gd name="T14" fmla="*/ 118 w 192"/>
                <a:gd name="T15" fmla="*/ 198 h 358"/>
                <a:gd name="T16" fmla="*/ 76 w 192"/>
                <a:gd name="T17" fmla="*/ 208 h 358"/>
                <a:gd name="T18" fmla="*/ 60 w 192"/>
                <a:gd name="T19" fmla="*/ 216 h 358"/>
                <a:gd name="T20" fmla="*/ 48 w 192"/>
                <a:gd name="T21" fmla="*/ 232 h 358"/>
                <a:gd name="T22" fmla="*/ 46 w 192"/>
                <a:gd name="T23" fmla="*/ 248 h 358"/>
                <a:gd name="T24" fmla="*/ 52 w 192"/>
                <a:gd name="T25" fmla="*/ 268 h 358"/>
                <a:gd name="T26" fmla="*/ 64 w 192"/>
                <a:gd name="T27" fmla="*/ 278 h 358"/>
                <a:gd name="T28" fmla="*/ 82 w 192"/>
                <a:gd name="T29" fmla="*/ 284 h 358"/>
                <a:gd name="T30" fmla="*/ 106 w 192"/>
                <a:gd name="T31" fmla="*/ 284 h 358"/>
                <a:gd name="T32" fmla="*/ 124 w 192"/>
                <a:gd name="T33" fmla="*/ 270 h 358"/>
                <a:gd name="T34" fmla="*/ 136 w 192"/>
                <a:gd name="T35" fmla="*/ 242 h 358"/>
                <a:gd name="T36" fmla="*/ 176 w 192"/>
                <a:gd name="T37" fmla="*/ 268 h 358"/>
                <a:gd name="T38" fmla="*/ 152 w 192"/>
                <a:gd name="T39" fmla="*/ 306 h 358"/>
                <a:gd name="T40" fmla="*/ 128 w 192"/>
                <a:gd name="T41" fmla="*/ 318 h 358"/>
                <a:gd name="T42" fmla="*/ 98 w 192"/>
                <a:gd name="T43" fmla="*/ 324 h 358"/>
                <a:gd name="T44" fmla="*/ 56 w 192"/>
                <a:gd name="T45" fmla="*/ 354 h 358"/>
                <a:gd name="T46" fmla="*/ 46 w 192"/>
                <a:gd name="T47" fmla="*/ 312 h 358"/>
                <a:gd name="T48" fmla="*/ 12 w 192"/>
                <a:gd name="T49" fmla="*/ 286 h 358"/>
                <a:gd name="T50" fmla="*/ 0 w 192"/>
                <a:gd name="T51" fmla="*/ 260 h 358"/>
                <a:gd name="T52" fmla="*/ 0 w 192"/>
                <a:gd name="T53" fmla="*/ 232 h 358"/>
                <a:gd name="T54" fmla="*/ 10 w 192"/>
                <a:gd name="T55" fmla="*/ 204 h 358"/>
                <a:gd name="T56" fmla="*/ 28 w 192"/>
                <a:gd name="T57" fmla="*/ 184 h 358"/>
                <a:gd name="T58" fmla="*/ 54 w 192"/>
                <a:gd name="T59" fmla="*/ 170 h 358"/>
                <a:gd name="T60" fmla="*/ 94 w 192"/>
                <a:gd name="T61" fmla="*/ 162 h 358"/>
                <a:gd name="T62" fmla="*/ 130 w 192"/>
                <a:gd name="T63" fmla="*/ 148 h 358"/>
                <a:gd name="T64" fmla="*/ 144 w 192"/>
                <a:gd name="T65" fmla="*/ 132 h 358"/>
                <a:gd name="T66" fmla="*/ 146 w 192"/>
                <a:gd name="T67" fmla="*/ 116 h 358"/>
                <a:gd name="T68" fmla="*/ 140 w 192"/>
                <a:gd name="T69" fmla="*/ 94 h 358"/>
                <a:gd name="T70" fmla="*/ 130 w 192"/>
                <a:gd name="T71" fmla="*/ 86 h 358"/>
                <a:gd name="T72" fmla="*/ 114 w 192"/>
                <a:gd name="T73" fmla="*/ 80 h 358"/>
                <a:gd name="T74" fmla="*/ 100 w 192"/>
                <a:gd name="T75" fmla="*/ 80 h 358"/>
                <a:gd name="T76" fmla="*/ 82 w 192"/>
                <a:gd name="T77" fmla="*/ 90 h 358"/>
                <a:gd name="T78" fmla="*/ 72 w 192"/>
                <a:gd name="T79" fmla="*/ 104 h 358"/>
                <a:gd name="T80" fmla="*/ 22 w 192"/>
                <a:gd name="T81" fmla="*/ 116 h 358"/>
                <a:gd name="T82" fmla="*/ 32 w 192"/>
                <a:gd name="T83" fmla="*/ 84 h 358"/>
                <a:gd name="T84" fmla="*/ 48 w 192"/>
                <a:gd name="T85" fmla="*/ 60 h 358"/>
                <a:gd name="T86" fmla="*/ 86 w 192"/>
                <a:gd name="T87" fmla="*/ 42 h 358"/>
                <a:gd name="T88" fmla="*/ 104 w 192"/>
                <a:gd name="T89" fmla="*/ 42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2" h="358">
                  <a:moveTo>
                    <a:pt x="110" y="0"/>
                  </a:moveTo>
                  <a:lnTo>
                    <a:pt x="140" y="6"/>
                  </a:lnTo>
                  <a:lnTo>
                    <a:pt x="134" y="46"/>
                  </a:lnTo>
                  <a:lnTo>
                    <a:pt x="134" y="46"/>
                  </a:lnTo>
                  <a:lnTo>
                    <a:pt x="148" y="52"/>
                  </a:lnTo>
                  <a:lnTo>
                    <a:pt x="160" y="58"/>
                  </a:lnTo>
                  <a:lnTo>
                    <a:pt x="172" y="68"/>
                  </a:lnTo>
                  <a:lnTo>
                    <a:pt x="180" y="78"/>
                  </a:lnTo>
                  <a:lnTo>
                    <a:pt x="180" y="78"/>
                  </a:lnTo>
                  <a:lnTo>
                    <a:pt x="186" y="90"/>
                  </a:lnTo>
                  <a:lnTo>
                    <a:pt x="190" y="104"/>
                  </a:lnTo>
                  <a:lnTo>
                    <a:pt x="192" y="118"/>
                  </a:lnTo>
                  <a:lnTo>
                    <a:pt x="190" y="132"/>
                  </a:lnTo>
                  <a:lnTo>
                    <a:pt x="190" y="132"/>
                  </a:lnTo>
                  <a:lnTo>
                    <a:pt x="188" y="142"/>
                  </a:lnTo>
                  <a:lnTo>
                    <a:pt x="184" y="152"/>
                  </a:lnTo>
                  <a:lnTo>
                    <a:pt x="178" y="162"/>
                  </a:lnTo>
                  <a:lnTo>
                    <a:pt x="172" y="170"/>
                  </a:lnTo>
                  <a:lnTo>
                    <a:pt x="166" y="178"/>
                  </a:lnTo>
                  <a:lnTo>
                    <a:pt x="156" y="184"/>
                  </a:lnTo>
                  <a:lnTo>
                    <a:pt x="146" y="188"/>
                  </a:lnTo>
                  <a:lnTo>
                    <a:pt x="136" y="194"/>
                  </a:lnTo>
                  <a:lnTo>
                    <a:pt x="136" y="194"/>
                  </a:lnTo>
                  <a:lnTo>
                    <a:pt x="118" y="198"/>
                  </a:lnTo>
                  <a:lnTo>
                    <a:pt x="96" y="202"/>
                  </a:lnTo>
                  <a:lnTo>
                    <a:pt x="96" y="202"/>
                  </a:lnTo>
                  <a:lnTo>
                    <a:pt x="76" y="208"/>
                  </a:lnTo>
                  <a:lnTo>
                    <a:pt x="66" y="212"/>
                  </a:lnTo>
                  <a:lnTo>
                    <a:pt x="60" y="216"/>
                  </a:lnTo>
                  <a:lnTo>
                    <a:pt x="60" y="216"/>
                  </a:lnTo>
                  <a:lnTo>
                    <a:pt x="54" y="220"/>
                  </a:lnTo>
                  <a:lnTo>
                    <a:pt x="50" y="226"/>
                  </a:lnTo>
                  <a:lnTo>
                    <a:pt x="48" y="232"/>
                  </a:lnTo>
                  <a:lnTo>
                    <a:pt x="46" y="240"/>
                  </a:lnTo>
                  <a:lnTo>
                    <a:pt x="46" y="240"/>
                  </a:lnTo>
                  <a:lnTo>
                    <a:pt x="46" y="248"/>
                  </a:lnTo>
                  <a:lnTo>
                    <a:pt x="46" y="256"/>
                  </a:lnTo>
                  <a:lnTo>
                    <a:pt x="48" y="262"/>
                  </a:lnTo>
                  <a:lnTo>
                    <a:pt x="52" y="268"/>
                  </a:lnTo>
                  <a:lnTo>
                    <a:pt x="52" y="268"/>
                  </a:lnTo>
                  <a:lnTo>
                    <a:pt x="58" y="274"/>
                  </a:lnTo>
                  <a:lnTo>
                    <a:pt x="64" y="278"/>
                  </a:lnTo>
                  <a:lnTo>
                    <a:pt x="72" y="282"/>
                  </a:lnTo>
                  <a:lnTo>
                    <a:pt x="82" y="284"/>
                  </a:lnTo>
                  <a:lnTo>
                    <a:pt x="82" y="284"/>
                  </a:lnTo>
                  <a:lnTo>
                    <a:pt x="92" y="286"/>
                  </a:lnTo>
                  <a:lnTo>
                    <a:pt x="92" y="286"/>
                  </a:lnTo>
                  <a:lnTo>
                    <a:pt x="106" y="284"/>
                  </a:lnTo>
                  <a:lnTo>
                    <a:pt x="118" y="276"/>
                  </a:lnTo>
                  <a:lnTo>
                    <a:pt x="118" y="276"/>
                  </a:lnTo>
                  <a:lnTo>
                    <a:pt x="124" y="270"/>
                  </a:lnTo>
                  <a:lnTo>
                    <a:pt x="130" y="264"/>
                  </a:lnTo>
                  <a:lnTo>
                    <a:pt x="134" y="254"/>
                  </a:lnTo>
                  <a:lnTo>
                    <a:pt x="136" y="242"/>
                  </a:lnTo>
                  <a:lnTo>
                    <a:pt x="180" y="250"/>
                  </a:lnTo>
                  <a:lnTo>
                    <a:pt x="180" y="250"/>
                  </a:lnTo>
                  <a:lnTo>
                    <a:pt x="176" y="268"/>
                  </a:lnTo>
                  <a:lnTo>
                    <a:pt x="170" y="282"/>
                  </a:lnTo>
                  <a:lnTo>
                    <a:pt x="162" y="296"/>
                  </a:lnTo>
                  <a:lnTo>
                    <a:pt x="152" y="306"/>
                  </a:lnTo>
                  <a:lnTo>
                    <a:pt x="152" y="306"/>
                  </a:lnTo>
                  <a:lnTo>
                    <a:pt x="140" y="314"/>
                  </a:lnTo>
                  <a:lnTo>
                    <a:pt x="128" y="318"/>
                  </a:lnTo>
                  <a:lnTo>
                    <a:pt x="114" y="322"/>
                  </a:lnTo>
                  <a:lnTo>
                    <a:pt x="98" y="324"/>
                  </a:lnTo>
                  <a:lnTo>
                    <a:pt x="98" y="324"/>
                  </a:lnTo>
                  <a:lnTo>
                    <a:pt x="90" y="322"/>
                  </a:lnTo>
                  <a:lnTo>
                    <a:pt x="84" y="358"/>
                  </a:lnTo>
                  <a:lnTo>
                    <a:pt x="56" y="354"/>
                  </a:lnTo>
                  <a:lnTo>
                    <a:pt x="62" y="318"/>
                  </a:lnTo>
                  <a:lnTo>
                    <a:pt x="62" y="318"/>
                  </a:lnTo>
                  <a:lnTo>
                    <a:pt x="46" y="312"/>
                  </a:lnTo>
                  <a:lnTo>
                    <a:pt x="32" y="306"/>
                  </a:lnTo>
                  <a:lnTo>
                    <a:pt x="20" y="296"/>
                  </a:lnTo>
                  <a:lnTo>
                    <a:pt x="12" y="286"/>
                  </a:lnTo>
                  <a:lnTo>
                    <a:pt x="12" y="286"/>
                  </a:lnTo>
                  <a:lnTo>
                    <a:pt x="4" y="274"/>
                  </a:lnTo>
                  <a:lnTo>
                    <a:pt x="0" y="260"/>
                  </a:lnTo>
                  <a:lnTo>
                    <a:pt x="0" y="246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4" y="216"/>
                  </a:lnTo>
                  <a:lnTo>
                    <a:pt x="10" y="204"/>
                  </a:lnTo>
                  <a:lnTo>
                    <a:pt x="10" y="204"/>
                  </a:lnTo>
                  <a:lnTo>
                    <a:pt x="18" y="192"/>
                  </a:lnTo>
                  <a:lnTo>
                    <a:pt x="28" y="184"/>
                  </a:lnTo>
                  <a:lnTo>
                    <a:pt x="28" y="184"/>
                  </a:lnTo>
                  <a:lnTo>
                    <a:pt x="40" y="176"/>
                  </a:lnTo>
                  <a:lnTo>
                    <a:pt x="54" y="170"/>
                  </a:lnTo>
                  <a:lnTo>
                    <a:pt x="54" y="170"/>
                  </a:lnTo>
                  <a:lnTo>
                    <a:pt x="72" y="166"/>
                  </a:lnTo>
                  <a:lnTo>
                    <a:pt x="94" y="162"/>
                  </a:lnTo>
                  <a:lnTo>
                    <a:pt x="94" y="162"/>
                  </a:lnTo>
                  <a:lnTo>
                    <a:pt x="116" y="156"/>
                  </a:lnTo>
                  <a:lnTo>
                    <a:pt x="130" y="148"/>
                  </a:lnTo>
                  <a:lnTo>
                    <a:pt x="130" y="148"/>
                  </a:lnTo>
                  <a:lnTo>
                    <a:pt x="136" y="144"/>
                  </a:lnTo>
                  <a:lnTo>
                    <a:pt x="140" y="138"/>
                  </a:lnTo>
                  <a:lnTo>
                    <a:pt x="144" y="132"/>
                  </a:lnTo>
                  <a:lnTo>
                    <a:pt x="146" y="124"/>
                  </a:lnTo>
                  <a:lnTo>
                    <a:pt x="146" y="124"/>
                  </a:lnTo>
                  <a:lnTo>
                    <a:pt x="146" y="116"/>
                  </a:lnTo>
                  <a:lnTo>
                    <a:pt x="146" y="108"/>
                  </a:lnTo>
                  <a:lnTo>
                    <a:pt x="144" y="100"/>
                  </a:lnTo>
                  <a:lnTo>
                    <a:pt x="140" y="94"/>
                  </a:lnTo>
                  <a:lnTo>
                    <a:pt x="140" y="94"/>
                  </a:lnTo>
                  <a:lnTo>
                    <a:pt x="134" y="90"/>
                  </a:lnTo>
                  <a:lnTo>
                    <a:pt x="130" y="86"/>
                  </a:lnTo>
                  <a:lnTo>
                    <a:pt x="122" y="82"/>
                  </a:lnTo>
                  <a:lnTo>
                    <a:pt x="114" y="80"/>
                  </a:lnTo>
                  <a:lnTo>
                    <a:pt x="114" y="80"/>
                  </a:lnTo>
                  <a:lnTo>
                    <a:pt x="106" y="80"/>
                  </a:lnTo>
                  <a:lnTo>
                    <a:pt x="106" y="80"/>
                  </a:lnTo>
                  <a:lnTo>
                    <a:pt x="100" y="80"/>
                  </a:lnTo>
                  <a:lnTo>
                    <a:pt x="94" y="82"/>
                  </a:lnTo>
                  <a:lnTo>
                    <a:pt x="88" y="86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78" y="96"/>
                  </a:lnTo>
                  <a:lnTo>
                    <a:pt x="72" y="104"/>
                  </a:lnTo>
                  <a:lnTo>
                    <a:pt x="68" y="114"/>
                  </a:lnTo>
                  <a:lnTo>
                    <a:pt x="66" y="124"/>
                  </a:lnTo>
                  <a:lnTo>
                    <a:pt x="22" y="116"/>
                  </a:lnTo>
                  <a:lnTo>
                    <a:pt x="22" y="116"/>
                  </a:lnTo>
                  <a:lnTo>
                    <a:pt x="26" y="100"/>
                  </a:lnTo>
                  <a:lnTo>
                    <a:pt x="32" y="84"/>
                  </a:lnTo>
                  <a:lnTo>
                    <a:pt x="40" y="7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60" y="52"/>
                  </a:lnTo>
                  <a:lnTo>
                    <a:pt x="72" y="46"/>
                  </a:lnTo>
                  <a:lnTo>
                    <a:pt x="86" y="42"/>
                  </a:lnTo>
                  <a:lnTo>
                    <a:pt x="100" y="42"/>
                  </a:lnTo>
                  <a:lnTo>
                    <a:pt x="100" y="42"/>
                  </a:lnTo>
                  <a:lnTo>
                    <a:pt x="104" y="42"/>
                  </a:lnTo>
                  <a:lnTo>
                    <a:pt x="1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0" name="Freeform 2384">
              <a:extLst>
                <a:ext uri="{FF2B5EF4-FFF2-40B4-BE49-F238E27FC236}">
                  <a16:creationId xmlns:a16="http://schemas.microsoft.com/office/drawing/2014/main" id="{0E32735E-2758-4CFF-BC96-D20E72FD7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2094" y="3640381"/>
              <a:ext cx="400217" cy="707527"/>
            </a:xfrm>
            <a:custGeom>
              <a:avLst/>
              <a:gdLst>
                <a:gd name="T0" fmla="*/ 106 w 224"/>
                <a:gd name="T1" fmla="*/ 44 h 396"/>
                <a:gd name="T2" fmla="*/ 78 w 224"/>
                <a:gd name="T3" fmla="*/ 52 h 396"/>
                <a:gd name="T4" fmla="*/ 54 w 224"/>
                <a:gd name="T5" fmla="*/ 66 h 396"/>
                <a:gd name="T6" fmla="*/ 26 w 224"/>
                <a:gd name="T7" fmla="*/ 112 h 396"/>
                <a:gd name="T8" fmla="*/ 34 w 224"/>
                <a:gd name="T9" fmla="*/ 150 h 396"/>
                <a:gd name="T10" fmla="*/ 98 w 224"/>
                <a:gd name="T11" fmla="*/ 144 h 396"/>
                <a:gd name="T12" fmla="*/ 106 w 224"/>
                <a:gd name="T13" fmla="*/ 124 h 396"/>
                <a:gd name="T14" fmla="*/ 116 w 224"/>
                <a:gd name="T15" fmla="*/ 116 h 396"/>
                <a:gd name="T16" fmla="*/ 126 w 224"/>
                <a:gd name="T17" fmla="*/ 114 h 396"/>
                <a:gd name="T18" fmla="*/ 142 w 224"/>
                <a:gd name="T19" fmla="*/ 122 h 396"/>
                <a:gd name="T20" fmla="*/ 146 w 224"/>
                <a:gd name="T21" fmla="*/ 132 h 396"/>
                <a:gd name="T22" fmla="*/ 142 w 224"/>
                <a:gd name="T23" fmla="*/ 148 h 396"/>
                <a:gd name="T24" fmla="*/ 128 w 224"/>
                <a:gd name="T25" fmla="*/ 158 h 396"/>
                <a:gd name="T26" fmla="*/ 84 w 224"/>
                <a:gd name="T27" fmla="*/ 168 h 396"/>
                <a:gd name="T28" fmla="*/ 50 w 224"/>
                <a:gd name="T29" fmla="*/ 180 h 396"/>
                <a:gd name="T30" fmla="*/ 22 w 224"/>
                <a:gd name="T31" fmla="*/ 200 h 396"/>
                <a:gd name="T32" fmla="*/ 6 w 224"/>
                <a:gd name="T33" fmla="*/ 228 h 396"/>
                <a:gd name="T34" fmla="*/ 0 w 224"/>
                <a:gd name="T35" fmla="*/ 266 h 396"/>
                <a:gd name="T36" fmla="*/ 14 w 224"/>
                <a:gd name="T37" fmla="*/ 314 h 396"/>
                <a:gd name="T38" fmla="*/ 34 w 224"/>
                <a:gd name="T39" fmla="*/ 332 h 396"/>
                <a:gd name="T40" fmla="*/ 56 w 224"/>
                <a:gd name="T41" fmla="*/ 370 h 396"/>
                <a:gd name="T42" fmla="*/ 98 w 224"/>
                <a:gd name="T43" fmla="*/ 392 h 396"/>
                <a:gd name="T44" fmla="*/ 120 w 224"/>
                <a:gd name="T45" fmla="*/ 356 h 396"/>
                <a:gd name="T46" fmla="*/ 152 w 224"/>
                <a:gd name="T47" fmla="*/ 350 h 396"/>
                <a:gd name="T48" fmla="*/ 178 w 224"/>
                <a:gd name="T49" fmla="*/ 336 h 396"/>
                <a:gd name="T50" fmla="*/ 208 w 224"/>
                <a:gd name="T51" fmla="*/ 292 h 396"/>
                <a:gd name="T52" fmla="*/ 200 w 224"/>
                <a:gd name="T53" fmla="*/ 252 h 396"/>
                <a:gd name="T54" fmla="*/ 136 w 224"/>
                <a:gd name="T55" fmla="*/ 258 h 396"/>
                <a:gd name="T56" fmla="*/ 128 w 224"/>
                <a:gd name="T57" fmla="*/ 278 h 396"/>
                <a:gd name="T58" fmla="*/ 118 w 224"/>
                <a:gd name="T59" fmla="*/ 286 h 396"/>
                <a:gd name="T60" fmla="*/ 102 w 224"/>
                <a:gd name="T61" fmla="*/ 286 h 396"/>
                <a:gd name="T62" fmla="*/ 80 w 224"/>
                <a:gd name="T63" fmla="*/ 276 h 396"/>
                <a:gd name="T64" fmla="*/ 78 w 224"/>
                <a:gd name="T65" fmla="*/ 266 h 396"/>
                <a:gd name="T66" fmla="*/ 80 w 224"/>
                <a:gd name="T67" fmla="*/ 252 h 396"/>
                <a:gd name="T68" fmla="*/ 96 w 224"/>
                <a:gd name="T69" fmla="*/ 242 h 396"/>
                <a:gd name="T70" fmla="*/ 138 w 224"/>
                <a:gd name="T71" fmla="*/ 232 h 396"/>
                <a:gd name="T72" fmla="*/ 170 w 224"/>
                <a:gd name="T73" fmla="*/ 222 h 396"/>
                <a:gd name="T74" fmla="*/ 200 w 224"/>
                <a:gd name="T75" fmla="*/ 198 h 396"/>
                <a:gd name="T76" fmla="*/ 218 w 224"/>
                <a:gd name="T77" fmla="*/ 166 h 396"/>
                <a:gd name="T78" fmla="*/ 224 w 224"/>
                <a:gd name="T79" fmla="*/ 134 h 396"/>
                <a:gd name="T80" fmla="*/ 210 w 224"/>
                <a:gd name="T81" fmla="*/ 88 h 396"/>
                <a:gd name="T82" fmla="*/ 192 w 224"/>
                <a:gd name="T83" fmla="*/ 68 h 396"/>
                <a:gd name="T84" fmla="*/ 172 w 224"/>
                <a:gd name="T85" fmla="*/ 26 h 396"/>
                <a:gd name="T86" fmla="*/ 128 w 224"/>
                <a:gd name="T87" fmla="*/ 4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4" h="396">
                  <a:moveTo>
                    <a:pt x="114" y="0"/>
                  </a:moveTo>
                  <a:lnTo>
                    <a:pt x="110" y="16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92" y="46"/>
                  </a:lnTo>
                  <a:lnTo>
                    <a:pt x="78" y="52"/>
                  </a:lnTo>
                  <a:lnTo>
                    <a:pt x="66" y="58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42" y="80"/>
                  </a:lnTo>
                  <a:lnTo>
                    <a:pt x="34" y="94"/>
                  </a:lnTo>
                  <a:lnTo>
                    <a:pt x="26" y="112"/>
                  </a:lnTo>
                  <a:lnTo>
                    <a:pt x="22" y="132"/>
                  </a:lnTo>
                  <a:lnTo>
                    <a:pt x="20" y="148"/>
                  </a:lnTo>
                  <a:lnTo>
                    <a:pt x="34" y="150"/>
                  </a:lnTo>
                  <a:lnTo>
                    <a:pt x="80" y="158"/>
                  </a:lnTo>
                  <a:lnTo>
                    <a:pt x="96" y="160"/>
                  </a:lnTo>
                  <a:lnTo>
                    <a:pt x="98" y="144"/>
                  </a:lnTo>
                  <a:lnTo>
                    <a:pt x="98" y="144"/>
                  </a:lnTo>
                  <a:lnTo>
                    <a:pt x="102" y="130"/>
                  </a:lnTo>
                  <a:lnTo>
                    <a:pt x="106" y="124"/>
                  </a:lnTo>
                  <a:lnTo>
                    <a:pt x="110" y="118"/>
                  </a:lnTo>
                  <a:lnTo>
                    <a:pt x="110" y="118"/>
                  </a:lnTo>
                  <a:lnTo>
                    <a:pt x="116" y="116"/>
                  </a:lnTo>
                  <a:lnTo>
                    <a:pt x="122" y="114"/>
                  </a:lnTo>
                  <a:lnTo>
                    <a:pt x="122" y="114"/>
                  </a:lnTo>
                  <a:lnTo>
                    <a:pt x="126" y="114"/>
                  </a:lnTo>
                  <a:lnTo>
                    <a:pt x="126" y="114"/>
                  </a:lnTo>
                  <a:lnTo>
                    <a:pt x="136" y="118"/>
                  </a:lnTo>
                  <a:lnTo>
                    <a:pt x="142" y="122"/>
                  </a:lnTo>
                  <a:lnTo>
                    <a:pt x="142" y="122"/>
                  </a:lnTo>
                  <a:lnTo>
                    <a:pt x="146" y="128"/>
                  </a:lnTo>
                  <a:lnTo>
                    <a:pt x="146" y="132"/>
                  </a:lnTo>
                  <a:lnTo>
                    <a:pt x="146" y="140"/>
                  </a:lnTo>
                  <a:lnTo>
                    <a:pt x="146" y="140"/>
                  </a:lnTo>
                  <a:lnTo>
                    <a:pt x="142" y="148"/>
                  </a:lnTo>
                  <a:lnTo>
                    <a:pt x="138" y="154"/>
                  </a:lnTo>
                  <a:lnTo>
                    <a:pt x="138" y="154"/>
                  </a:lnTo>
                  <a:lnTo>
                    <a:pt x="128" y="158"/>
                  </a:lnTo>
                  <a:lnTo>
                    <a:pt x="108" y="164"/>
                  </a:lnTo>
                  <a:lnTo>
                    <a:pt x="108" y="164"/>
                  </a:lnTo>
                  <a:lnTo>
                    <a:pt x="84" y="168"/>
                  </a:lnTo>
                  <a:lnTo>
                    <a:pt x="66" y="174"/>
                  </a:lnTo>
                  <a:lnTo>
                    <a:pt x="66" y="174"/>
                  </a:lnTo>
                  <a:lnTo>
                    <a:pt x="50" y="180"/>
                  </a:lnTo>
                  <a:lnTo>
                    <a:pt x="36" y="190"/>
                  </a:lnTo>
                  <a:lnTo>
                    <a:pt x="36" y="190"/>
                  </a:lnTo>
                  <a:lnTo>
                    <a:pt x="22" y="200"/>
                  </a:lnTo>
                  <a:lnTo>
                    <a:pt x="14" y="214"/>
                  </a:lnTo>
                  <a:lnTo>
                    <a:pt x="14" y="214"/>
                  </a:lnTo>
                  <a:lnTo>
                    <a:pt x="6" y="228"/>
                  </a:lnTo>
                  <a:lnTo>
                    <a:pt x="2" y="248"/>
                  </a:lnTo>
                  <a:lnTo>
                    <a:pt x="2" y="248"/>
                  </a:lnTo>
                  <a:lnTo>
                    <a:pt x="0" y="266"/>
                  </a:lnTo>
                  <a:lnTo>
                    <a:pt x="2" y="282"/>
                  </a:lnTo>
                  <a:lnTo>
                    <a:pt x="6" y="298"/>
                  </a:lnTo>
                  <a:lnTo>
                    <a:pt x="14" y="314"/>
                  </a:lnTo>
                  <a:lnTo>
                    <a:pt x="14" y="314"/>
                  </a:lnTo>
                  <a:lnTo>
                    <a:pt x="24" y="324"/>
                  </a:lnTo>
                  <a:lnTo>
                    <a:pt x="34" y="332"/>
                  </a:lnTo>
                  <a:lnTo>
                    <a:pt x="46" y="340"/>
                  </a:lnTo>
                  <a:lnTo>
                    <a:pt x="60" y="346"/>
                  </a:lnTo>
                  <a:lnTo>
                    <a:pt x="56" y="370"/>
                  </a:lnTo>
                  <a:lnTo>
                    <a:pt x="52" y="384"/>
                  </a:lnTo>
                  <a:lnTo>
                    <a:pt x="68" y="388"/>
                  </a:lnTo>
                  <a:lnTo>
                    <a:pt x="98" y="392"/>
                  </a:lnTo>
                  <a:lnTo>
                    <a:pt x="114" y="396"/>
                  </a:lnTo>
                  <a:lnTo>
                    <a:pt x="116" y="380"/>
                  </a:lnTo>
                  <a:lnTo>
                    <a:pt x="120" y="356"/>
                  </a:lnTo>
                  <a:lnTo>
                    <a:pt x="120" y="356"/>
                  </a:lnTo>
                  <a:lnTo>
                    <a:pt x="136" y="356"/>
                  </a:lnTo>
                  <a:lnTo>
                    <a:pt x="152" y="350"/>
                  </a:lnTo>
                  <a:lnTo>
                    <a:pt x="166" y="344"/>
                  </a:lnTo>
                  <a:lnTo>
                    <a:pt x="178" y="336"/>
                  </a:lnTo>
                  <a:lnTo>
                    <a:pt x="178" y="336"/>
                  </a:lnTo>
                  <a:lnTo>
                    <a:pt x="190" y="324"/>
                  </a:lnTo>
                  <a:lnTo>
                    <a:pt x="200" y="308"/>
                  </a:lnTo>
                  <a:lnTo>
                    <a:pt x="208" y="292"/>
                  </a:lnTo>
                  <a:lnTo>
                    <a:pt x="212" y="272"/>
                  </a:lnTo>
                  <a:lnTo>
                    <a:pt x="216" y="256"/>
                  </a:lnTo>
                  <a:lnTo>
                    <a:pt x="200" y="252"/>
                  </a:lnTo>
                  <a:lnTo>
                    <a:pt x="154" y="246"/>
                  </a:lnTo>
                  <a:lnTo>
                    <a:pt x="138" y="242"/>
                  </a:lnTo>
                  <a:lnTo>
                    <a:pt x="136" y="258"/>
                  </a:lnTo>
                  <a:lnTo>
                    <a:pt x="136" y="258"/>
                  </a:lnTo>
                  <a:lnTo>
                    <a:pt x="132" y="272"/>
                  </a:lnTo>
                  <a:lnTo>
                    <a:pt x="128" y="278"/>
                  </a:lnTo>
                  <a:lnTo>
                    <a:pt x="124" y="282"/>
                  </a:lnTo>
                  <a:lnTo>
                    <a:pt x="124" y="282"/>
                  </a:lnTo>
                  <a:lnTo>
                    <a:pt x="118" y="286"/>
                  </a:lnTo>
                  <a:lnTo>
                    <a:pt x="108" y="288"/>
                  </a:lnTo>
                  <a:lnTo>
                    <a:pt x="108" y="288"/>
                  </a:lnTo>
                  <a:lnTo>
                    <a:pt x="102" y="286"/>
                  </a:lnTo>
                  <a:lnTo>
                    <a:pt x="102" y="286"/>
                  </a:lnTo>
                  <a:lnTo>
                    <a:pt x="88" y="282"/>
                  </a:lnTo>
                  <a:lnTo>
                    <a:pt x="80" y="276"/>
                  </a:lnTo>
                  <a:lnTo>
                    <a:pt x="80" y="276"/>
                  </a:lnTo>
                  <a:lnTo>
                    <a:pt x="78" y="270"/>
                  </a:lnTo>
                  <a:lnTo>
                    <a:pt x="78" y="266"/>
                  </a:lnTo>
                  <a:lnTo>
                    <a:pt x="78" y="260"/>
                  </a:lnTo>
                  <a:lnTo>
                    <a:pt x="78" y="260"/>
                  </a:lnTo>
                  <a:lnTo>
                    <a:pt x="80" y="252"/>
                  </a:lnTo>
                  <a:lnTo>
                    <a:pt x="86" y="246"/>
                  </a:lnTo>
                  <a:lnTo>
                    <a:pt x="86" y="246"/>
                  </a:lnTo>
                  <a:lnTo>
                    <a:pt x="96" y="242"/>
                  </a:lnTo>
                  <a:lnTo>
                    <a:pt x="116" y="236"/>
                  </a:lnTo>
                  <a:lnTo>
                    <a:pt x="116" y="236"/>
                  </a:lnTo>
                  <a:lnTo>
                    <a:pt x="138" y="232"/>
                  </a:lnTo>
                  <a:lnTo>
                    <a:pt x="156" y="226"/>
                  </a:lnTo>
                  <a:lnTo>
                    <a:pt x="156" y="226"/>
                  </a:lnTo>
                  <a:lnTo>
                    <a:pt x="170" y="222"/>
                  </a:lnTo>
                  <a:lnTo>
                    <a:pt x="182" y="214"/>
                  </a:lnTo>
                  <a:lnTo>
                    <a:pt x="192" y="208"/>
                  </a:lnTo>
                  <a:lnTo>
                    <a:pt x="200" y="198"/>
                  </a:lnTo>
                  <a:lnTo>
                    <a:pt x="208" y="188"/>
                  </a:lnTo>
                  <a:lnTo>
                    <a:pt x="214" y="178"/>
                  </a:lnTo>
                  <a:lnTo>
                    <a:pt x="218" y="166"/>
                  </a:lnTo>
                  <a:lnTo>
                    <a:pt x="222" y="152"/>
                  </a:lnTo>
                  <a:lnTo>
                    <a:pt x="222" y="152"/>
                  </a:lnTo>
                  <a:lnTo>
                    <a:pt x="224" y="134"/>
                  </a:lnTo>
                  <a:lnTo>
                    <a:pt x="222" y="118"/>
                  </a:lnTo>
                  <a:lnTo>
                    <a:pt x="218" y="102"/>
                  </a:lnTo>
                  <a:lnTo>
                    <a:pt x="210" y="88"/>
                  </a:lnTo>
                  <a:lnTo>
                    <a:pt x="210" y="88"/>
                  </a:lnTo>
                  <a:lnTo>
                    <a:pt x="200" y="76"/>
                  </a:lnTo>
                  <a:lnTo>
                    <a:pt x="192" y="68"/>
                  </a:lnTo>
                  <a:lnTo>
                    <a:pt x="180" y="60"/>
                  </a:lnTo>
                  <a:lnTo>
                    <a:pt x="168" y="54"/>
                  </a:lnTo>
                  <a:lnTo>
                    <a:pt x="172" y="26"/>
                  </a:lnTo>
                  <a:lnTo>
                    <a:pt x="174" y="10"/>
                  </a:lnTo>
                  <a:lnTo>
                    <a:pt x="158" y="8"/>
                  </a:lnTo>
                  <a:lnTo>
                    <a:pt x="128" y="4"/>
                  </a:lnTo>
                  <a:lnTo>
                    <a:pt x="1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1" name="Freeform 2385">
              <a:extLst>
                <a:ext uri="{FF2B5EF4-FFF2-40B4-BE49-F238E27FC236}">
                  <a16:creationId xmlns:a16="http://schemas.microsoft.com/office/drawing/2014/main" id="{DEE85B18-B0BB-4A70-8135-5365AFF6E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1877" y="3858356"/>
              <a:ext cx="303736" cy="557445"/>
            </a:xfrm>
            <a:custGeom>
              <a:avLst/>
              <a:gdLst>
                <a:gd name="T0" fmla="*/ 164 w 170"/>
                <a:gd name="T1" fmla="*/ 132 h 312"/>
                <a:gd name="T2" fmla="*/ 164 w 170"/>
                <a:gd name="T3" fmla="*/ 132 h 312"/>
                <a:gd name="T4" fmla="*/ 168 w 170"/>
                <a:gd name="T5" fmla="*/ 148 h 312"/>
                <a:gd name="T6" fmla="*/ 170 w 170"/>
                <a:gd name="T7" fmla="*/ 166 h 312"/>
                <a:gd name="T8" fmla="*/ 170 w 170"/>
                <a:gd name="T9" fmla="*/ 182 h 312"/>
                <a:gd name="T10" fmla="*/ 170 w 170"/>
                <a:gd name="T11" fmla="*/ 196 h 312"/>
                <a:gd name="T12" fmla="*/ 164 w 170"/>
                <a:gd name="T13" fmla="*/ 226 h 312"/>
                <a:gd name="T14" fmla="*/ 156 w 170"/>
                <a:gd name="T15" fmla="*/ 254 h 312"/>
                <a:gd name="T16" fmla="*/ 148 w 170"/>
                <a:gd name="T17" fmla="*/ 278 h 312"/>
                <a:gd name="T18" fmla="*/ 140 w 170"/>
                <a:gd name="T19" fmla="*/ 296 h 312"/>
                <a:gd name="T20" fmla="*/ 130 w 170"/>
                <a:gd name="T21" fmla="*/ 312 h 312"/>
                <a:gd name="T22" fmla="*/ 130 w 170"/>
                <a:gd name="T23" fmla="*/ 312 h 312"/>
                <a:gd name="T24" fmla="*/ 114 w 170"/>
                <a:gd name="T25" fmla="*/ 302 h 312"/>
                <a:gd name="T26" fmla="*/ 98 w 170"/>
                <a:gd name="T27" fmla="*/ 292 h 312"/>
                <a:gd name="T28" fmla="*/ 78 w 170"/>
                <a:gd name="T29" fmla="*/ 276 h 312"/>
                <a:gd name="T30" fmla="*/ 56 w 170"/>
                <a:gd name="T31" fmla="*/ 258 h 312"/>
                <a:gd name="T32" fmla="*/ 36 w 170"/>
                <a:gd name="T33" fmla="*/ 236 h 312"/>
                <a:gd name="T34" fmla="*/ 28 w 170"/>
                <a:gd name="T35" fmla="*/ 222 h 312"/>
                <a:gd name="T36" fmla="*/ 20 w 170"/>
                <a:gd name="T37" fmla="*/ 208 h 312"/>
                <a:gd name="T38" fmla="*/ 12 w 170"/>
                <a:gd name="T39" fmla="*/ 194 h 312"/>
                <a:gd name="T40" fmla="*/ 6 w 170"/>
                <a:gd name="T41" fmla="*/ 178 h 312"/>
                <a:gd name="T42" fmla="*/ 6 w 170"/>
                <a:gd name="T43" fmla="*/ 178 h 312"/>
                <a:gd name="T44" fmla="*/ 4 w 170"/>
                <a:gd name="T45" fmla="*/ 162 h 312"/>
                <a:gd name="T46" fmla="*/ 2 w 170"/>
                <a:gd name="T47" fmla="*/ 146 h 312"/>
                <a:gd name="T48" fmla="*/ 0 w 170"/>
                <a:gd name="T49" fmla="*/ 130 h 312"/>
                <a:gd name="T50" fmla="*/ 2 w 170"/>
                <a:gd name="T51" fmla="*/ 114 h 312"/>
                <a:gd name="T52" fmla="*/ 6 w 170"/>
                <a:gd name="T53" fmla="*/ 84 h 312"/>
                <a:gd name="T54" fmla="*/ 14 w 170"/>
                <a:gd name="T55" fmla="*/ 56 h 312"/>
                <a:gd name="T56" fmla="*/ 24 w 170"/>
                <a:gd name="T57" fmla="*/ 34 h 312"/>
                <a:gd name="T58" fmla="*/ 32 w 170"/>
                <a:gd name="T59" fmla="*/ 16 h 312"/>
                <a:gd name="T60" fmla="*/ 42 w 170"/>
                <a:gd name="T61" fmla="*/ 0 h 312"/>
                <a:gd name="T62" fmla="*/ 42 w 170"/>
                <a:gd name="T63" fmla="*/ 0 h 312"/>
                <a:gd name="T64" fmla="*/ 56 w 170"/>
                <a:gd name="T65" fmla="*/ 8 h 312"/>
                <a:gd name="T66" fmla="*/ 74 w 170"/>
                <a:gd name="T67" fmla="*/ 18 h 312"/>
                <a:gd name="T68" fmla="*/ 94 w 170"/>
                <a:gd name="T69" fmla="*/ 34 h 312"/>
                <a:gd name="T70" fmla="*/ 114 w 170"/>
                <a:gd name="T71" fmla="*/ 52 h 312"/>
                <a:gd name="T72" fmla="*/ 134 w 170"/>
                <a:gd name="T73" fmla="*/ 76 h 312"/>
                <a:gd name="T74" fmla="*/ 144 w 170"/>
                <a:gd name="T75" fmla="*/ 88 h 312"/>
                <a:gd name="T76" fmla="*/ 152 w 170"/>
                <a:gd name="T77" fmla="*/ 102 h 312"/>
                <a:gd name="T78" fmla="*/ 160 w 170"/>
                <a:gd name="T79" fmla="*/ 116 h 312"/>
                <a:gd name="T80" fmla="*/ 164 w 170"/>
                <a:gd name="T81" fmla="*/ 132 h 312"/>
                <a:gd name="T82" fmla="*/ 164 w 170"/>
                <a:gd name="T83" fmla="*/ 13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0" h="312">
                  <a:moveTo>
                    <a:pt x="164" y="132"/>
                  </a:moveTo>
                  <a:lnTo>
                    <a:pt x="164" y="132"/>
                  </a:lnTo>
                  <a:lnTo>
                    <a:pt x="168" y="148"/>
                  </a:lnTo>
                  <a:lnTo>
                    <a:pt x="170" y="166"/>
                  </a:lnTo>
                  <a:lnTo>
                    <a:pt x="170" y="182"/>
                  </a:lnTo>
                  <a:lnTo>
                    <a:pt x="170" y="196"/>
                  </a:lnTo>
                  <a:lnTo>
                    <a:pt x="164" y="226"/>
                  </a:lnTo>
                  <a:lnTo>
                    <a:pt x="156" y="254"/>
                  </a:lnTo>
                  <a:lnTo>
                    <a:pt x="148" y="278"/>
                  </a:lnTo>
                  <a:lnTo>
                    <a:pt x="140" y="296"/>
                  </a:lnTo>
                  <a:lnTo>
                    <a:pt x="130" y="312"/>
                  </a:lnTo>
                  <a:lnTo>
                    <a:pt x="130" y="312"/>
                  </a:lnTo>
                  <a:lnTo>
                    <a:pt x="114" y="302"/>
                  </a:lnTo>
                  <a:lnTo>
                    <a:pt x="98" y="292"/>
                  </a:lnTo>
                  <a:lnTo>
                    <a:pt x="78" y="276"/>
                  </a:lnTo>
                  <a:lnTo>
                    <a:pt x="56" y="258"/>
                  </a:lnTo>
                  <a:lnTo>
                    <a:pt x="36" y="236"/>
                  </a:lnTo>
                  <a:lnTo>
                    <a:pt x="28" y="222"/>
                  </a:lnTo>
                  <a:lnTo>
                    <a:pt x="20" y="208"/>
                  </a:lnTo>
                  <a:lnTo>
                    <a:pt x="12" y="194"/>
                  </a:lnTo>
                  <a:lnTo>
                    <a:pt x="6" y="178"/>
                  </a:lnTo>
                  <a:lnTo>
                    <a:pt x="6" y="178"/>
                  </a:lnTo>
                  <a:lnTo>
                    <a:pt x="4" y="162"/>
                  </a:lnTo>
                  <a:lnTo>
                    <a:pt x="2" y="146"/>
                  </a:lnTo>
                  <a:lnTo>
                    <a:pt x="0" y="130"/>
                  </a:lnTo>
                  <a:lnTo>
                    <a:pt x="2" y="114"/>
                  </a:lnTo>
                  <a:lnTo>
                    <a:pt x="6" y="84"/>
                  </a:lnTo>
                  <a:lnTo>
                    <a:pt x="14" y="56"/>
                  </a:lnTo>
                  <a:lnTo>
                    <a:pt x="24" y="34"/>
                  </a:lnTo>
                  <a:lnTo>
                    <a:pt x="32" y="1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6" y="8"/>
                  </a:lnTo>
                  <a:lnTo>
                    <a:pt x="74" y="18"/>
                  </a:lnTo>
                  <a:lnTo>
                    <a:pt x="94" y="34"/>
                  </a:lnTo>
                  <a:lnTo>
                    <a:pt x="114" y="52"/>
                  </a:lnTo>
                  <a:lnTo>
                    <a:pt x="134" y="76"/>
                  </a:lnTo>
                  <a:lnTo>
                    <a:pt x="144" y="88"/>
                  </a:lnTo>
                  <a:lnTo>
                    <a:pt x="152" y="102"/>
                  </a:lnTo>
                  <a:lnTo>
                    <a:pt x="160" y="116"/>
                  </a:lnTo>
                  <a:lnTo>
                    <a:pt x="164" y="132"/>
                  </a:lnTo>
                  <a:lnTo>
                    <a:pt x="164" y="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2" name="Freeform 2387">
              <a:extLst>
                <a:ext uri="{FF2B5EF4-FFF2-40B4-BE49-F238E27FC236}">
                  <a16:creationId xmlns:a16="http://schemas.microsoft.com/office/drawing/2014/main" id="{7C7EFBE4-39AD-46D9-B4E2-098D43B84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5327" y="3615367"/>
              <a:ext cx="510992" cy="714674"/>
            </a:xfrm>
            <a:custGeom>
              <a:avLst/>
              <a:gdLst>
                <a:gd name="T0" fmla="*/ 40 w 286"/>
                <a:gd name="T1" fmla="*/ 336 h 400"/>
                <a:gd name="T2" fmla="*/ 8 w 286"/>
                <a:gd name="T3" fmla="*/ 298 h 400"/>
                <a:gd name="T4" fmla="*/ 0 w 286"/>
                <a:gd name="T5" fmla="*/ 266 h 400"/>
                <a:gd name="T6" fmla="*/ 14 w 286"/>
                <a:gd name="T7" fmla="*/ 214 h 400"/>
                <a:gd name="T8" fmla="*/ 38 w 286"/>
                <a:gd name="T9" fmla="*/ 184 h 400"/>
                <a:gd name="T10" fmla="*/ 68 w 286"/>
                <a:gd name="T11" fmla="*/ 170 h 400"/>
                <a:gd name="T12" fmla="*/ 100 w 286"/>
                <a:gd name="T13" fmla="*/ 166 h 400"/>
                <a:gd name="T14" fmla="*/ 124 w 286"/>
                <a:gd name="T15" fmla="*/ 166 h 400"/>
                <a:gd name="T16" fmla="*/ 178 w 286"/>
                <a:gd name="T17" fmla="*/ 174 h 400"/>
                <a:gd name="T18" fmla="*/ 192 w 286"/>
                <a:gd name="T19" fmla="*/ 172 h 400"/>
                <a:gd name="T20" fmla="*/ 208 w 286"/>
                <a:gd name="T21" fmla="*/ 160 h 400"/>
                <a:gd name="T22" fmla="*/ 216 w 286"/>
                <a:gd name="T23" fmla="*/ 148 h 400"/>
                <a:gd name="T24" fmla="*/ 218 w 286"/>
                <a:gd name="T25" fmla="*/ 128 h 400"/>
                <a:gd name="T26" fmla="*/ 210 w 286"/>
                <a:gd name="T27" fmla="*/ 116 h 400"/>
                <a:gd name="T28" fmla="*/ 198 w 286"/>
                <a:gd name="T29" fmla="*/ 106 h 400"/>
                <a:gd name="T30" fmla="*/ 182 w 286"/>
                <a:gd name="T31" fmla="*/ 100 h 400"/>
                <a:gd name="T32" fmla="*/ 170 w 286"/>
                <a:gd name="T33" fmla="*/ 104 h 400"/>
                <a:gd name="T34" fmla="*/ 148 w 286"/>
                <a:gd name="T35" fmla="*/ 122 h 400"/>
                <a:gd name="T36" fmla="*/ 78 w 286"/>
                <a:gd name="T37" fmla="*/ 104 h 400"/>
                <a:gd name="T38" fmla="*/ 94 w 286"/>
                <a:gd name="T39" fmla="*/ 80 h 400"/>
                <a:gd name="T40" fmla="*/ 138 w 286"/>
                <a:gd name="T41" fmla="*/ 44 h 400"/>
                <a:gd name="T42" fmla="*/ 172 w 286"/>
                <a:gd name="T43" fmla="*/ 38 h 400"/>
                <a:gd name="T44" fmla="*/ 204 w 286"/>
                <a:gd name="T45" fmla="*/ 44 h 400"/>
                <a:gd name="T46" fmla="*/ 248 w 286"/>
                <a:gd name="T47" fmla="*/ 68 h 400"/>
                <a:gd name="T48" fmla="*/ 270 w 286"/>
                <a:gd name="T49" fmla="*/ 92 h 400"/>
                <a:gd name="T50" fmla="*/ 282 w 286"/>
                <a:gd name="T51" fmla="*/ 122 h 400"/>
                <a:gd name="T52" fmla="*/ 280 w 286"/>
                <a:gd name="T53" fmla="*/ 172 h 400"/>
                <a:gd name="T54" fmla="*/ 264 w 286"/>
                <a:gd name="T55" fmla="*/ 200 h 400"/>
                <a:gd name="T56" fmla="*/ 236 w 286"/>
                <a:gd name="T57" fmla="*/ 226 h 400"/>
                <a:gd name="T58" fmla="*/ 200 w 286"/>
                <a:gd name="T59" fmla="*/ 236 h 400"/>
                <a:gd name="T60" fmla="*/ 182 w 286"/>
                <a:gd name="T61" fmla="*/ 238 h 400"/>
                <a:gd name="T62" fmla="*/ 134 w 286"/>
                <a:gd name="T63" fmla="*/ 232 h 400"/>
                <a:gd name="T64" fmla="*/ 108 w 286"/>
                <a:gd name="T65" fmla="*/ 230 h 400"/>
                <a:gd name="T66" fmla="*/ 88 w 286"/>
                <a:gd name="T67" fmla="*/ 234 h 400"/>
                <a:gd name="T68" fmla="*/ 72 w 286"/>
                <a:gd name="T69" fmla="*/ 248 h 400"/>
                <a:gd name="T70" fmla="*/ 68 w 286"/>
                <a:gd name="T71" fmla="*/ 262 h 400"/>
                <a:gd name="T72" fmla="*/ 68 w 286"/>
                <a:gd name="T73" fmla="*/ 276 h 400"/>
                <a:gd name="T74" fmla="*/ 84 w 286"/>
                <a:gd name="T75" fmla="*/ 294 h 400"/>
                <a:gd name="T76" fmla="*/ 104 w 286"/>
                <a:gd name="T77" fmla="*/ 306 h 400"/>
                <a:gd name="T78" fmla="*/ 126 w 286"/>
                <a:gd name="T79" fmla="*/ 306 h 400"/>
                <a:gd name="T80" fmla="*/ 142 w 286"/>
                <a:gd name="T81" fmla="*/ 296 h 400"/>
                <a:gd name="T82" fmla="*/ 158 w 286"/>
                <a:gd name="T83" fmla="*/ 272 h 400"/>
                <a:gd name="T84" fmla="*/ 214 w 286"/>
                <a:gd name="T85" fmla="*/ 314 h 400"/>
                <a:gd name="T86" fmla="*/ 174 w 286"/>
                <a:gd name="T87" fmla="*/ 358 h 400"/>
                <a:gd name="T88" fmla="*/ 142 w 286"/>
                <a:gd name="T89" fmla="*/ 370 h 400"/>
                <a:gd name="T90" fmla="*/ 106 w 286"/>
                <a:gd name="T91" fmla="*/ 368 h 400"/>
                <a:gd name="T92" fmla="*/ 20 w 286"/>
                <a:gd name="T93" fmla="*/ 374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6" h="400">
                  <a:moveTo>
                    <a:pt x="20" y="374"/>
                  </a:moveTo>
                  <a:lnTo>
                    <a:pt x="40" y="336"/>
                  </a:lnTo>
                  <a:lnTo>
                    <a:pt x="40" y="336"/>
                  </a:lnTo>
                  <a:lnTo>
                    <a:pt x="28" y="324"/>
                  </a:lnTo>
                  <a:lnTo>
                    <a:pt x="16" y="312"/>
                  </a:lnTo>
                  <a:lnTo>
                    <a:pt x="8" y="298"/>
                  </a:lnTo>
                  <a:lnTo>
                    <a:pt x="2" y="282"/>
                  </a:lnTo>
                  <a:lnTo>
                    <a:pt x="2" y="282"/>
                  </a:lnTo>
                  <a:lnTo>
                    <a:pt x="0" y="266"/>
                  </a:lnTo>
                  <a:lnTo>
                    <a:pt x="0" y="248"/>
                  </a:lnTo>
                  <a:lnTo>
                    <a:pt x="6" y="230"/>
                  </a:lnTo>
                  <a:lnTo>
                    <a:pt x="14" y="214"/>
                  </a:lnTo>
                  <a:lnTo>
                    <a:pt x="14" y="214"/>
                  </a:lnTo>
                  <a:lnTo>
                    <a:pt x="24" y="198"/>
                  </a:lnTo>
                  <a:lnTo>
                    <a:pt x="38" y="184"/>
                  </a:lnTo>
                  <a:lnTo>
                    <a:pt x="38" y="184"/>
                  </a:lnTo>
                  <a:lnTo>
                    <a:pt x="52" y="176"/>
                  </a:lnTo>
                  <a:lnTo>
                    <a:pt x="68" y="170"/>
                  </a:lnTo>
                  <a:lnTo>
                    <a:pt x="68" y="170"/>
                  </a:lnTo>
                  <a:lnTo>
                    <a:pt x="82" y="166"/>
                  </a:lnTo>
                  <a:lnTo>
                    <a:pt x="100" y="166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124" y="166"/>
                  </a:lnTo>
                  <a:lnTo>
                    <a:pt x="150" y="170"/>
                  </a:lnTo>
                  <a:lnTo>
                    <a:pt x="150" y="170"/>
                  </a:lnTo>
                  <a:lnTo>
                    <a:pt x="178" y="174"/>
                  </a:lnTo>
                  <a:lnTo>
                    <a:pt x="178" y="174"/>
                  </a:lnTo>
                  <a:lnTo>
                    <a:pt x="192" y="172"/>
                  </a:lnTo>
                  <a:lnTo>
                    <a:pt x="192" y="172"/>
                  </a:lnTo>
                  <a:lnTo>
                    <a:pt x="198" y="170"/>
                  </a:lnTo>
                  <a:lnTo>
                    <a:pt x="204" y="166"/>
                  </a:lnTo>
                  <a:lnTo>
                    <a:pt x="208" y="160"/>
                  </a:lnTo>
                  <a:lnTo>
                    <a:pt x="212" y="154"/>
                  </a:lnTo>
                  <a:lnTo>
                    <a:pt x="212" y="154"/>
                  </a:lnTo>
                  <a:lnTo>
                    <a:pt x="216" y="148"/>
                  </a:lnTo>
                  <a:lnTo>
                    <a:pt x="218" y="140"/>
                  </a:lnTo>
                  <a:lnTo>
                    <a:pt x="218" y="134"/>
                  </a:lnTo>
                  <a:lnTo>
                    <a:pt x="218" y="128"/>
                  </a:lnTo>
                  <a:lnTo>
                    <a:pt x="218" y="128"/>
                  </a:lnTo>
                  <a:lnTo>
                    <a:pt x="214" y="122"/>
                  </a:lnTo>
                  <a:lnTo>
                    <a:pt x="210" y="116"/>
                  </a:lnTo>
                  <a:lnTo>
                    <a:pt x="206" y="110"/>
                  </a:lnTo>
                  <a:lnTo>
                    <a:pt x="198" y="106"/>
                  </a:lnTo>
                  <a:lnTo>
                    <a:pt x="198" y="106"/>
                  </a:lnTo>
                  <a:lnTo>
                    <a:pt x="190" y="102"/>
                  </a:lnTo>
                  <a:lnTo>
                    <a:pt x="182" y="100"/>
                  </a:lnTo>
                  <a:lnTo>
                    <a:pt x="182" y="100"/>
                  </a:lnTo>
                  <a:lnTo>
                    <a:pt x="176" y="102"/>
                  </a:lnTo>
                  <a:lnTo>
                    <a:pt x="170" y="104"/>
                  </a:lnTo>
                  <a:lnTo>
                    <a:pt x="170" y="104"/>
                  </a:lnTo>
                  <a:lnTo>
                    <a:pt x="162" y="108"/>
                  </a:lnTo>
                  <a:lnTo>
                    <a:pt x="154" y="114"/>
                  </a:lnTo>
                  <a:lnTo>
                    <a:pt x="148" y="122"/>
                  </a:lnTo>
                  <a:lnTo>
                    <a:pt x="140" y="132"/>
                  </a:lnTo>
                  <a:lnTo>
                    <a:pt x="138" y="138"/>
                  </a:lnTo>
                  <a:lnTo>
                    <a:pt x="78" y="104"/>
                  </a:lnTo>
                  <a:lnTo>
                    <a:pt x="82" y="98"/>
                  </a:lnTo>
                  <a:lnTo>
                    <a:pt x="82" y="98"/>
                  </a:lnTo>
                  <a:lnTo>
                    <a:pt x="94" y="80"/>
                  </a:lnTo>
                  <a:lnTo>
                    <a:pt x="106" y="64"/>
                  </a:lnTo>
                  <a:lnTo>
                    <a:pt x="122" y="52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54" y="40"/>
                  </a:lnTo>
                  <a:lnTo>
                    <a:pt x="172" y="38"/>
                  </a:lnTo>
                  <a:lnTo>
                    <a:pt x="172" y="38"/>
                  </a:lnTo>
                  <a:lnTo>
                    <a:pt x="188" y="38"/>
                  </a:lnTo>
                  <a:lnTo>
                    <a:pt x="204" y="44"/>
                  </a:lnTo>
                  <a:lnTo>
                    <a:pt x="228" y="0"/>
                  </a:lnTo>
                  <a:lnTo>
                    <a:pt x="272" y="26"/>
                  </a:lnTo>
                  <a:lnTo>
                    <a:pt x="248" y="68"/>
                  </a:lnTo>
                  <a:lnTo>
                    <a:pt x="248" y="68"/>
                  </a:lnTo>
                  <a:lnTo>
                    <a:pt x="260" y="80"/>
                  </a:lnTo>
                  <a:lnTo>
                    <a:pt x="270" y="92"/>
                  </a:lnTo>
                  <a:lnTo>
                    <a:pt x="278" y="106"/>
                  </a:lnTo>
                  <a:lnTo>
                    <a:pt x="282" y="122"/>
                  </a:lnTo>
                  <a:lnTo>
                    <a:pt x="282" y="122"/>
                  </a:lnTo>
                  <a:lnTo>
                    <a:pt x="286" y="138"/>
                  </a:lnTo>
                  <a:lnTo>
                    <a:pt x="284" y="156"/>
                  </a:lnTo>
                  <a:lnTo>
                    <a:pt x="280" y="172"/>
                  </a:lnTo>
                  <a:lnTo>
                    <a:pt x="272" y="190"/>
                  </a:lnTo>
                  <a:lnTo>
                    <a:pt x="272" y="190"/>
                  </a:lnTo>
                  <a:lnTo>
                    <a:pt x="264" y="200"/>
                  </a:lnTo>
                  <a:lnTo>
                    <a:pt x="256" y="210"/>
                  </a:lnTo>
                  <a:lnTo>
                    <a:pt x="246" y="218"/>
                  </a:lnTo>
                  <a:lnTo>
                    <a:pt x="236" y="226"/>
                  </a:lnTo>
                  <a:lnTo>
                    <a:pt x="224" y="230"/>
                  </a:lnTo>
                  <a:lnTo>
                    <a:pt x="212" y="234"/>
                  </a:lnTo>
                  <a:lnTo>
                    <a:pt x="200" y="236"/>
                  </a:lnTo>
                  <a:lnTo>
                    <a:pt x="184" y="238"/>
                  </a:lnTo>
                  <a:lnTo>
                    <a:pt x="184" y="238"/>
                  </a:lnTo>
                  <a:lnTo>
                    <a:pt x="182" y="238"/>
                  </a:lnTo>
                  <a:lnTo>
                    <a:pt x="182" y="238"/>
                  </a:lnTo>
                  <a:lnTo>
                    <a:pt x="160" y="236"/>
                  </a:lnTo>
                  <a:lnTo>
                    <a:pt x="134" y="232"/>
                  </a:lnTo>
                  <a:lnTo>
                    <a:pt x="134" y="232"/>
                  </a:lnTo>
                  <a:lnTo>
                    <a:pt x="108" y="230"/>
                  </a:lnTo>
                  <a:lnTo>
                    <a:pt x="108" y="230"/>
                  </a:lnTo>
                  <a:lnTo>
                    <a:pt x="94" y="232"/>
                  </a:lnTo>
                  <a:lnTo>
                    <a:pt x="94" y="232"/>
                  </a:lnTo>
                  <a:lnTo>
                    <a:pt x="88" y="234"/>
                  </a:lnTo>
                  <a:lnTo>
                    <a:pt x="82" y="238"/>
                  </a:lnTo>
                  <a:lnTo>
                    <a:pt x="76" y="242"/>
                  </a:lnTo>
                  <a:lnTo>
                    <a:pt x="72" y="248"/>
                  </a:lnTo>
                  <a:lnTo>
                    <a:pt x="72" y="248"/>
                  </a:lnTo>
                  <a:lnTo>
                    <a:pt x="70" y="256"/>
                  </a:lnTo>
                  <a:lnTo>
                    <a:pt x="68" y="262"/>
                  </a:lnTo>
                  <a:lnTo>
                    <a:pt x="68" y="268"/>
                  </a:lnTo>
                  <a:lnTo>
                    <a:pt x="68" y="276"/>
                  </a:lnTo>
                  <a:lnTo>
                    <a:pt x="68" y="276"/>
                  </a:lnTo>
                  <a:lnTo>
                    <a:pt x="72" y="282"/>
                  </a:lnTo>
                  <a:lnTo>
                    <a:pt x="76" y="288"/>
                  </a:lnTo>
                  <a:lnTo>
                    <a:pt x="84" y="294"/>
                  </a:lnTo>
                  <a:lnTo>
                    <a:pt x="92" y="300"/>
                  </a:lnTo>
                  <a:lnTo>
                    <a:pt x="92" y="300"/>
                  </a:lnTo>
                  <a:lnTo>
                    <a:pt x="104" y="306"/>
                  </a:lnTo>
                  <a:lnTo>
                    <a:pt x="116" y="308"/>
                  </a:lnTo>
                  <a:lnTo>
                    <a:pt x="116" y="308"/>
                  </a:lnTo>
                  <a:lnTo>
                    <a:pt x="126" y="306"/>
                  </a:lnTo>
                  <a:lnTo>
                    <a:pt x="126" y="306"/>
                  </a:lnTo>
                  <a:lnTo>
                    <a:pt x="134" y="302"/>
                  </a:lnTo>
                  <a:lnTo>
                    <a:pt x="142" y="296"/>
                  </a:lnTo>
                  <a:lnTo>
                    <a:pt x="148" y="288"/>
                  </a:lnTo>
                  <a:lnTo>
                    <a:pt x="156" y="280"/>
                  </a:lnTo>
                  <a:lnTo>
                    <a:pt x="158" y="272"/>
                  </a:lnTo>
                  <a:lnTo>
                    <a:pt x="218" y="306"/>
                  </a:lnTo>
                  <a:lnTo>
                    <a:pt x="214" y="314"/>
                  </a:lnTo>
                  <a:lnTo>
                    <a:pt x="214" y="314"/>
                  </a:lnTo>
                  <a:lnTo>
                    <a:pt x="202" y="332"/>
                  </a:lnTo>
                  <a:lnTo>
                    <a:pt x="188" y="346"/>
                  </a:lnTo>
                  <a:lnTo>
                    <a:pt x="174" y="358"/>
                  </a:lnTo>
                  <a:lnTo>
                    <a:pt x="156" y="366"/>
                  </a:lnTo>
                  <a:lnTo>
                    <a:pt x="156" y="366"/>
                  </a:lnTo>
                  <a:lnTo>
                    <a:pt x="142" y="370"/>
                  </a:lnTo>
                  <a:lnTo>
                    <a:pt x="126" y="370"/>
                  </a:lnTo>
                  <a:lnTo>
                    <a:pt x="126" y="370"/>
                  </a:lnTo>
                  <a:lnTo>
                    <a:pt x="106" y="368"/>
                  </a:lnTo>
                  <a:lnTo>
                    <a:pt x="84" y="362"/>
                  </a:lnTo>
                  <a:lnTo>
                    <a:pt x="64" y="400"/>
                  </a:lnTo>
                  <a:lnTo>
                    <a:pt x="20" y="374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3" name="Freeform 2389">
              <a:extLst>
                <a:ext uri="{FF2B5EF4-FFF2-40B4-BE49-F238E27FC236}">
                  <a16:creationId xmlns:a16="http://schemas.microsoft.com/office/drawing/2014/main" id="{26510C61-D8B0-49DF-8B3F-16FACD9FF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9621" y="3636808"/>
              <a:ext cx="482405" cy="671793"/>
            </a:xfrm>
            <a:custGeom>
              <a:avLst/>
              <a:gdLst>
                <a:gd name="T0" fmla="*/ 230 w 270"/>
                <a:gd name="T1" fmla="*/ 58 h 376"/>
                <a:gd name="T2" fmla="*/ 254 w 270"/>
                <a:gd name="T3" fmla="*/ 82 h 376"/>
                <a:gd name="T4" fmla="*/ 268 w 270"/>
                <a:gd name="T5" fmla="*/ 112 h 376"/>
                <a:gd name="T6" fmla="*/ 264 w 270"/>
                <a:gd name="T7" fmla="*/ 158 h 376"/>
                <a:gd name="T8" fmla="*/ 250 w 270"/>
                <a:gd name="T9" fmla="*/ 184 h 376"/>
                <a:gd name="T10" fmla="*/ 224 w 270"/>
                <a:gd name="T11" fmla="*/ 206 h 376"/>
                <a:gd name="T12" fmla="*/ 190 w 270"/>
                <a:gd name="T13" fmla="*/ 218 h 376"/>
                <a:gd name="T14" fmla="*/ 174 w 270"/>
                <a:gd name="T15" fmla="*/ 218 h 376"/>
                <a:gd name="T16" fmla="*/ 128 w 270"/>
                <a:gd name="T17" fmla="*/ 212 h 376"/>
                <a:gd name="T18" fmla="*/ 100 w 270"/>
                <a:gd name="T19" fmla="*/ 210 h 376"/>
                <a:gd name="T20" fmla="*/ 82 w 270"/>
                <a:gd name="T21" fmla="*/ 212 h 376"/>
                <a:gd name="T22" fmla="*/ 62 w 270"/>
                <a:gd name="T23" fmla="*/ 224 h 376"/>
                <a:gd name="T24" fmla="*/ 54 w 270"/>
                <a:gd name="T25" fmla="*/ 240 h 376"/>
                <a:gd name="T26" fmla="*/ 54 w 270"/>
                <a:gd name="T27" fmla="*/ 266 h 376"/>
                <a:gd name="T28" fmla="*/ 62 w 270"/>
                <a:gd name="T29" fmla="*/ 282 h 376"/>
                <a:gd name="T30" fmla="*/ 80 w 270"/>
                <a:gd name="T31" fmla="*/ 294 h 376"/>
                <a:gd name="T32" fmla="*/ 108 w 270"/>
                <a:gd name="T33" fmla="*/ 304 h 376"/>
                <a:gd name="T34" fmla="*/ 130 w 270"/>
                <a:gd name="T35" fmla="*/ 298 h 376"/>
                <a:gd name="T36" fmla="*/ 154 w 270"/>
                <a:gd name="T37" fmla="*/ 272 h 376"/>
                <a:gd name="T38" fmla="*/ 188 w 270"/>
                <a:gd name="T39" fmla="*/ 314 h 376"/>
                <a:gd name="T40" fmla="*/ 146 w 270"/>
                <a:gd name="T41" fmla="*/ 346 h 376"/>
                <a:gd name="T42" fmla="*/ 118 w 270"/>
                <a:gd name="T43" fmla="*/ 350 h 376"/>
                <a:gd name="T44" fmla="*/ 96 w 270"/>
                <a:gd name="T45" fmla="*/ 348 h 376"/>
                <a:gd name="T46" fmla="*/ 22 w 270"/>
                <a:gd name="T47" fmla="*/ 360 h 376"/>
                <a:gd name="T48" fmla="*/ 28 w 270"/>
                <a:gd name="T49" fmla="*/ 310 h 376"/>
                <a:gd name="T50" fmla="*/ 2 w 270"/>
                <a:gd name="T51" fmla="*/ 268 h 376"/>
                <a:gd name="T52" fmla="*/ 0 w 270"/>
                <a:gd name="T53" fmla="*/ 238 h 376"/>
                <a:gd name="T54" fmla="*/ 12 w 270"/>
                <a:gd name="T55" fmla="*/ 206 h 376"/>
                <a:gd name="T56" fmla="*/ 34 w 270"/>
                <a:gd name="T57" fmla="*/ 180 h 376"/>
                <a:gd name="T58" fmla="*/ 62 w 270"/>
                <a:gd name="T59" fmla="*/ 166 h 376"/>
                <a:gd name="T60" fmla="*/ 92 w 270"/>
                <a:gd name="T61" fmla="*/ 162 h 376"/>
                <a:gd name="T62" fmla="*/ 116 w 270"/>
                <a:gd name="T63" fmla="*/ 162 h 376"/>
                <a:gd name="T64" fmla="*/ 170 w 270"/>
                <a:gd name="T65" fmla="*/ 170 h 376"/>
                <a:gd name="T66" fmla="*/ 186 w 270"/>
                <a:gd name="T67" fmla="*/ 168 h 376"/>
                <a:gd name="T68" fmla="*/ 206 w 270"/>
                <a:gd name="T69" fmla="*/ 154 h 376"/>
                <a:gd name="T70" fmla="*/ 216 w 270"/>
                <a:gd name="T71" fmla="*/ 138 h 376"/>
                <a:gd name="T72" fmla="*/ 218 w 270"/>
                <a:gd name="T73" fmla="*/ 112 h 376"/>
                <a:gd name="T74" fmla="*/ 210 w 270"/>
                <a:gd name="T75" fmla="*/ 98 h 376"/>
                <a:gd name="T76" fmla="*/ 194 w 270"/>
                <a:gd name="T77" fmla="*/ 88 h 376"/>
                <a:gd name="T78" fmla="*/ 174 w 270"/>
                <a:gd name="T79" fmla="*/ 80 h 376"/>
                <a:gd name="T80" fmla="*/ 158 w 270"/>
                <a:gd name="T81" fmla="*/ 84 h 376"/>
                <a:gd name="T82" fmla="*/ 134 w 270"/>
                <a:gd name="T83" fmla="*/ 104 h 376"/>
                <a:gd name="T84" fmla="*/ 80 w 270"/>
                <a:gd name="T85" fmla="*/ 90 h 376"/>
                <a:gd name="T86" fmla="*/ 118 w 270"/>
                <a:gd name="T87" fmla="*/ 48 h 376"/>
                <a:gd name="T88" fmla="*/ 148 w 270"/>
                <a:gd name="T89" fmla="*/ 36 h 376"/>
                <a:gd name="T90" fmla="*/ 180 w 270"/>
                <a:gd name="T91" fmla="*/ 3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70" h="376">
                  <a:moveTo>
                    <a:pt x="222" y="0"/>
                  </a:moveTo>
                  <a:lnTo>
                    <a:pt x="252" y="16"/>
                  </a:lnTo>
                  <a:lnTo>
                    <a:pt x="230" y="58"/>
                  </a:lnTo>
                  <a:lnTo>
                    <a:pt x="230" y="58"/>
                  </a:lnTo>
                  <a:lnTo>
                    <a:pt x="244" y="70"/>
                  </a:lnTo>
                  <a:lnTo>
                    <a:pt x="254" y="82"/>
                  </a:lnTo>
                  <a:lnTo>
                    <a:pt x="262" y="96"/>
                  </a:lnTo>
                  <a:lnTo>
                    <a:pt x="268" y="112"/>
                  </a:lnTo>
                  <a:lnTo>
                    <a:pt x="268" y="112"/>
                  </a:lnTo>
                  <a:lnTo>
                    <a:pt x="270" y="126"/>
                  </a:lnTo>
                  <a:lnTo>
                    <a:pt x="268" y="142"/>
                  </a:lnTo>
                  <a:lnTo>
                    <a:pt x="264" y="158"/>
                  </a:lnTo>
                  <a:lnTo>
                    <a:pt x="256" y="174"/>
                  </a:lnTo>
                  <a:lnTo>
                    <a:pt x="256" y="174"/>
                  </a:lnTo>
                  <a:lnTo>
                    <a:pt x="250" y="184"/>
                  </a:lnTo>
                  <a:lnTo>
                    <a:pt x="242" y="192"/>
                  </a:lnTo>
                  <a:lnTo>
                    <a:pt x="234" y="200"/>
                  </a:lnTo>
                  <a:lnTo>
                    <a:pt x="224" y="206"/>
                  </a:lnTo>
                  <a:lnTo>
                    <a:pt x="214" y="212"/>
                  </a:lnTo>
                  <a:lnTo>
                    <a:pt x="202" y="214"/>
                  </a:lnTo>
                  <a:lnTo>
                    <a:pt x="190" y="218"/>
                  </a:lnTo>
                  <a:lnTo>
                    <a:pt x="176" y="218"/>
                  </a:lnTo>
                  <a:lnTo>
                    <a:pt x="176" y="218"/>
                  </a:lnTo>
                  <a:lnTo>
                    <a:pt x="174" y="218"/>
                  </a:lnTo>
                  <a:lnTo>
                    <a:pt x="174" y="218"/>
                  </a:lnTo>
                  <a:lnTo>
                    <a:pt x="154" y="216"/>
                  </a:lnTo>
                  <a:lnTo>
                    <a:pt x="128" y="212"/>
                  </a:lnTo>
                  <a:lnTo>
                    <a:pt x="128" y="212"/>
                  </a:lnTo>
                  <a:lnTo>
                    <a:pt x="100" y="210"/>
                  </a:lnTo>
                  <a:lnTo>
                    <a:pt x="100" y="210"/>
                  </a:lnTo>
                  <a:lnTo>
                    <a:pt x="92" y="210"/>
                  </a:lnTo>
                  <a:lnTo>
                    <a:pt x="82" y="212"/>
                  </a:lnTo>
                  <a:lnTo>
                    <a:pt x="82" y="212"/>
                  </a:lnTo>
                  <a:lnTo>
                    <a:pt x="76" y="214"/>
                  </a:lnTo>
                  <a:lnTo>
                    <a:pt x="68" y="220"/>
                  </a:lnTo>
                  <a:lnTo>
                    <a:pt x="62" y="224"/>
                  </a:lnTo>
                  <a:lnTo>
                    <a:pt x="58" y="232"/>
                  </a:lnTo>
                  <a:lnTo>
                    <a:pt x="58" y="232"/>
                  </a:lnTo>
                  <a:lnTo>
                    <a:pt x="54" y="240"/>
                  </a:lnTo>
                  <a:lnTo>
                    <a:pt x="52" y="250"/>
                  </a:lnTo>
                  <a:lnTo>
                    <a:pt x="52" y="258"/>
                  </a:lnTo>
                  <a:lnTo>
                    <a:pt x="54" y="266"/>
                  </a:lnTo>
                  <a:lnTo>
                    <a:pt x="54" y="266"/>
                  </a:lnTo>
                  <a:lnTo>
                    <a:pt x="56" y="274"/>
                  </a:lnTo>
                  <a:lnTo>
                    <a:pt x="62" y="282"/>
                  </a:lnTo>
                  <a:lnTo>
                    <a:pt x="70" y="288"/>
                  </a:lnTo>
                  <a:lnTo>
                    <a:pt x="80" y="294"/>
                  </a:lnTo>
                  <a:lnTo>
                    <a:pt x="80" y="294"/>
                  </a:lnTo>
                  <a:lnTo>
                    <a:pt x="94" y="302"/>
                  </a:lnTo>
                  <a:lnTo>
                    <a:pt x="108" y="304"/>
                  </a:lnTo>
                  <a:lnTo>
                    <a:pt x="108" y="304"/>
                  </a:lnTo>
                  <a:lnTo>
                    <a:pt x="122" y="302"/>
                  </a:lnTo>
                  <a:lnTo>
                    <a:pt x="122" y="302"/>
                  </a:lnTo>
                  <a:lnTo>
                    <a:pt x="130" y="298"/>
                  </a:lnTo>
                  <a:lnTo>
                    <a:pt x="138" y="290"/>
                  </a:lnTo>
                  <a:lnTo>
                    <a:pt x="146" y="282"/>
                  </a:lnTo>
                  <a:lnTo>
                    <a:pt x="154" y="272"/>
                  </a:lnTo>
                  <a:lnTo>
                    <a:pt x="200" y="298"/>
                  </a:lnTo>
                  <a:lnTo>
                    <a:pt x="200" y="298"/>
                  </a:lnTo>
                  <a:lnTo>
                    <a:pt x="188" y="314"/>
                  </a:lnTo>
                  <a:lnTo>
                    <a:pt x="176" y="328"/>
                  </a:lnTo>
                  <a:lnTo>
                    <a:pt x="162" y="338"/>
                  </a:lnTo>
                  <a:lnTo>
                    <a:pt x="146" y="346"/>
                  </a:lnTo>
                  <a:lnTo>
                    <a:pt x="146" y="346"/>
                  </a:lnTo>
                  <a:lnTo>
                    <a:pt x="132" y="350"/>
                  </a:lnTo>
                  <a:lnTo>
                    <a:pt x="118" y="350"/>
                  </a:lnTo>
                  <a:lnTo>
                    <a:pt x="118" y="350"/>
                  </a:lnTo>
                  <a:lnTo>
                    <a:pt x="108" y="350"/>
                  </a:lnTo>
                  <a:lnTo>
                    <a:pt x="96" y="348"/>
                  </a:lnTo>
                  <a:lnTo>
                    <a:pt x="72" y="340"/>
                  </a:lnTo>
                  <a:lnTo>
                    <a:pt x="52" y="376"/>
                  </a:lnTo>
                  <a:lnTo>
                    <a:pt x="22" y="360"/>
                  </a:lnTo>
                  <a:lnTo>
                    <a:pt x="44" y="322"/>
                  </a:lnTo>
                  <a:lnTo>
                    <a:pt x="44" y="322"/>
                  </a:lnTo>
                  <a:lnTo>
                    <a:pt x="28" y="310"/>
                  </a:lnTo>
                  <a:lnTo>
                    <a:pt x="16" y="298"/>
                  </a:lnTo>
                  <a:lnTo>
                    <a:pt x="8" y="284"/>
                  </a:lnTo>
                  <a:lnTo>
                    <a:pt x="2" y="268"/>
                  </a:lnTo>
                  <a:lnTo>
                    <a:pt x="2" y="268"/>
                  </a:lnTo>
                  <a:lnTo>
                    <a:pt x="0" y="252"/>
                  </a:lnTo>
                  <a:lnTo>
                    <a:pt x="0" y="238"/>
                  </a:lnTo>
                  <a:lnTo>
                    <a:pt x="4" y="222"/>
                  </a:lnTo>
                  <a:lnTo>
                    <a:pt x="12" y="206"/>
                  </a:lnTo>
                  <a:lnTo>
                    <a:pt x="12" y="206"/>
                  </a:lnTo>
                  <a:lnTo>
                    <a:pt x="22" y="190"/>
                  </a:lnTo>
                  <a:lnTo>
                    <a:pt x="34" y="180"/>
                  </a:lnTo>
                  <a:lnTo>
                    <a:pt x="34" y="180"/>
                  </a:lnTo>
                  <a:lnTo>
                    <a:pt x="48" y="170"/>
                  </a:lnTo>
                  <a:lnTo>
                    <a:pt x="62" y="166"/>
                  </a:lnTo>
                  <a:lnTo>
                    <a:pt x="62" y="166"/>
                  </a:lnTo>
                  <a:lnTo>
                    <a:pt x="76" y="162"/>
                  </a:lnTo>
                  <a:lnTo>
                    <a:pt x="92" y="162"/>
                  </a:lnTo>
                  <a:lnTo>
                    <a:pt x="92" y="162"/>
                  </a:lnTo>
                  <a:lnTo>
                    <a:pt x="94" y="162"/>
                  </a:lnTo>
                  <a:lnTo>
                    <a:pt x="94" y="162"/>
                  </a:lnTo>
                  <a:lnTo>
                    <a:pt x="116" y="162"/>
                  </a:lnTo>
                  <a:lnTo>
                    <a:pt x="142" y="166"/>
                  </a:lnTo>
                  <a:lnTo>
                    <a:pt x="142" y="166"/>
                  </a:lnTo>
                  <a:lnTo>
                    <a:pt x="170" y="170"/>
                  </a:lnTo>
                  <a:lnTo>
                    <a:pt x="170" y="170"/>
                  </a:lnTo>
                  <a:lnTo>
                    <a:pt x="186" y="168"/>
                  </a:lnTo>
                  <a:lnTo>
                    <a:pt x="186" y="168"/>
                  </a:lnTo>
                  <a:lnTo>
                    <a:pt x="194" y="164"/>
                  </a:lnTo>
                  <a:lnTo>
                    <a:pt x="200" y="160"/>
                  </a:lnTo>
                  <a:lnTo>
                    <a:pt x="206" y="154"/>
                  </a:lnTo>
                  <a:lnTo>
                    <a:pt x="212" y="146"/>
                  </a:lnTo>
                  <a:lnTo>
                    <a:pt x="212" y="146"/>
                  </a:lnTo>
                  <a:lnTo>
                    <a:pt x="216" y="138"/>
                  </a:lnTo>
                  <a:lnTo>
                    <a:pt x="218" y="130"/>
                  </a:lnTo>
                  <a:lnTo>
                    <a:pt x="218" y="120"/>
                  </a:lnTo>
                  <a:lnTo>
                    <a:pt x="218" y="112"/>
                  </a:lnTo>
                  <a:lnTo>
                    <a:pt x="218" y="112"/>
                  </a:lnTo>
                  <a:lnTo>
                    <a:pt x="214" y="106"/>
                  </a:lnTo>
                  <a:lnTo>
                    <a:pt x="210" y="98"/>
                  </a:lnTo>
                  <a:lnTo>
                    <a:pt x="202" y="92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84" y="82"/>
                  </a:lnTo>
                  <a:lnTo>
                    <a:pt x="174" y="80"/>
                  </a:lnTo>
                  <a:lnTo>
                    <a:pt x="174" y="80"/>
                  </a:lnTo>
                  <a:lnTo>
                    <a:pt x="166" y="82"/>
                  </a:lnTo>
                  <a:lnTo>
                    <a:pt x="158" y="84"/>
                  </a:lnTo>
                  <a:lnTo>
                    <a:pt x="158" y="84"/>
                  </a:lnTo>
                  <a:lnTo>
                    <a:pt x="150" y="88"/>
                  </a:lnTo>
                  <a:lnTo>
                    <a:pt x="140" y="96"/>
                  </a:lnTo>
                  <a:lnTo>
                    <a:pt x="134" y="104"/>
                  </a:lnTo>
                  <a:lnTo>
                    <a:pt x="126" y="116"/>
                  </a:lnTo>
                  <a:lnTo>
                    <a:pt x="80" y="90"/>
                  </a:lnTo>
                  <a:lnTo>
                    <a:pt x="80" y="90"/>
                  </a:lnTo>
                  <a:lnTo>
                    <a:pt x="92" y="72"/>
                  </a:lnTo>
                  <a:lnTo>
                    <a:pt x="104" y="58"/>
                  </a:lnTo>
                  <a:lnTo>
                    <a:pt x="118" y="48"/>
                  </a:lnTo>
                  <a:lnTo>
                    <a:pt x="132" y="40"/>
                  </a:lnTo>
                  <a:lnTo>
                    <a:pt x="132" y="40"/>
                  </a:lnTo>
                  <a:lnTo>
                    <a:pt x="148" y="36"/>
                  </a:lnTo>
                  <a:lnTo>
                    <a:pt x="164" y="34"/>
                  </a:lnTo>
                  <a:lnTo>
                    <a:pt x="164" y="34"/>
                  </a:lnTo>
                  <a:lnTo>
                    <a:pt x="180" y="36"/>
                  </a:lnTo>
                  <a:lnTo>
                    <a:pt x="200" y="40"/>
                  </a:lnTo>
                  <a:lnTo>
                    <a:pt x="2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4" name="Freeform 2393">
              <a:extLst>
                <a:ext uri="{FF2B5EF4-FFF2-40B4-BE49-F238E27FC236}">
                  <a16:creationId xmlns:a16="http://schemas.microsoft.com/office/drawing/2014/main" id="{350BD46B-CFEE-456E-A8EA-1A303150A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3371" y="4215693"/>
              <a:ext cx="382350" cy="443098"/>
            </a:xfrm>
            <a:custGeom>
              <a:avLst/>
              <a:gdLst>
                <a:gd name="T0" fmla="*/ 170 w 214"/>
                <a:gd name="T1" fmla="*/ 178 h 248"/>
                <a:gd name="T2" fmla="*/ 170 w 214"/>
                <a:gd name="T3" fmla="*/ 178 h 248"/>
                <a:gd name="T4" fmla="*/ 158 w 214"/>
                <a:gd name="T5" fmla="*/ 190 h 248"/>
                <a:gd name="T6" fmla="*/ 146 w 214"/>
                <a:gd name="T7" fmla="*/ 200 h 248"/>
                <a:gd name="T8" fmla="*/ 132 w 214"/>
                <a:gd name="T9" fmla="*/ 210 h 248"/>
                <a:gd name="T10" fmla="*/ 118 w 214"/>
                <a:gd name="T11" fmla="*/ 218 h 248"/>
                <a:gd name="T12" fmla="*/ 92 w 214"/>
                <a:gd name="T13" fmla="*/ 230 h 248"/>
                <a:gd name="T14" fmla="*/ 64 w 214"/>
                <a:gd name="T15" fmla="*/ 238 h 248"/>
                <a:gd name="T16" fmla="*/ 40 w 214"/>
                <a:gd name="T17" fmla="*/ 244 h 248"/>
                <a:gd name="T18" fmla="*/ 20 w 214"/>
                <a:gd name="T19" fmla="*/ 246 h 248"/>
                <a:gd name="T20" fmla="*/ 2 w 214"/>
                <a:gd name="T21" fmla="*/ 248 h 248"/>
                <a:gd name="T22" fmla="*/ 2 w 214"/>
                <a:gd name="T23" fmla="*/ 248 h 248"/>
                <a:gd name="T24" fmla="*/ 0 w 214"/>
                <a:gd name="T25" fmla="*/ 230 h 248"/>
                <a:gd name="T26" fmla="*/ 0 w 214"/>
                <a:gd name="T27" fmla="*/ 210 h 248"/>
                <a:gd name="T28" fmla="*/ 2 w 214"/>
                <a:gd name="T29" fmla="*/ 184 h 248"/>
                <a:gd name="T30" fmla="*/ 6 w 214"/>
                <a:gd name="T31" fmla="*/ 156 h 248"/>
                <a:gd name="T32" fmla="*/ 14 w 214"/>
                <a:gd name="T33" fmla="*/ 128 h 248"/>
                <a:gd name="T34" fmla="*/ 20 w 214"/>
                <a:gd name="T35" fmla="*/ 112 h 248"/>
                <a:gd name="T36" fmla="*/ 26 w 214"/>
                <a:gd name="T37" fmla="*/ 98 h 248"/>
                <a:gd name="T38" fmla="*/ 34 w 214"/>
                <a:gd name="T39" fmla="*/ 84 h 248"/>
                <a:gd name="T40" fmla="*/ 44 w 214"/>
                <a:gd name="T41" fmla="*/ 70 h 248"/>
                <a:gd name="T42" fmla="*/ 44 w 214"/>
                <a:gd name="T43" fmla="*/ 70 h 248"/>
                <a:gd name="T44" fmla="*/ 56 w 214"/>
                <a:gd name="T45" fmla="*/ 58 h 248"/>
                <a:gd name="T46" fmla="*/ 68 w 214"/>
                <a:gd name="T47" fmla="*/ 48 h 248"/>
                <a:gd name="T48" fmla="*/ 82 w 214"/>
                <a:gd name="T49" fmla="*/ 40 h 248"/>
                <a:gd name="T50" fmla="*/ 96 w 214"/>
                <a:gd name="T51" fmla="*/ 32 h 248"/>
                <a:gd name="T52" fmla="*/ 124 w 214"/>
                <a:gd name="T53" fmla="*/ 18 h 248"/>
                <a:gd name="T54" fmla="*/ 150 w 214"/>
                <a:gd name="T55" fmla="*/ 10 h 248"/>
                <a:gd name="T56" fmla="*/ 174 w 214"/>
                <a:gd name="T57" fmla="*/ 6 h 248"/>
                <a:gd name="T58" fmla="*/ 194 w 214"/>
                <a:gd name="T59" fmla="*/ 2 h 248"/>
                <a:gd name="T60" fmla="*/ 212 w 214"/>
                <a:gd name="T61" fmla="*/ 0 h 248"/>
                <a:gd name="T62" fmla="*/ 212 w 214"/>
                <a:gd name="T63" fmla="*/ 0 h 248"/>
                <a:gd name="T64" fmla="*/ 214 w 214"/>
                <a:gd name="T65" fmla="*/ 18 h 248"/>
                <a:gd name="T66" fmla="*/ 214 w 214"/>
                <a:gd name="T67" fmla="*/ 38 h 248"/>
                <a:gd name="T68" fmla="*/ 212 w 214"/>
                <a:gd name="T69" fmla="*/ 64 h 248"/>
                <a:gd name="T70" fmla="*/ 208 w 214"/>
                <a:gd name="T71" fmla="*/ 92 h 248"/>
                <a:gd name="T72" fmla="*/ 200 w 214"/>
                <a:gd name="T73" fmla="*/ 122 h 248"/>
                <a:gd name="T74" fmla="*/ 196 w 214"/>
                <a:gd name="T75" fmla="*/ 136 h 248"/>
                <a:gd name="T76" fmla="*/ 188 w 214"/>
                <a:gd name="T77" fmla="*/ 150 h 248"/>
                <a:gd name="T78" fmla="*/ 180 w 214"/>
                <a:gd name="T79" fmla="*/ 164 h 248"/>
                <a:gd name="T80" fmla="*/ 170 w 214"/>
                <a:gd name="T81" fmla="*/ 178 h 248"/>
                <a:gd name="T82" fmla="*/ 170 w 214"/>
                <a:gd name="T83" fmla="*/ 17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4" h="248">
                  <a:moveTo>
                    <a:pt x="170" y="178"/>
                  </a:moveTo>
                  <a:lnTo>
                    <a:pt x="170" y="178"/>
                  </a:lnTo>
                  <a:lnTo>
                    <a:pt x="158" y="190"/>
                  </a:lnTo>
                  <a:lnTo>
                    <a:pt x="146" y="200"/>
                  </a:lnTo>
                  <a:lnTo>
                    <a:pt x="132" y="210"/>
                  </a:lnTo>
                  <a:lnTo>
                    <a:pt x="118" y="218"/>
                  </a:lnTo>
                  <a:lnTo>
                    <a:pt x="92" y="230"/>
                  </a:lnTo>
                  <a:lnTo>
                    <a:pt x="64" y="238"/>
                  </a:lnTo>
                  <a:lnTo>
                    <a:pt x="40" y="244"/>
                  </a:lnTo>
                  <a:lnTo>
                    <a:pt x="20" y="246"/>
                  </a:lnTo>
                  <a:lnTo>
                    <a:pt x="2" y="248"/>
                  </a:lnTo>
                  <a:lnTo>
                    <a:pt x="2" y="248"/>
                  </a:lnTo>
                  <a:lnTo>
                    <a:pt x="0" y="230"/>
                  </a:lnTo>
                  <a:lnTo>
                    <a:pt x="0" y="210"/>
                  </a:lnTo>
                  <a:lnTo>
                    <a:pt x="2" y="184"/>
                  </a:lnTo>
                  <a:lnTo>
                    <a:pt x="6" y="156"/>
                  </a:lnTo>
                  <a:lnTo>
                    <a:pt x="14" y="128"/>
                  </a:lnTo>
                  <a:lnTo>
                    <a:pt x="20" y="112"/>
                  </a:lnTo>
                  <a:lnTo>
                    <a:pt x="26" y="98"/>
                  </a:lnTo>
                  <a:lnTo>
                    <a:pt x="34" y="84"/>
                  </a:lnTo>
                  <a:lnTo>
                    <a:pt x="44" y="70"/>
                  </a:lnTo>
                  <a:lnTo>
                    <a:pt x="44" y="70"/>
                  </a:lnTo>
                  <a:lnTo>
                    <a:pt x="56" y="58"/>
                  </a:lnTo>
                  <a:lnTo>
                    <a:pt x="68" y="48"/>
                  </a:lnTo>
                  <a:lnTo>
                    <a:pt x="82" y="40"/>
                  </a:lnTo>
                  <a:lnTo>
                    <a:pt x="96" y="32"/>
                  </a:lnTo>
                  <a:lnTo>
                    <a:pt x="124" y="18"/>
                  </a:lnTo>
                  <a:lnTo>
                    <a:pt x="150" y="10"/>
                  </a:lnTo>
                  <a:lnTo>
                    <a:pt x="174" y="6"/>
                  </a:lnTo>
                  <a:lnTo>
                    <a:pt x="194" y="2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4" y="18"/>
                  </a:lnTo>
                  <a:lnTo>
                    <a:pt x="214" y="38"/>
                  </a:lnTo>
                  <a:lnTo>
                    <a:pt x="212" y="64"/>
                  </a:lnTo>
                  <a:lnTo>
                    <a:pt x="208" y="92"/>
                  </a:lnTo>
                  <a:lnTo>
                    <a:pt x="200" y="122"/>
                  </a:lnTo>
                  <a:lnTo>
                    <a:pt x="196" y="136"/>
                  </a:lnTo>
                  <a:lnTo>
                    <a:pt x="188" y="150"/>
                  </a:lnTo>
                  <a:lnTo>
                    <a:pt x="180" y="164"/>
                  </a:lnTo>
                  <a:lnTo>
                    <a:pt x="170" y="178"/>
                  </a:lnTo>
                  <a:lnTo>
                    <a:pt x="170" y="1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5" name="Freeform 2395">
              <a:extLst>
                <a:ext uri="{FF2B5EF4-FFF2-40B4-BE49-F238E27FC236}">
                  <a16:creationId xmlns:a16="http://schemas.microsoft.com/office/drawing/2014/main" id="{D8066BBD-2C8C-4DF9-8480-30D6159F1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681" y="4204973"/>
              <a:ext cx="293016" cy="575312"/>
            </a:xfrm>
            <a:custGeom>
              <a:avLst/>
              <a:gdLst>
                <a:gd name="T0" fmla="*/ 0 w 164"/>
                <a:gd name="T1" fmla="*/ 170 h 322"/>
                <a:gd name="T2" fmla="*/ 0 w 164"/>
                <a:gd name="T3" fmla="*/ 170 h 322"/>
                <a:gd name="T4" fmla="*/ 4 w 164"/>
                <a:gd name="T5" fmla="*/ 188 h 322"/>
                <a:gd name="T6" fmla="*/ 8 w 164"/>
                <a:gd name="T7" fmla="*/ 202 h 322"/>
                <a:gd name="T8" fmla="*/ 14 w 164"/>
                <a:gd name="T9" fmla="*/ 218 h 322"/>
                <a:gd name="T10" fmla="*/ 22 w 164"/>
                <a:gd name="T11" fmla="*/ 232 h 322"/>
                <a:gd name="T12" fmla="*/ 38 w 164"/>
                <a:gd name="T13" fmla="*/ 258 h 322"/>
                <a:gd name="T14" fmla="*/ 56 w 164"/>
                <a:gd name="T15" fmla="*/ 280 h 322"/>
                <a:gd name="T16" fmla="*/ 74 w 164"/>
                <a:gd name="T17" fmla="*/ 296 h 322"/>
                <a:gd name="T18" fmla="*/ 88 w 164"/>
                <a:gd name="T19" fmla="*/ 310 h 322"/>
                <a:gd name="T20" fmla="*/ 102 w 164"/>
                <a:gd name="T21" fmla="*/ 322 h 322"/>
                <a:gd name="T22" fmla="*/ 102 w 164"/>
                <a:gd name="T23" fmla="*/ 322 h 322"/>
                <a:gd name="T24" fmla="*/ 114 w 164"/>
                <a:gd name="T25" fmla="*/ 306 h 322"/>
                <a:gd name="T26" fmla="*/ 124 w 164"/>
                <a:gd name="T27" fmla="*/ 290 h 322"/>
                <a:gd name="T28" fmla="*/ 138 w 164"/>
                <a:gd name="T29" fmla="*/ 268 h 322"/>
                <a:gd name="T30" fmla="*/ 150 w 164"/>
                <a:gd name="T31" fmla="*/ 244 h 322"/>
                <a:gd name="T32" fmla="*/ 158 w 164"/>
                <a:gd name="T33" fmla="*/ 214 h 322"/>
                <a:gd name="T34" fmla="*/ 162 w 164"/>
                <a:gd name="T35" fmla="*/ 198 h 322"/>
                <a:gd name="T36" fmla="*/ 164 w 164"/>
                <a:gd name="T37" fmla="*/ 182 h 322"/>
                <a:gd name="T38" fmla="*/ 164 w 164"/>
                <a:gd name="T39" fmla="*/ 166 h 322"/>
                <a:gd name="T40" fmla="*/ 164 w 164"/>
                <a:gd name="T41" fmla="*/ 150 h 322"/>
                <a:gd name="T42" fmla="*/ 164 w 164"/>
                <a:gd name="T43" fmla="*/ 150 h 322"/>
                <a:gd name="T44" fmla="*/ 160 w 164"/>
                <a:gd name="T45" fmla="*/ 134 h 322"/>
                <a:gd name="T46" fmla="*/ 156 w 164"/>
                <a:gd name="T47" fmla="*/ 118 h 322"/>
                <a:gd name="T48" fmla="*/ 150 w 164"/>
                <a:gd name="T49" fmla="*/ 102 h 322"/>
                <a:gd name="T50" fmla="*/ 142 w 164"/>
                <a:gd name="T51" fmla="*/ 88 h 322"/>
                <a:gd name="T52" fmla="*/ 126 w 164"/>
                <a:gd name="T53" fmla="*/ 64 h 322"/>
                <a:gd name="T54" fmla="*/ 108 w 164"/>
                <a:gd name="T55" fmla="*/ 42 h 322"/>
                <a:gd name="T56" fmla="*/ 90 w 164"/>
                <a:gd name="T57" fmla="*/ 24 h 322"/>
                <a:gd name="T58" fmla="*/ 76 w 164"/>
                <a:gd name="T59" fmla="*/ 10 h 322"/>
                <a:gd name="T60" fmla="*/ 62 w 164"/>
                <a:gd name="T61" fmla="*/ 0 h 322"/>
                <a:gd name="T62" fmla="*/ 62 w 164"/>
                <a:gd name="T63" fmla="*/ 0 h 322"/>
                <a:gd name="T64" fmla="*/ 50 w 164"/>
                <a:gd name="T65" fmla="*/ 14 h 322"/>
                <a:gd name="T66" fmla="*/ 40 w 164"/>
                <a:gd name="T67" fmla="*/ 30 h 322"/>
                <a:gd name="T68" fmla="*/ 26 w 164"/>
                <a:gd name="T69" fmla="*/ 52 h 322"/>
                <a:gd name="T70" fmla="*/ 14 w 164"/>
                <a:gd name="T71" fmla="*/ 78 h 322"/>
                <a:gd name="T72" fmla="*/ 6 w 164"/>
                <a:gd name="T73" fmla="*/ 106 h 322"/>
                <a:gd name="T74" fmla="*/ 2 w 164"/>
                <a:gd name="T75" fmla="*/ 122 h 322"/>
                <a:gd name="T76" fmla="*/ 0 w 164"/>
                <a:gd name="T77" fmla="*/ 138 h 322"/>
                <a:gd name="T78" fmla="*/ 0 w 164"/>
                <a:gd name="T79" fmla="*/ 154 h 322"/>
                <a:gd name="T80" fmla="*/ 0 w 164"/>
                <a:gd name="T81" fmla="*/ 170 h 322"/>
                <a:gd name="T82" fmla="*/ 0 w 164"/>
                <a:gd name="T83" fmla="*/ 17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4" h="322">
                  <a:moveTo>
                    <a:pt x="0" y="170"/>
                  </a:moveTo>
                  <a:lnTo>
                    <a:pt x="0" y="170"/>
                  </a:lnTo>
                  <a:lnTo>
                    <a:pt x="4" y="188"/>
                  </a:lnTo>
                  <a:lnTo>
                    <a:pt x="8" y="202"/>
                  </a:lnTo>
                  <a:lnTo>
                    <a:pt x="14" y="218"/>
                  </a:lnTo>
                  <a:lnTo>
                    <a:pt x="22" y="232"/>
                  </a:lnTo>
                  <a:lnTo>
                    <a:pt x="38" y="258"/>
                  </a:lnTo>
                  <a:lnTo>
                    <a:pt x="56" y="280"/>
                  </a:lnTo>
                  <a:lnTo>
                    <a:pt x="74" y="296"/>
                  </a:lnTo>
                  <a:lnTo>
                    <a:pt x="88" y="310"/>
                  </a:lnTo>
                  <a:lnTo>
                    <a:pt x="102" y="322"/>
                  </a:lnTo>
                  <a:lnTo>
                    <a:pt x="102" y="322"/>
                  </a:lnTo>
                  <a:lnTo>
                    <a:pt x="114" y="306"/>
                  </a:lnTo>
                  <a:lnTo>
                    <a:pt x="124" y="290"/>
                  </a:lnTo>
                  <a:lnTo>
                    <a:pt x="138" y="268"/>
                  </a:lnTo>
                  <a:lnTo>
                    <a:pt x="150" y="244"/>
                  </a:lnTo>
                  <a:lnTo>
                    <a:pt x="158" y="214"/>
                  </a:lnTo>
                  <a:lnTo>
                    <a:pt x="162" y="198"/>
                  </a:lnTo>
                  <a:lnTo>
                    <a:pt x="164" y="182"/>
                  </a:lnTo>
                  <a:lnTo>
                    <a:pt x="164" y="166"/>
                  </a:lnTo>
                  <a:lnTo>
                    <a:pt x="164" y="150"/>
                  </a:lnTo>
                  <a:lnTo>
                    <a:pt x="164" y="150"/>
                  </a:lnTo>
                  <a:lnTo>
                    <a:pt x="160" y="134"/>
                  </a:lnTo>
                  <a:lnTo>
                    <a:pt x="156" y="118"/>
                  </a:lnTo>
                  <a:lnTo>
                    <a:pt x="150" y="102"/>
                  </a:lnTo>
                  <a:lnTo>
                    <a:pt x="142" y="88"/>
                  </a:lnTo>
                  <a:lnTo>
                    <a:pt x="126" y="64"/>
                  </a:lnTo>
                  <a:lnTo>
                    <a:pt x="108" y="42"/>
                  </a:lnTo>
                  <a:lnTo>
                    <a:pt x="90" y="24"/>
                  </a:lnTo>
                  <a:lnTo>
                    <a:pt x="76" y="1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0" y="14"/>
                  </a:lnTo>
                  <a:lnTo>
                    <a:pt x="40" y="30"/>
                  </a:lnTo>
                  <a:lnTo>
                    <a:pt x="26" y="52"/>
                  </a:lnTo>
                  <a:lnTo>
                    <a:pt x="14" y="78"/>
                  </a:lnTo>
                  <a:lnTo>
                    <a:pt x="6" y="106"/>
                  </a:lnTo>
                  <a:lnTo>
                    <a:pt x="2" y="122"/>
                  </a:lnTo>
                  <a:lnTo>
                    <a:pt x="0" y="138"/>
                  </a:lnTo>
                  <a:lnTo>
                    <a:pt x="0" y="15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6" name="Freeform 2083">
              <a:extLst>
                <a:ext uri="{FF2B5EF4-FFF2-40B4-BE49-F238E27FC236}">
                  <a16:creationId xmlns:a16="http://schemas.microsoft.com/office/drawing/2014/main" id="{F1887B65-0FEF-437F-A717-179F25DA0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983" y="4862474"/>
              <a:ext cx="493125" cy="337683"/>
            </a:xfrm>
            <a:custGeom>
              <a:avLst/>
              <a:gdLst>
                <a:gd name="T0" fmla="*/ 94 w 276"/>
                <a:gd name="T1" fmla="*/ 26 h 189"/>
                <a:gd name="T2" fmla="*/ 94 w 276"/>
                <a:gd name="T3" fmla="*/ 26 h 189"/>
                <a:gd name="T4" fmla="*/ 110 w 276"/>
                <a:gd name="T5" fmla="*/ 18 h 189"/>
                <a:gd name="T6" fmla="*/ 124 w 276"/>
                <a:gd name="T7" fmla="*/ 12 h 189"/>
                <a:gd name="T8" fmla="*/ 140 w 276"/>
                <a:gd name="T9" fmla="*/ 6 h 189"/>
                <a:gd name="T10" fmla="*/ 156 w 276"/>
                <a:gd name="T11" fmla="*/ 4 h 189"/>
                <a:gd name="T12" fmla="*/ 186 w 276"/>
                <a:gd name="T13" fmla="*/ 0 h 189"/>
                <a:gd name="T14" fmla="*/ 214 w 276"/>
                <a:gd name="T15" fmla="*/ 0 h 189"/>
                <a:gd name="T16" fmla="*/ 238 w 276"/>
                <a:gd name="T17" fmla="*/ 2 h 189"/>
                <a:gd name="T18" fmla="*/ 258 w 276"/>
                <a:gd name="T19" fmla="*/ 6 h 189"/>
                <a:gd name="T20" fmla="*/ 276 w 276"/>
                <a:gd name="T21" fmla="*/ 10 h 189"/>
                <a:gd name="T22" fmla="*/ 276 w 276"/>
                <a:gd name="T23" fmla="*/ 10 h 189"/>
                <a:gd name="T24" fmla="*/ 272 w 276"/>
                <a:gd name="T25" fmla="*/ 28 h 189"/>
                <a:gd name="T26" fmla="*/ 266 w 276"/>
                <a:gd name="T27" fmla="*/ 46 h 189"/>
                <a:gd name="T28" fmla="*/ 256 w 276"/>
                <a:gd name="T29" fmla="*/ 70 h 189"/>
                <a:gd name="T30" fmla="*/ 244 w 276"/>
                <a:gd name="T31" fmla="*/ 96 h 189"/>
                <a:gd name="T32" fmla="*/ 228 w 276"/>
                <a:gd name="T33" fmla="*/ 120 h 189"/>
                <a:gd name="T34" fmla="*/ 218 w 276"/>
                <a:gd name="T35" fmla="*/ 133 h 189"/>
                <a:gd name="T36" fmla="*/ 206 w 276"/>
                <a:gd name="T37" fmla="*/ 143 h 189"/>
                <a:gd name="T38" fmla="*/ 194 w 276"/>
                <a:gd name="T39" fmla="*/ 155 h 189"/>
                <a:gd name="T40" fmla="*/ 180 w 276"/>
                <a:gd name="T41" fmla="*/ 165 h 189"/>
                <a:gd name="T42" fmla="*/ 180 w 276"/>
                <a:gd name="T43" fmla="*/ 165 h 189"/>
                <a:gd name="T44" fmla="*/ 166 w 276"/>
                <a:gd name="T45" fmla="*/ 171 h 189"/>
                <a:gd name="T46" fmla="*/ 152 w 276"/>
                <a:gd name="T47" fmla="*/ 179 h 189"/>
                <a:gd name="T48" fmla="*/ 136 w 276"/>
                <a:gd name="T49" fmla="*/ 183 h 189"/>
                <a:gd name="T50" fmla="*/ 120 w 276"/>
                <a:gd name="T51" fmla="*/ 187 h 189"/>
                <a:gd name="T52" fmla="*/ 90 w 276"/>
                <a:gd name="T53" fmla="*/ 189 h 189"/>
                <a:gd name="T54" fmla="*/ 62 w 276"/>
                <a:gd name="T55" fmla="*/ 189 h 189"/>
                <a:gd name="T56" fmla="*/ 36 w 276"/>
                <a:gd name="T57" fmla="*/ 187 h 189"/>
                <a:gd name="T58" fmla="*/ 18 w 276"/>
                <a:gd name="T59" fmla="*/ 183 h 189"/>
                <a:gd name="T60" fmla="*/ 0 w 276"/>
                <a:gd name="T61" fmla="*/ 179 h 189"/>
                <a:gd name="T62" fmla="*/ 0 w 276"/>
                <a:gd name="T63" fmla="*/ 179 h 189"/>
                <a:gd name="T64" fmla="*/ 4 w 276"/>
                <a:gd name="T65" fmla="*/ 161 h 189"/>
                <a:gd name="T66" fmla="*/ 10 w 276"/>
                <a:gd name="T67" fmla="*/ 143 h 189"/>
                <a:gd name="T68" fmla="*/ 18 w 276"/>
                <a:gd name="T69" fmla="*/ 120 h 189"/>
                <a:gd name="T70" fmla="*/ 32 w 276"/>
                <a:gd name="T71" fmla="*/ 96 h 189"/>
                <a:gd name="T72" fmla="*/ 48 w 276"/>
                <a:gd name="T73" fmla="*/ 70 h 189"/>
                <a:gd name="T74" fmla="*/ 58 w 276"/>
                <a:gd name="T75" fmla="*/ 58 h 189"/>
                <a:gd name="T76" fmla="*/ 68 w 276"/>
                <a:gd name="T77" fmla="*/ 46 h 189"/>
                <a:gd name="T78" fmla="*/ 82 w 276"/>
                <a:gd name="T79" fmla="*/ 34 h 189"/>
                <a:gd name="T80" fmla="*/ 94 w 276"/>
                <a:gd name="T81" fmla="*/ 26 h 189"/>
                <a:gd name="T82" fmla="*/ 94 w 276"/>
                <a:gd name="T83" fmla="*/ 2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6" h="189">
                  <a:moveTo>
                    <a:pt x="94" y="26"/>
                  </a:moveTo>
                  <a:lnTo>
                    <a:pt x="94" y="26"/>
                  </a:lnTo>
                  <a:lnTo>
                    <a:pt x="110" y="18"/>
                  </a:lnTo>
                  <a:lnTo>
                    <a:pt x="124" y="12"/>
                  </a:lnTo>
                  <a:lnTo>
                    <a:pt x="140" y="6"/>
                  </a:lnTo>
                  <a:lnTo>
                    <a:pt x="156" y="4"/>
                  </a:lnTo>
                  <a:lnTo>
                    <a:pt x="186" y="0"/>
                  </a:lnTo>
                  <a:lnTo>
                    <a:pt x="214" y="0"/>
                  </a:lnTo>
                  <a:lnTo>
                    <a:pt x="238" y="2"/>
                  </a:lnTo>
                  <a:lnTo>
                    <a:pt x="258" y="6"/>
                  </a:lnTo>
                  <a:lnTo>
                    <a:pt x="276" y="10"/>
                  </a:lnTo>
                  <a:lnTo>
                    <a:pt x="276" y="10"/>
                  </a:lnTo>
                  <a:lnTo>
                    <a:pt x="272" y="28"/>
                  </a:lnTo>
                  <a:lnTo>
                    <a:pt x="266" y="46"/>
                  </a:lnTo>
                  <a:lnTo>
                    <a:pt x="256" y="70"/>
                  </a:lnTo>
                  <a:lnTo>
                    <a:pt x="244" y="96"/>
                  </a:lnTo>
                  <a:lnTo>
                    <a:pt x="228" y="120"/>
                  </a:lnTo>
                  <a:lnTo>
                    <a:pt x="218" y="133"/>
                  </a:lnTo>
                  <a:lnTo>
                    <a:pt x="206" y="143"/>
                  </a:lnTo>
                  <a:lnTo>
                    <a:pt x="194" y="155"/>
                  </a:lnTo>
                  <a:lnTo>
                    <a:pt x="180" y="165"/>
                  </a:lnTo>
                  <a:lnTo>
                    <a:pt x="180" y="165"/>
                  </a:lnTo>
                  <a:lnTo>
                    <a:pt x="166" y="171"/>
                  </a:lnTo>
                  <a:lnTo>
                    <a:pt x="152" y="179"/>
                  </a:lnTo>
                  <a:lnTo>
                    <a:pt x="136" y="183"/>
                  </a:lnTo>
                  <a:lnTo>
                    <a:pt x="120" y="187"/>
                  </a:lnTo>
                  <a:lnTo>
                    <a:pt x="90" y="189"/>
                  </a:lnTo>
                  <a:lnTo>
                    <a:pt x="62" y="189"/>
                  </a:lnTo>
                  <a:lnTo>
                    <a:pt x="36" y="187"/>
                  </a:lnTo>
                  <a:lnTo>
                    <a:pt x="18" y="183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4" y="161"/>
                  </a:lnTo>
                  <a:lnTo>
                    <a:pt x="10" y="143"/>
                  </a:lnTo>
                  <a:lnTo>
                    <a:pt x="18" y="120"/>
                  </a:lnTo>
                  <a:lnTo>
                    <a:pt x="32" y="96"/>
                  </a:lnTo>
                  <a:lnTo>
                    <a:pt x="48" y="70"/>
                  </a:lnTo>
                  <a:lnTo>
                    <a:pt x="58" y="58"/>
                  </a:lnTo>
                  <a:lnTo>
                    <a:pt x="68" y="46"/>
                  </a:lnTo>
                  <a:lnTo>
                    <a:pt x="82" y="34"/>
                  </a:lnTo>
                  <a:lnTo>
                    <a:pt x="94" y="26"/>
                  </a:lnTo>
                  <a:lnTo>
                    <a:pt x="94" y="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7" name="Freeform 2391">
              <a:extLst>
                <a:ext uri="{FF2B5EF4-FFF2-40B4-BE49-F238E27FC236}">
                  <a16:creationId xmlns:a16="http://schemas.microsoft.com/office/drawing/2014/main" id="{3EC08313-B3F2-4A28-9EEF-59BA267C1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007" y="3468859"/>
              <a:ext cx="546725" cy="307310"/>
            </a:xfrm>
            <a:custGeom>
              <a:avLst/>
              <a:gdLst>
                <a:gd name="T0" fmla="*/ 180 w 306"/>
                <a:gd name="T1" fmla="*/ 8 h 172"/>
                <a:gd name="T2" fmla="*/ 180 w 306"/>
                <a:gd name="T3" fmla="*/ 8 h 172"/>
                <a:gd name="T4" fmla="*/ 196 w 306"/>
                <a:gd name="T5" fmla="*/ 14 h 172"/>
                <a:gd name="T6" fmla="*/ 210 w 306"/>
                <a:gd name="T7" fmla="*/ 22 h 172"/>
                <a:gd name="T8" fmla="*/ 222 w 306"/>
                <a:gd name="T9" fmla="*/ 32 h 172"/>
                <a:gd name="T10" fmla="*/ 236 w 306"/>
                <a:gd name="T11" fmla="*/ 42 h 172"/>
                <a:gd name="T12" fmla="*/ 256 w 306"/>
                <a:gd name="T13" fmla="*/ 62 h 172"/>
                <a:gd name="T14" fmla="*/ 274 w 306"/>
                <a:gd name="T15" fmla="*/ 86 h 172"/>
                <a:gd name="T16" fmla="*/ 288 w 306"/>
                <a:gd name="T17" fmla="*/ 106 h 172"/>
                <a:gd name="T18" fmla="*/ 298 w 306"/>
                <a:gd name="T19" fmla="*/ 124 h 172"/>
                <a:gd name="T20" fmla="*/ 306 w 306"/>
                <a:gd name="T21" fmla="*/ 140 h 172"/>
                <a:gd name="T22" fmla="*/ 306 w 306"/>
                <a:gd name="T23" fmla="*/ 140 h 172"/>
                <a:gd name="T24" fmla="*/ 290 w 306"/>
                <a:gd name="T25" fmla="*/ 148 h 172"/>
                <a:gd name="T26" fmla="*/ 272 w 306"/>
                <a:gd name="T27" fmla="*/ 154 h 172"/>
                <a:gd name="T28" fmla="*/ 248 w 306"/>
                <a:gd name="T29" fmla="*/ 162 h 172"/>
                <a:gd name="T30" fmla="*/ 220 w 306"/>
                <a:gd name="T31" fmla="*/ 168 h 172"/>
                <a:gd name="T32" fmla="*/ 190 w 306"/>
                <a:gd name="T33" fmla="*/ 172 h 172"/>
                <a:gd name="T34" fmla="*/ 174 w 306"/>
                <a:gd name="T35" fmla="*/ 172 h 172"/>
                <a:gd name="T36" fmla="*/ 158 w 306"/>
                <a:gd name="T37" fmla="*/ 170 h 172"/>
                <a:gd name="T38" fmla="*/ 142 w 306"/>
                <a:gd name="T39" fmla="*/ 168 h 172"/>
                <a:gd name="T40" fmla="*/ 126 w 306"/>
                <a:gd name="T41" fmla="*/ 164 h 172"/>
                <a:gd name="T42" fmla="*/ 126 w 306"/>
                <a:gd name="T43" fmla="*/ 164 h 172"/>
                <a:gd name="T44" fmla="*/ 110 w 306"/>
                <a:gd name="T45" fmla="*/ 156 h 172"/>
                <a:gd name="T46" fmla="*/ 96 w 306"/>
                <a:gd name="T47" fmla="*/ 150 h 172"/>
                <a:gd name="T48" fmla="*/ 82 w 306"/>
                <a:gd name="T49" fmla="*/ 140 h 172"/>
                <a:gd name="T50" fmla="*/ 70 w 306"/>
                <a:gd name="T51" fmla="*/ 130 h 172"/>
                <a:gd name="T52" fmla="*/ 48 w 306"/>
                <a:gd name="T53" fmla="*/ 108 h 172"/>
                <a:gd name="T54" fmla="*/ 30 w 306"/>
                <a:gd name="T55" fmla="*/ 86 h 172"/>
                <a:gd name="T56" fmla="*/ 18 w 306"/>
                <a:gd name="T57" fmla="*/ 66 h 172"/>
                <a:gd name="T58" fmla="*/ 8 w 306"/>
                <a:gd name="T59" fmla="*/ 48 h 172"/>
                <a:gd name="T60" fmla="*/ 0 w 306"/>
                <a:gd name="T61" fmla="*/ 32 h 172"/>
                <a:gd name="T62" fmla="*/ 0 w 306"/>
                <a:gd name="T63" fmla="*/ 32 h 172"/>
                <a:gd name="T64" fmla="*/ 16 w 306"/>
                <a:gd name="T65" fmla="*/ 24 h 172"/>
                <a:gd name="T66" fmla="*/ 34 w 306"/>
                <a:gd name="T67" fmla="*/ 16 h 172"/>
                <a:gd name="T68" fmla="*/ 58 w 306"/>
                <a:gd name="T69" fmla="*/ 10 h 172"/>
                <a:gd name="T70" fmla="*/ 86 w 306"/>
                <a:gd name="T71" fmla="*/ 2 h 172"/>
                <a:gd name="T72" fmla="*/ 116 w 306"/>
                <a:gd name="T73" fmla="*/ 0 h 172"/>
                <a:gd name="T74" fmla="*/ 132 w 306"/>
                <a:gd name="T75" fmla="*/ 0 h 172"/>
                <a:gd name="T76" fmla="*/ 148 w 306"/>
                <a:gd name="T77" fmla="*/ 0 h 172"/>
                <a:gd name="T78" fmla="*/ 164 w 306"/>
                <a:gd name="T79" fmla="*/ 4 h 172"/>
                <a:gd name="T80" fmla="*/ 180 w 306"/>
                <a:gd name="T81" fmla="*/ 8 h 172"/>
                <a:gd name="T82" fmla="*/ 180 w 306"/>
                <a:gd name="T83" fmla="*/ 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6" h="172">
                  <a:moveTo>
                    <a:pt x="180" y="8"/>
                  </a:moveTo>
                  <a:lnTo>
                    <a:pt x="180" y="8"/>
                  </a:lnTo>
                  <a:lnTo>
                    <a:pt x="196" y="14"/>
                  </a:lnTo>
                  <a:lnTo>
                    <a:pt x="210" y="22"/>
                  </a:lnTo>
                  <a:lnTo>
                    <a:pt x="222" y="32"/>
                  </a:lnTo>
                  <a:lnTo>
                    <a:pt x="236" y="42"/>
                  </a:lnTo>
                  <a:lnTo>
                    <a:pt x="256" y="62"/>
                  </a:lnTo>
                  <a:lnTo>
                    <a:pt x="274" y="86"/>
                  </a:lnTo>
                  <a:lnTo>
                    <a:pt x="288" y="106"/>
                  </a:lnTo>
                  <a:lnTo>
                    <a:pt x="298" y="124"/>
                  </a:lnTo>
                  <a:lnTo>
                    <a:pt x="306" y="140"/>
                  </a:lnTo>
                  <a:lnTo>
                    <a:pt x="306" y="140"/>
                  </a:lnTo>
                  <a:lnTo>
                    <a:pt x="290" y="148"/>
                  </a:lnTo>
                  <a:lnTo>
                    <a:pt x="272" y="154"/>
                  </a:lnTo>
                  <a:lnTo>
                    <a:pt x="248" y="162"/>
                  </a:lnTo>
                  <a:lnTo>
                    <a:pt x="220" y="168"/>
                  </a:lnTo>
                  <a:lnTo>
                    <a:pt x="190" y="172"/>
                  </a:lnTo>
                  <a:lnTo>
                    <a:pt x="174" y="172"/>
                  </a:lnTo>
                  <a:lnTo>
                    <a:pt x="158" y="170"/>
                  </a:lnTo>
                  <a:lnTo>
                    <a:pt x="142" y="168"/>
                  </a:lnTo>
                  <a:lnTo>
                    <a:pt x="126" y="164"/>
                  </a:lnTo>
                  <a:lnTo>
                    <a:pt x="126" y="164"/>
                  </a:lnTo>
                  <a:lnTo>
                    <a:pt x="110" y="156"/>
                  </a:lnTo>
                  <a:lnTo>
                    <a:pt x="96" y="150"/>
                  </a:lnTo>
                  <a:lnTo>
                    <a:pt x="82" y="140"/>
                  </a:lnTo>
                  <a:lnTo>
                    <a:pt x="70" y="130"/>
                  </a:lnTo>
                  <a:lnTo>
                    <a:pt x="48" y="108"/>
                  </a:lnTo>
                  <a:lnTo>
                    <a:pt x="30" y="86"/>
                  </a:lnTo>
                  <a:lnTo>
                    <a:pt x="18" y="66"/>
                  </a:lnTo>
                  <a:lnTo>
                    <a:pt x="8" y="4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16" y="24"/>
                  </a:lnTo>
                  <a:lnTo>
                    <a:pt x="34" y="16"/>
                  </a:lnTo>
                  <a:lnTo>
                    <a:pt x="58" y="10"/>
                  </a:lnTo>
                  <a:lnTo>
                    <a:pt x="86" y="2"/>
                  </a:lnTo>
                  <a:lnTo>
                    <a:pt x="116" y="0"/>
                  </a:lnTo>
                  <a:lnTo>
                    <a:pt x="132" y="0"/>
                  </a:lnTo>
                  <a:lnTo>
                    <a:pt x="148" y="0"/>
                  </a:lnTo>
                  <a:lnTo>
                    <a:pt x="164" y="4"/>
                  </a:lnTo>
                  <a:lnTo>
                    <a:pt x="180" y="8"/>
                  </a:lnTo>
                  <a:lnTo>
                    <a:pt x="180" y="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8" name="Freeform 2367">
              <a:extLst>
                <a:ext uri="{FF2B5EF4-FFF2-40B4-BE49-F238E27FC236}">
                  <a16:creationId xmlns:a16="http://schemas.microsoft.com/office/drawing/2014/main" id="{5B42AF41-589A-4B93-B40E-0DEDA4A6D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36" y="2854240"/>
              <a:ext cx="503845" cy="839742"/>
            </a:xfrm>
            <a:custGeom>
              <a:avLst/>
              <a:gdLst>
                <a:gd name="T0" fmla="*/ 142 w 282"/>
                <a:gd name="T1" fmla="*/ 424 h 470"/>
                <a:gd name="T2" fmla="*/ 112 w 282"/>
                <a:gd name="T3" fmla="*/ 422 h 470"/>
                <a:gd name="T4" fmla="*/ 86 w 282"/>
                <a:gd name="T5" fmla="*/ 410 h 470"/>
                <a:gd name="T6" fmla="*/ 50 w 282"/>
                <a:gd name="T7" fmla="*/ 368 h 470"/>
                <a:gd name="T8" fmla="*/ 38 w 282"/>
                <a:gd name="T9" fmla="*/ 328 h 470"/>
                <a:gd name="T10" fmla="*/ 42 w 282"/>
                <a:gd name="T11" fmla="*/ 290 h 470"/>
                <a:gd name="T12" fmla="*/ 62 w 282"/>
                <a:gd name="T13" fmla="*/ 256 h 470"/>
                <a:gd name="T14" fmla="*/ 92 w 282"/>
                <a:gd name="T15" fmla="*/ 226 h 470"/>
                <a:gd name="T16" fmla="*/ 138 w 282"/>
                <a:gd name="T17" fmla="*/ 192 h 470"/>
                <a:gd name="T18" fmla="*/ 150 w 282"/>
                <a:gd name="T19" fmla="*/ 176 h 470"/>
                <a:gd name="T20" fmla="*/ 156 w 282"/>
                <a:gd name="T21" fmla="*/ 156 h 470"/>
                <a:gd name="T22" fmla="*/ 150 w 282"/>
                <a:gd name="T23" fmla="*/ 138 h 470"/>
                <a:gd name="T24" fmla="*/ 136 w 282"/>
                <a:gd name="T25" fmla="*/ 120 h 470"/>
                <a:gd name="T26" fmla="*/ 118 w 282"/>
                <a:gd name="T27" fmla="*/ 116 h 470"/>
                <a:gd name="T28" fmla="*/ 104 w 282"/>
                <a:gd name="T29" fmla="*/ 118 h 470"/>
                <a:gd name="T30" fmla="*/ 82 w 282"/>
                <a:gd name="T31" fmla="*/ 132 h 470"/>
                <a:gd name="T32" fmla="*/ 76 w 282"/>
                <a:gd name="T33" fmla="*/ 150 h 470"/>
                <a:gd name="T34" fmla="*/ 78 w 282"/>
                <a:gd name="T35" fmla="*/ 184 h 470"/>
                <a:gd name="T36" fmla="*/ 6 w 282"/>
                <a:gd name="T37" fmla="*/ 204 h 470"/>
                <a:gd name="T38" fmla="*/ 0 w 282"/>
                <a:gd name="T39" fmla="*/ 158 h 470"/>
                <a:gd name="T40" fmla="*/ 8 w 282"/>
                <a:gd name="T41" fmla="*/ 118 h 470"/>
                <a:gd name="T42" fmla="*/ 42 w 282"/>
                <a:gd name="T43" fmla="*/ 76 h 470"/>
                <a:gd name="T44" fmla="*/ 98 w 282"/>
                <a:gd name="T45" fmla="*/ 0 h 470"/>
                <a:gd name="T46" fmla="*/ 126 w 282"/>
                <a:gd name="T47" fmla="*/ 52 h 470"/>
                <a:gd name="T48" fmla="*/ 156 w 282"/>
                <a:gd name="T49" fmla="*/ 56 h 470"/>
                <a:gd name="T50" fmla="*/ 182 w 282"/>
                <a:gd name="T51" fmla="*/ 66 h 470"/>
                <a:gd name="T52" fmla="*/ 218 w 282"/>
                <a:gd name="T53" fmla="*/ 110 h 470"/>
                <a:gd name="T54" fmla="*/ 228 w 282"/>
                <a:gd name="T55" fmla="*/ 144 h 470"/>
                <a:gd name="T56" fmla="*/ 226 w 282"/>
                <a:gd name="T57" fmla="*/ 186 h 470"/>
                <a:gd name="T58" fmla="*/ 204 w 282"/>
                <a:gd name="T59" fmla="*/ 224 h 470"/>
                <a:gd name="T60" fmla="*/ 174 w 282"/>
                <a:gd name="T61" fmla="*/ 252 h 470"/>
                <a:gd name="T62" fmla="*/ 130 w 282"/>
                <a:gd name="T63" fmla="*/ 284 h 470"/>
                <a:gd name="T64" fmla="*/ 118 w 282"/>
                <a:gd name="T65" fmla="*/ 300 h 470"/>
                <a:gd name="T66" fmla="*/ 112 w 282"/>
                <a:gd name="T67" fmla="*/ 322 h 470"/>
                <a:gd name="T68" fmla="*/ 118 w 282"/>
                <a:gd name="T69" fmla="*/ 338 h 470"/>
                <a:gd name="T70" fmla="*/ 134 w 282"/>
                <a:gd name="T71" fmla="*/ 356 h 470"/>
                <a:gd name="T72" fmla="*/ 152 w 282"/>
                <a:gd name="T73" fmla="*/ 360 h 470"/>
                <a:gd name="T74" fmla="*/ 162 w 282"/>
                <a:gd name="T75" fmla="*/ 358 h 470"/>
                <a:gd name="T76" fmla="*/ 182 w 282"/>
                <a:gd name="T77" fmla="*/ 352 h 470"/>
                <a:gd name="T78" fmla="*/ 204 w 282"/>
                <a:gd name="T79" fmla="*/ 334 h 470"/>
                <a:gd name="T80" fmla="*/ 208 w 282"/>
                <a:gd name="T81" fmla="*/ 314 h 470"/>
                <a:gd name="T82" fmla="*/ 204 w 282"/>
                <a:gd name="T83" fmla="*/ 282 h 470"/>
                <a:gd name="T84" fmla="*/ 278 w 282"/>
                <a:gd name="T85" fmla="*/ 272 h 470"/>
                <a:gd name="T86" fmla="*/ 278 w 282"/>
                <a:gd name="T87" fmla="*/ 338 h 470"/>
                <a:gd name="T88" fmla="*/ 262 w 282"/>
                <a:gd name="T89" fmla="*/ 374 h 470"/>
                <a:gd name="T90" fmla="*/ 212 w 282"/>
                <a:gd name="T91" fmla="*/ 410 h 470"/>
                <a:gd name="T92" fmla="*/ 160 w 282"/>
                <a:gd name="T93" fmla="*/ 424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2" h="470">
                  <a:moveTo>
                    <a:pt x="160" y="424"/>
                  </a:moveTo>
                  <a:lnTo>
                    <a:pt x="160" y="424"/>
                  </a:lnTo>
                  <a:lnTo>
                    <a:pt x="142" y="424"/>
                  </a:lnTo>
                  <a:lnTo>
                    <a:pt x="142" y="424"/>
                  </a:lnTo>
                  <a:lnTo>
                    <a:pt x="126" y="424"/>
                  </a:lnTo>
                  <a:lnTo>
                    <a:pt x="112" y="422"/>
                  </a:lnTo>
                  <a:lnTo>
                    <a:pt x="100" y="416"/>
                  </a:lnTo>
                  <a:lnTo>
                    <a:pt x="86" y="410"/>
                  </a:lnTo>
                  <a:lnTo>
                    <a:pt x="86" y="410"/>
                  </a:lnTo>
                  <a:lnTo>
                    <a:pt x="72" y="400"/>
                  </a:lnTo>
                  <a:lnTo>
                    <a:pt x="60" y="386"/>
                  </a:lnTo>
                  <a:lnTo>
                    <a:pt x="50" y="368"/>
                  </a:lnTo>
                  <a:lnTo>
                    <a:pt x="42" y="348"/>
                  </a:lnTo>
                  <a:lnTo>
                    <a:pt x="42" y="348"/>
                  </a:lnTo>
                  <a:lnTo>
                    <a:pt x="38" y="328"/>
                  </a:lnTo>
                  <a:lnTo>
                    <a:pt x="38" y="308"/>
                  </a:lnTo>
                  <a:lnTo>
                    <a:pt x="38" y="308"/>
                  </a:lnTo>
                  <a:lnTo>
                    <a:pt x="42" y="290"/>
                  </a:lnTo>
                  <a:lnTo>
                    <a:pt x="50" y="272"/>
                  </a:lnTo>
                  <a:lnTo>
                    <a:pt x="50" y="272"/>
                  </a:lnTo>
                  <a:lnTo>
                    <a:pt x="62" y="256"/>
                  </a:lnTo>
                  <a:lnTo>
                    <a:pt x="74" y="242"/>
                  </a:lnTo>
                  <a:lnTo>
                    <a:pt x="74" y="242"/>
                  </a:lnTo>
                  <a:lnTo>
                    <a:pt x="92" y="226"/>
                  </a:lnTo>
                  <a:lnTo>
                    <a:pt x="118" y="208"/>
                  </a:lnTo>
                  <a:lnTo>
                    <a:pt x="118" y="208"/>
                  </a:lnTo>
                  <a:lnTo>
                    <a:pt x="138" y="192"/>
                  </a:lnTo>
                  <a:lnTo>
                    <a:pt x="146" y="184"/>
                  </a:lnTo>
                  <a:lnTo>
                    <a:pt x="150" y="176"/>
                  </a:lnTo>
                  <a:lnTo>
                    <a:pt x="150" y="176"/>
                  </a:lnTo>
                  <a:lnTo>
                    <a:pt x="154" y="170"/>
                  </a:lnTo>
                  <a:lnTo>
                    <a:pt x="156" y="162"/>
                  </a:lnTo>
                  <a:lnTo>
                    <a:pt x="156" y="156"/>
                  </a:lnTo>
                  <a:lnTo>
                    <a:pt x="154" y="148"/>
                  </a:lnTo>
                  <a:lnTo>
                    <a:pt x="154" y="148"/>
                  </a:lnTo>
                  <a:lnTo>
                    <a:pt x="150" y="138"/>
                  </a:lnTo>
                  <a:lnTo>
                    <a:pt x="146" y="130"/>
                  </a:lnTo>
                  <a:lnTo>
                    <a:pt x="142" y="126"/>
                  </a:lnTo>
                  <a:lnTo>
                    <a:pt x="136" y="120"/>
                  </a:lnTo>
                  <a:lnTo>
                    <a:pt x="136" y="120"/>
                  </a:lnTo>
                  <a:lnTo>
                    <a:pt x="128" y="118"/>
                  </a:lnTo>
                  <a:lnTo>
                    <a:pt x="118" y="116"/>
                  </a:lnTo>
                  <a:lnTo>
                    <a:pt x="118" y="116"/>
                  </a:lnTo>
                  <a:lnTo>
                    <a:pt x="104" y="118"/>
                  </a:lnTo>
                  <a:lnTo>
                    <a:pt x="104" y="118"/>
                  </a:lnTo>
                  <a:lnTo>
                    <a:pt x="96" y="122"/>
                  </a:lnTo>
                  <a:lnTo>
                    <a:pt x="88" y="126"/>
                  </a:lnTo>
                  <a:lnTo>
                    <a:pt x="82" y="132"/>
                  </a:lnTo>
                  <a:lnTo>
                    <a:pt x="78" y="140"/>
                  </a:lnTo>
                  <a:lnTo>
                    <a:pt x="78" y="140"/>
                  </a:lnTo>
                  <a:lnTo>
                    <a:pt x="76" y="150"/>
                  </a:lnTo>
                  <a:lnTo>
                    <a:pt x="74" y="160"/>
                  </a:lnTo>
                  <a:lnTo>
                    <a:pt x="74" y="172"/>
                  </a:lnTo>
                  <a:lnTo>
                    <a:pt x="78" y="184"/>
                  </a:lnTo>
                  <a:lnTo>
                    <a:pt x="80" y="192"/>
                  </a:lnTo>
                  <a:lnTo>
                    <a:pt x="8" y="212"/>
                  </a:lnTo>
                  <a:lnTo>
                    <a:pt x="6" y="204"/>
                  </a:lnTo>
                  <a:lnTo>
                    <a:pt x="6" y="204"/>
                  </a:lnTo>
                  <a:lnTo>
                    <a:pt x="2" y="180"/>
                  </a:lnTo>
                  <a:lnTo>
                    <a:pt x="0" y="158"/>
                  </a:lnTo>
                  <a:lnTo>
                    <a:pt x="2" y="138"/>
                  </a:lnTo>
                  <a:lnTo>
                    <a:pt x="8" y="118"/>
                  </a:lnTo>
                  <a:lnTo>
                    <a:pt x="8" y="118"/>
                  </a:lnTo>
                  <a:lnTo>
                    <a:pt x="18" y="102"/>
                  </a:lnTo>
                  <a:lnTo>
                    <a:pt x="28" y="88"/>
                  </a:lnTo>
                  <a:lnTo>
                    <a:pt x="42" y="76"/>
                  </a:lnTo>
                  <a:lnTo>
                    <a:pt x="60" y="66"/>
                  </a:lnTo>
                  <a:lnTo>
                    <a:pt x="46" y="14"/>
                  </a:lnTo>
                  <a:lnTo>
                    <a:pt x="98" y="0"/>
                  </a:lnTo>
                  <a:lnTo>
                    <a:pt x="112" y="52"/>
                  </a:lnTo>
                  <a:lnTo>
                    <a:pt x="112" y="52"/>
                  </a:lnTo>
                  <a:lnTo>
                    <a:pt x="126" y="52"/>
                  </a:lnTo>
                  <a:lnTo>
                    <a:pt x="126" y="52"/>
                  </a:lnTo>
                  <a:lnTo>
                    <a:pt x="142" y="52"/>
                  </a:lnTo>
                  <a:lnTo>
                    <a:pt x="156" y="56"/>
                  </a:lnTo>
                  <a:lnTo>
                    <a:pt x="170" y="60"/>
                  </a:lnTo>
                  <a:lnTo>
                    <a:pt x="182" y="66"/>
                  </a:lnTo>
                  <a:lnTo>
                    <a:pt x="182" y="66"/>
                  </a:lnTo>
                  <a:lnTo>
                    <a:pt x="196" y="78"/>
                  </a:lnTo>
                  <a:lnTo>
                    <a:pt x="210" y="92"/>
                  </a:lnTo>
                  <a:lnTo>
                    <a:pt x="218" y="110"/>
                  </a:lnTo>
                  <a:lnTo>
                    <a:pt x="226" y="128"/>
                  </a:lnTo>
                  <a:lnTo>
                    <a:pt x="226" y="128"/>
                  </a:lnTo>
                  <a:lnTo>
                    <a:pt x="228" y="144"/>
                  </a:lnTo>
                  <a:lnTo>
                    <a:pt x="230" y="158"/>
                  </a:lnTo>
                  <a:lnTo>
                    <a:pt x="228" y="172"/>
                  </a:lnTo>
                  <a:lnTo>
                    <a:pt x="226" y="186"/>
                  </a:lnTo>
                  <a:lnTo>
                    <a:pt x="220" y="200"/>
                  </a:lnTo>
                  <a:lnTo>
                    <a:pt x="212" y="212"/>
                  </a:lnTo>
                  <a:lnTo>
                    <a:pt x="204" y="224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74" y="252"/>
                  </a:lnTo>
                  <a:lnTo>
                    <a:pt x="150" y="268"/>
                  </a:lnTo>
                  <a:lnTo>
                    <a:pt x="150" y="268"/>
                  </a:lnTo>
                  <a:lnTo>
                    <a:pt x="130" y="284"/>
                  </a:lnTo>
                  <a:lnTo>
                    <a:pt x="122" y="292"/>
                  </a:lnTo>
                  <a:lnTo>
                    <a:pt x="118" y="300"/>
                  </a:lnTo>
                  <a:lnTo>
                    <a:pt x="118" y="300"/>
                  </a:lnTo>
                  <a:lnTo>
                    <a:pt x="114" y="308"/>
                  </a:lnTo>
                  <a:lnTo>
                    <a:pt x="112" y="314"/>
                  </a:lnTo>
                  <a:lnTo>
                    <a:pt x="112" y="322"/>
                  </a:lnTo>
                  <a:lnTo>
                    <a:pt x="114" y="330"/>
                  </a:lnTo>
                  <a:lnTo>
                    <a:pt x="114" y="330"/>
                  </a:lnTo>
                  <a:lnTo>
                    <a:pt x="118" y="338"/>
                  </a:lnTo>
                  <a:lnTo>
                    <a:pt x="122" y="346"/>
                  </a:lnTo>
                  <a:lnTo>
                    <a:pt x="126" y="350"/>
                  </a:lnTo>
                  <a:lnTo>
                    <a:pt x="134" y="356"/>
                  </a:lnTo>
                  <a:lnTo>
                    <a:pt x="134" y="356"/>
                  </a:lnTo>
                  <a:lnTo>
                    <a:pt x="142" y="358"/>
                  </a:lnTo>
                  <a:lnTo>
                    <a:pt x="152" y="360"/>
                  </a:lnTo>
                  <a:lnTo>
                    <a:pt x="152" y="360"/>
                  </a:lnTo>
                  <a:lnTo>
                    <a:pt x="152" y="360"/>
                  </a:lnTo>
                  <a:lnTo>
                    <a:pt x="162" y="358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2" y="352"/>
                  </a:lnTo>
                  <a:lnTo>
                    <a:pt x="190" y="348"/>
                  </a:lnTo>
                  <a:lnTo>
                    <a:pt x="198" y="342"/>
                  </a:lnTo>
                  <a:lnTo>
                    <a:pt x="204" y="334"/>
                  </a:lnTo>
                  <a:lnTo>
                    <a:pt x="204" y="334"/>
                  </a:lnTo>
                  <a:lnTo>
                    <a:pt x="206" y="324"/>
                  </a:lnTo>
                  <a:lnTo>
                    <a:pt x="208" y="314"/>
                  </a:lnTo>
                  <a:lnTo>
                    <a:pt x="208" y="302"/>
                  </a:lnTo>
                  <a:lnTo>
                    <a:pt x="206" y="290"/>
                  </a:lnTo>
                  <a:lnTo>
                    <a:pt x="204" y="282"/>
                  </a:lnTo>
                  <a:lnTo>
                    <a:pt x="276" y="264"/>
                  </a:lnTo>
                  <a:lnTo>
                    <a:pt x="278" y="272"/>
                  </a:lnTo>
                  <a:lnTo>
                    <a:pt x="278" y="272"/>
                  </a:lnTo>
                  <a:lnTo>
                    <a:pt x="282" y="294"/>
                  </a:lnTo>
                  <a:lnTo>
                    <a:pt x="282" y="318"/>
                  </a:lnTo>
                  <a:lnTo>
                    <a:pt x="278" y="338"/>
                  </a:lnTo>
                  <a:lnTo>
                    <a:pt x="272" y="358"/>
                  </a:lnTo>
                  <a:lnTo>
                    <a:pt x="272" y="358"/>
                  </a:lnTo>
                  <a:lnTo>
                    <a:pt x="262" y="374"/>
                  </a:lnTo>
                  <a:lnTo>
                    <a:pt x="248" y="388"/>
                  </a:lnTo>
                  <a:lnTo>
                    <a:pt x="232" y="400"/>
                  </a:lnTo>
                  <a:lnTo>
                    <a:pt x="212" y="410"/>
                  </a:lnTo>
                  <a:lnTo>
                    <a:pt x="224" y="456"/>
                  </a:lnTo>
                  <a:lnTo>
                    <a:pt x="172" y="470"/>
                  </a:lnTo>
                  <a:lnTo>
                    <a:pt x="160" y="424"/>
                  </a:lnTo>
                  <a:close/>
                </a:path>
              </a:pathLst>
            </a:custGeom>
            <a:solidFill>
              <a:srgbClr val="FFD6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9" name="Freeform 2027">
              <a:extLst>
                <a:ext uri="{FF2B5EF4-FFF2-40B4-BE49-F238E27FC236}">
                  <a16:creationId xmlns:a16="http://schemas.microsoft.com/office/drawing/2014/main" id="{7E10ED44-D8CC-4156-87F0-110EF3E7F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7271" y="3779743"/>
              <a:ext cx="450244" cy="375204"/>
            </a:xfrm>
            <a:custGeom>
              <a:avLst/>
              <a:gdLst>
                <a:gd name="T0" fmla="*/ 74 w 252"/>
                <a:gd name="T1" fmla="*/ 42 h 210"/>
                <a:gd name="T2" fmla="*/ 74 w 252"/>
                <a:gd name="T3" fmla="*/ 42 h 210"/>
                <a:gd name="T4" fmla="*/ 62 w 252"/>
                <a:gd name="T5" fmla="*/ 52 h 210"/>
                <a:gd name="T6" fmla="*/ 52 w 252"/>
                <a:gd name="T7" fmla="*/ 64 h 210"/>
                <a:gd name="T8" fmla="*/ 42 w 252"/>
                <a:gd name="T9" fmla="*/ 78 h 210"/>
                <a:gd name="T10" fmla="*/ 34 w 252"/>
                <a:gd name="T11" fmla="*/ 92 h 210"/>
                <a:gd name="T12" fmla="*/ 20 w 252"/>
                <a:gd name="T13" fmla="*/ 118 h 210"/>
                <a:gd name="T14" fmla="*/ 12 w 252"/>
                <a:gd name="T15" fmla="*/ 146 h 210"/>
                <a:gd name="T16" fmla="*/ 6 w 252"/>
                <a:gd name="T17" fmla="*/ 170 h 210"/>
                <a:gd name="T18" fmla="*/ 2 w 252"/>
                <a:gd name="T19" fmla="*/ 190 h 210"/>
                <a:gd name="T20" fmla="*/ 0 w 252"/>
                <a:gd name="T21" fmla="*/ 208 h 210"/>
                <a:gd name="T22" fmla="*/ 0 w 252"/>
                <a:gd name="T23" fmla="*/ 208 h 210"/>
                <a:gd name="T24" fmla="*/ 18 w 252"/>
                <a:gd name="T25" fmla="*/ 210 h 210"/>
                <a:gd name="T26" fmla="*/ 38 w 252"/>
                <a:gd name="T27" fmla="*/ 210 h 210"/>
                <a:gd name="T28" fmla="*/ 62 w 252"/>
                <a:gd name="T29" fmla="*/ 210 h 210"/>
                <a:gd name="T30" fmla="*/ 90 w 252"/>
                <a:gd name="T31" fmla="*/ 206 h 210"/>
                <a:gd name="T32" fmla="*/ 120 w 252"/>
                <a:gd name="T33" fmla="*/ 198 h 210"/>
                <a:gd name="T34" fmla="*/ 136 w 252"/>
                <a:gd name="T35" fmla="*/ 194 h 210"/>
                <a:gd name="T36" fmla="*/ 150 w 252"/>
                <a:gd name="T37" fmla="*/ 188 h 210"/>
                <a:gd name="T38" fmla="*/ 164 w 252"/>
                <a:gd name="T39" fmla="*/ 180 h 210"/>
                <a:gd name="T40" fmla="*/ 178 w 252"/>
                <a:gd name="T41" fmla="*/ 170 h 210"/>
                <a:gd name="T42" fmla="*/ 178 w 252"/>
                <a:gd name="T43" fmla="*/ 170 h 210"/>
                <a:gd name="T44" fmla="*/ 190 w 252"/>
                <a:gd name="T45" fmla="*/ 158 h 210"/>
                <a:gd name="T46" fmla="*/ 200 w 252"/>
                <a:gd name="T47" fmla="*/ 146 h 210"/>
                <a:gd name="T48" fmla="*/ 210 w 252"/>
                <a:gd name="T49" fmla="*/ 134 h 210"/>
                <a:gd name="T50" fmla="*/ 218 w 252"/>
                <a:gd name="T51" fmla="*/ 120 h 210"/>
                <a:gd name="T52" fmla="*/ 232 w 252"/>
                <a:gd name="T53" fmla="*/ 92 h 210"/>
                <a:gd name="T54" fmla="*/ 242 w 252"/>
                <a:gd name="T55" fmla="*/ 66 h 210"/>
                <a:gd name="T56" fmla="*/ 248 w 252"/>
                <a:gd name="T57" fmla="*/ 42 h 210"/>
                <a:gd name="T58" fmla="*/ 250 w 252"/>
                <a:gd name="T59" fmla="*/ 22 h 210"/>
                <a:gd name="T60" fmla="*/ 252 w 252"/>
                <a:gd name="T61" fmla="*/ 4 h 210"/>
                <a:gd name="T62" fmla="*/ 252 w 252"/>
                <a:gd name="T63" fmla="*/ 4 h 210"/>
                <a:gd name="T64" fmla="*/ 234 w 252"/>
                <a:gd name="T65" fmla="*/ 2 h 210"/>
                <a:gd name="T66" fmla="*/ 214 w 252"/>
                <a:gd name="T67" fmla="*/ 0 h 210"/>
                <a:gd name="T68" fmla="*/ 190 w 252"/>
                <a:gd name="T69" fmla="*/ 2 h 210"/>
                <a:gd name="T70" fmla="*/ 162 w 252"/>
                <a:gd name="T71" fmla="*/ 4 h 210"/>
                <a:gd name="T72" fmla="*/ 132 w 252"/>
                <a:gd name="T73" fmla="*/ 12 h 210"/>
                <a:gd name="T74" fmla="*/ 118 w 252"/>
                <a:gd name="T75" fmla="*/ 18 h 210"/>
                <a:gd name="T76" fmla="*/ 102 w 252"/>
                <a:gd name="T77" fmla="*/ 24 h 210"/>
                <a:gd name="T78" fmla="*/ 88 w 252"/>
                <a:gd name="T79" fmla="*/ 32 h 210"/>
                <a:gd name="T80" fmla="*/ 74 w 252"/>
                <a:gd name="T81" fmla="*/ 42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52" h="210">
                  <a:moveTo>
                    <a:pt x="74" y="42"/>
                  </a:moveTo>
                  <a:lnTo>
                    <a:pt x="74" y="42"/>
                  </a:lnTo>
                  <a:lnTo>
                    <a:pt x="62" y="52"/>
                  </a:lnTo>
                  <a:lnTo>
                    <a:pt x="52" y="64"/>
                  </a:lnTo>
                  <a:lnTo>
                    <a:pt x="42" y="78"/>
                  </a:lnTo>
                  <a:lnTo>
                    <a:pt x="34" y="92"/>
                  </a:lnTo>
                  <a:lnTo>
                    <a:pt x="20" y="118"/>
                  </a:lnTo>
                  <a:lnTo>
                    <a:pt x="12" y="146"/>
                  </a:lnTo>
                  <a:lnTo>
                    <a:pt x="6" y="170"/>
                  </a:lnTo>
                  <a:lnTo>
                    <a:pt x="2" y="190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18" y="210"/>
                  </a:lnTo>
                  <a:lnTo>
                    <a:pt x="38" y="210"/>
                  </a:lnTo>
                  <a:lnTo>
                    <a:pt x="62" y="210"/>
                  </a:lnTo>
                  <a:lnTo>
                    <a:pt x="90" y="206"/>
                  </a:lnTo>
                  <a:lnTo>
                    <a:pt x="120" y="198"/>
                  </a:lnTo>
                  <a:lnTo>
                    <a:pt x="136" y="194"/>
                  </a:lnTo>
                  <a:lnTo>
                    <a:pt x="150" y="188"/>
                  </a:lnTo>
                  <a:lnTo>
                    <a:pt x="164" y="180"/>
                  </a:lnTo>
                  <a:lnTo>
                    <a:pt x="178" y="170"/>
                  </a:lnTo>
                  <a:lnTo>
                    <a:pt x="178" y="170"/>
                  </a:lnTo>
                  <a:lnTo>
                    <a:pt x="190" y="158"/>
                  </a:lnTo>
                  <a:lnTo>
                    <a:pt x="200" y="146"/>
                  </a:lnTo>
                  <a:lnTo>
                    <a:pt x="210" y="134"/>
                  </a:lnTo>
                  <a:lnTo>
                    <a:pt x="218" y="120"/>
                  </a:lnTo>
                  <a:lnTo>
                    <a:pt x="232" y="92"/>
                  </a:lnTo>
                  <a:lnTo>
                    <a:pt x="242" y="66"/>
                  </a:lnTo>
                  <a:lnTo>
                    <a:pt x="248" y="42"/>
                  </a:lnTo>
                  <a:lnTo>
                    <a:pt x="250" y="22"/>
                  </a:lnTo>
                  <a:lnTo>
                    <a:pt x="252" y="4"/>
                  </a:lnTo>
                  <a:lnTo>
                    <a:pt x="252" y="4"/>
                  </a:lnTo>
                  <a:lnTo>
                    <a:pt x="234" y="2"/>
                  </a:lnTo>
                  <a:lnTo>
                    <a:pt x="214" y="0"/>
                  </a:lnTo>
                  <a:lnTo>
                    <a:pt x="190" y="2"/>
                  </a:lnTo>
                  <a:lnTo>
                    <a:pt x="162" y="4"/>
                  </a:lnTo>
                  <a:lnTo>
                    <a:pt x="132" y="12"/>
                  </a:lnTo>
                  <a:lnTo>
                    <a:pt x="118" y="18"/>
                  </a:lnTo>
                  <a:lnTo>
                    <a:pt x="102" y="24"/>
                  </a:lnTo>
                  <a:lnTo>
                    <a:pt x="88" y="32"/>
                  </a:lnTo>
                  <a:lnTo>
                    <a:pt x="74" y="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6F883409-766F-439E-95F6-59F762EE5E2B}"/>
              </a:ext>
            </a:extLst>
          </p:cNvPr>
          <p:cNvGrpSpPr/>
          <p:nvPr/>
        </p:nvGrpSpPr>
        <p:grpSpPr>
          <a:xfrm>
            <a:off x="2076774" y="6077282"/>
            <a:ext cx="432378" cy="385432"/>
            <a:chOff x="2334111" y="6001082"/>
            <a:chExt cx="432378" cy="385432"/>
          </a:xfrm>
        </p:grpSpPr>
        <p:grpSp>
          <p:nvGrpSpPr>
            <p:cNvPr id="311" name="Group 310">
              <a:extLst>
                <a:ext uri="{FF2B5EF4-FFF2-40B4-BE49-F238E27FC236}">
                  <a16:creationId xmlns:a16="http://schemas.microsoft.com/office/drawing/2014/main" id="{83A4A8F0-2462-45D5-A6C3-41D4DB12F429}"/>
                </a:ext>
              </a:extLst>
            </p:cNvPr>
            <p:cNvGrpSpPr/>
            <p:nvPr/>
          </p:nvGrpSpPr>
          <p:grpSpPr>
            <a:xfrm>
              <a:off x="2411344" y="6001082"/>
              <a:ext cx="267767" cy="289444"/>
              <a:chOff x="4780152" y="4883913"/>
              <a:chExt cx="375204" cy="405578"/>
            </a:xfrm>
          </p:grpSpPr>
          <p:sp>
            <p:nvSpPr>
              <p:cNvPr id="313" name="Freeform 2302">
                <a:extLst>
                  <a:ext uri="{FF2B5EF4-FFF2-40B4-BE49-F238E27FC236}">
                    <a16:creationId xmlns:a16="http://schemas.microsoft.com/office/drawing/2014/main" id="{AFC1DD00-DBAD-4B71-A475-C1F139A38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8766" y="4891060"/>
                <a:ext cx="296590" cy="398431"/>
              </a:xfrm>
              <a:custGeom>
                <a:avLst/>
                <a:gdLst>
                  <a:gd name="T0" fmla="*/ 0 w 166"/>
                  <a:gd name="T1" fmla="*/ 203 h 223"/>
                  <a:gd name="T2" fmla="*/ 42 w 166"/>
                  <a:gd name="T3" fmla="*/ 219 h 223"/>
                  <a:gd name="T4" fmla="*/ 42 w 166"/>
                  <a:gd name="T5" fmla="*/ 219 h 223"/>
                  <a:gd name="T6" fmla="*/ 56 w 166"/>
                  <a:gd name="T7" fmla="*/ 223 h 223"/>
                  <a:gd name="T8" fmla="*/ 72 w 166"/>
                  <a:gd name="T9" fmla="*/ 223 h 223"/>
                  <a:gd name="T10" fmla="*/ 88 w 166"/>
                  <a:gd name="T11" fmla="*/ 219 h 223"/>
                  <a:gd name="T12" fmla="*/ 104 w 166"/>
                  <a:gd name="T13" fmla="*/ 211 h 223"/>
                  <a:gd name="T14" fmla="*/ 120 w 166"/>
                  <a:gd name="T15" fmla="*/ 201 h 223"/>
                  <a:gd name="T16" fmla="*/ 134 w 166"/>
                  <a:gd name="T17" fmla="*/ 185 h 223"/>
                  <a:gd name="T18" fmla="*/ 146 w 166"/>
                  <a:gd name="T19" fmla="*/ 169 h 223"/>
                  <a:gd name="T20" fmla="*/ 156 w 166"/>
                  <a:gd name="T21" fmla="*/ 149 h 223"/>
                  <a:gd name="T22" fmla="*/ 156 w 166"/>
                  <a:gd name="T23" fmla="*/ 149 h 223"/>
                  <a:gd name="T24" fmla="*/ 162 w 166"/>
                  <a:gd name="T25" fmla="*/ 127 h 223"/>
                  <a:gd name="T26" fmla="*/ 166 w 166"/>
                  <a:gd name="T27" fmla="*/ 107 h 223"/>
                  <a:gd name="T28" fmla="*/ 166 w 166"/>
                  <a:gd name="T29" fmla="*/ 88 h 223"/>
                  <a:gd name="T30" fmla="*/ 164 w 166"/>
                  <a:gd name="T31" fmla="*/ 68 h 223"/>
                  <a:gd name="T32" fmla="*/ 158 w 166"/>
                  <a:gd name="T33" fmla="*/ 52 h 223"/>
                  <a:gd name="T34" fmla="*/ 150 w 166"/>
                  <a:gd name="T35" fmla="*/ 38 h 223"/>
                  <a:gd name="T36" fmla="*/ 138 w 166"/>
                  <a:gd name="T37" fmla="*/ 26 h 223"/>
                  <a:gd name="T38" fmla="*/ 124 w 166"/>
                  <a:gd name="T39" fmla="*/ 18 h 223"/>
                  <a:gd name="T40" fmla="*/ 84 w 166"/>
                  <a:gd name="T41" fmla="*/ 0 h 223"/>
                  <a:gd name="T42" fmla="*/ 0 w 166"/>
                  <a:gd name="T43" fmla="*/ 20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6" h="223">
                    <a:moveTo>
                      <a:pt x="0" y="203"/>
                    </a:moveTo>
                    <a:lnTo>
                      <a:pt x="42" y="219"/>
                    </a:lnTo>
                    <a:lnTo>
                      <a:pt x="42" y="219"/>
                    </a:lnTo>
                    <a:lnTo>
                      <a:pt x="56" y="223"/>
                    </a:lnTo>
                    <a:lnTo>
                      <a:pt x="72" y="223"/>
                    </a:lnTo>
                    <a:lnTo>
                      <a:pt x="88" y="219"/>
                    </a:lnTo>
                    <a:lnTo>
                      <a:pt x="104" y="211"/>
                    </a:lnTo>
                    <a:lnTo>
                      <a:pt x="120" y="201"/>
                    </a:lnTo>
                    <a:lnTo>
                      <a:pt x="134" y="185"/>
                    </a:lnTo>
                    <a:lnTo>
                      <a:pt x="146" y="169"/>
                    </a:lnTo>
                    <a:lnTo>
                      <a:pt x="156" y="149"/>
                    </a:lnTo>
                    <a:lnTo>
                      <a:pt x="156" y="149"/>
                    </a:lnTo>
                    <a:lnTo>
                      <a:pt x="162" y="127"/>
                    </a:lnTo>
                    <a:lnTo>
                      <a:pt x="166" y="107"/>
                    </a:lnTo>
                    <a:lnTo>
                      <a:pt x="166" y="88"/>
                    </a:lnTo>
                    <a:lnTo>
                      <a:pt x="164" y="68"/>
                    </a:lnTo>
                    <a:lnTo>
                      <a:pt x="158" y="52"/>
                    </a:lnTo>
                    <a:lnTo>
                      <a:pt x="150" y="38"/>
                    </a:lnTo>
                    <a:lnTo>
                      <a:pt x="138" y="26"/>
                    </a:lnTo>
                    <a:lnTo>
                      <a:pt x="124" y="18"/>
                    </a:lnTo>
                    <a:lnTo>
                      <a:pt x="84" y="0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14" name="Freeform 2304">
                <a:extLst>
                  <a:ext uri="{FF2B5EF4-FFF2-40B4-BE49-F238E27FC236}">
                    <a16:creationId xmlns:a16="http://schemas.microsoft.com/office/drawing/2014/main" id="{062FF090-7D49-412A-8A9C-1B1B3C82AA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0152" y="4883913"/>
                <a:ext cx="296590" cy="373418"/>
              </a:xfrm>
              <a:custGeom>
                <a:avLst/>
                <a:gdLst>
                  <a:gd name="T0" fmla="*/ 124 w 166"/>
                  <a:gd name="T1" fmla="*/ 4 h 209"/>
                  <a:gd name="T2" fmla="*/ 124 w 166"/>
                  <a:gd name="T3" fmla="*/ 4 h 209"/>
                  <a:gd name="T4" fmla="*/ 138 w 166"/>
                  <a:gd name="T5" fmla="*/ 12 h 209"/>
                  <a:gd name="T6" fmla="*/ 150 w 166"/>
                  <a:gd name="T7" fmla="*/ 22 h 209"/>
                  <a:gd name="T8" fmla="*/ 158 w 166"/>
                  <a:gd name="T9" fmla="*/ 38 h 209"/>
                  <a:gd name="T10" fmla="*/ 164 w 166"/>
                  <a:gd name="T11" fmla="*/ 54 h 209"/>
                  <a:gd name="T12" fmla="*/ 166 w 166"/>
                  <a:gd name="T13" fmla="*/ 74 h 209"/>
                  <a:gd name="T14" fmla="*/ 166 w 166"/>
                  <a:gd name="T15" fmla="*/ 94 h 209"/>
                  <a:gd name="T16" fmla="*/ 162 w 166"/>
                  <a:gd name="T17" fmla="*/ 113 h 209"/>
                  <a:gd name="T18" fmla="*/ 156 w 166"/>
                  <a:gd name="T19" fmla="*/ 133 h 209"/>
                  <a:gd name="T20" fmla="*/ 156 w 166"/>
                  <a:gd name="T21" fmla="*/ 133 h 209"/>
                  <a:gd name="T22" fmla="*/ 146 w 166"/>
                  <a:gd name="T23" fmla="*/ 153 h 209"/>
                  <a:gd name="T24" fmla="*/ 134 w 166"/>
                  <a:gd name="T25" fmla="*/ 171 h 209"/>
                  <a:gd name="T26" fmla="*/ 120 w 166"/>
                  <a:gd name="T27" fmla="*/ 185 h 209"/>
                  <a:gd name="T28" fmla="*/ 104 w 166"/>
                  <a:gd name="T29" fmla="*/ 197 h 209"/>
                  <a:gd name="T30" fmla="*/ 88 w 166"/>
                  <a:gd name="T31" fmla="*/ 205 h 209"/>
                  <a:gd name="T32" fmla="*/ 72 w 166"/>
                  <a:gd name="T33" fmla="*/ 209 h 209"/>
                  <a:gd name="T34" fmla="*/ 56 w 166"/>
                  <a:gd name="T35" fmla="*/ 209 h 209"/>
                  <a:gd name="T36" fmla="*/ 42 w 166"/>
                  <a:gd name="T37" fmla="*/ 205 h 209"/>
                  <a:gd name="T38" fmla="*/ 42 w 166"/>
                  <a:gd name="T39" fmla="*/ 205 h 209"/>
                  <a:gd name="T40" fmla="*/ 28 w 166"/>
                  <a:gd name="T41" fmla="*/ 197 h 209"/>
                  <a:gd name="T42" fmla="*/ 16 w 166"/>
                  <a:gd name="T43" fmla="*/ 185 h 209"/>
                  <a:gd name="T44" fmla="*/ 8 w 166"/>
                  <a:gd name="T45" fmla="*/ 171 h 209"/>
                  <a:gd name="T46" fmla="*/ 2 w 166"/>
                  <a:gd name="T47" fmla="*/ 153 h 209"/>
                  <a:gd name="T48" fmla="*/ 0 w 166"/>
                  <a:gd name="T49" fmla="*/ 135 h 209"/>
                  <a:gd name="T50" fmla="*/ 0 w 166"/>
                  <a:gd name="T51" fmla="*/ 115 h 209"/>
                  <a:gd name="T52" fmla="*/ 4 w 166"/>
                  <a:gd name="T53" fmla="*/ 96 h 209"/>
                  <a:gd name="T54" fmla="*/ 10 w 166"/>
                  <a:gd name="T55" fmla="*/ 74 h 209"/>
                  <a:gd name="T56" fmla="*/ 10 w 166"/>
                  <a:gd name="T57" fmla="*/ 74 h 209"/>
                  <a:gd name="T58" fmla="*/ 20 w 166"/>
                  <a:gd name="T59" fmla="*/ 54 h 209"/>
                  <a:gd name="T60" fmla="*/ 32 w 166"/>
                  <a:gd name="T61" fmla="*/ 38 h 209"/>
                  <a:gd name="T62" fmla="*/ 46 w 166"/>
                  <a:gd name="T63" fmla="*/ 22 h 209"/>
                  <a:gd name="T64" fmla="*/ 62 w 166"/>
                  <a:gd name="T65" fmla="*/ 12 h 209"/>
                  <a:gd name="T66" fmla="*/ 78 w 166"/>
                  <a:gd name="T67" fmla="*/ 4 h 209"/>
                  <a:gd name="T68" fmla="*/ 94 w 166"/>
                  <a:gd name="T69" fmla="*/ 0 h 209"/>
                  <a:gd name="T70" fmla="*/ 110 w 166"/>
                  <a:gd name="T71" fmla="*/ 0 h 209"/>
                  <a:gd name="T72" fmla="*/ 124 w 166"/>
                  <a:gd name="T73" fmla="*/ 4 h 209"/>
                  <a:gd name="T74" fmla="*/ 124 w 166"/>
                  <a:gd name="T75" fmla="*/ 4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6" h="209">
                    <a:moveTo>
                      <a:pt x="124" y="4"/>
                    </a:moveTo>
                    <a:lnTo>
                      <a:pt x="124" y="4"/>
                    </a:lnTo>
                    <a:lnTo>
                      <a:pt x="138" y="12"/>
                    </a:lnTo>
                    <a:lnTo>
                      <a:pt x="150" y="22"/>
                    </a:lnTo>
                    <a:lnTo>
                      <a:pt x="158" y="38"/>
                    </a:lnTo>
                    <a:lnTo>
                      <a:pt x="164" y="54"/>
                    </a:lnTo>
                    <a:lnTo>
                      <a:pt x="166" y="74"/>
                    </a:lnTo>
                    <a:lnTo>
                      <a:pt x="166" y="94"/>
                    </a:lnTo>
                    <a:lnTo>
                      <a:pt x="162" y="113"/>
                    </a:lnTo>
                    <a:lnTo>
                      <a:pt x="156" y="133"/>
                    </a:lnTo>
                    <a:lnTo>
                      <a:pt x="156" y="133"/>
                    </a:lnTo>
                    <a:lnTo>
                      <a:pt x="146" y="153"/>
                    </a:lnTo>
                    <a:lnTo>
                      <a:pt x="134" y="171"/>
                    </a:lnTo>
                    <a:lnTo>
                      <a:pt x="120" y="185"/>
                    </a:lnTo>
                    <a:lnTo>
                      <a:pt x="104" y="197"/>
                    </a:lnTo>
                    <a:lnTo>
                      <a:pt x="88" y="205"/>
                    </a:lnTo>
                    <a:lnTo>
                      <a:pt x="72" y="209"/>
                    </a:lnTo>
                    <a:lnTo>
                      <a:pt x="56" y="209"/>
                    </a:lnTo>
                    <a:lnTo>
                      <a:pt x="42" y="205"/>
                    </a:lnTo>
                    <a:lnTo>
                      <a:pt x="42" y="205"/>
                    </a:lnTo>
                    <a:lnTo>
                      <a:pt x="28" y="197"/>
                    </a:lnTo>
                    <a:lnTo>
                      <a:pt x="16" y="185"/>
                    </a:lnTo>
                    <a:lnTo>
                      <a:pt x="8" y="171"/>
                    </a:lnTo>
                    <a:lnTo>
                      <a:pt x="2" y="153"/>
                    </a:lnTo>
                    <a:lnTo>
                      <a:pt x="0" y="135"/>
                    </a:lnTo>
                    <a:lnTo>
                      <a:pt x="0" y="115"/>
                    </a:lnTo>
                    <a:lnTo>
                      <a:pt x="4" y="96"/>
                    </a:lnTo>
                    <a:lnTo>
                      <a:pt x="10" y="74"/>
                    </a:lnTo>
                    <a:lnTo>
                      <a:pt x="10" y="74"/>
                    </a:lnTo>
                    <a:lnTo>
                      <a:pt x="20" y="54"/>
                    </a:lnTo>
                    <a:lnTo>
                      <a:pt x="32" y="38"/>
                    </a:lnTo>
                    <a:lnTo>
                      <a:pt x="46" y="22"/>
                    </a:lnTo>
                    <a:lnTo>
                      <a:pt x="62" y="12"/>
                    </a:lnTo>
                    <a:lnTo>
                      <a:pt x="78" y="4"/>
                    </a:lnTo>
                    <a:lnTo>
                      <a:pt x="94" y="0"/>
                    </a:lnTo>
                    <a:lnTo>
                      <a:pt x="110" y="0"/>
                    </a:lnTo>
                    <a:lnTo>
                      <a:pt x="124" y="4"/>
                    </a:lnTo>
                    <a:lnTo>
                      <a:pt x="124" y="4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12" name="Freeform 1797">
              <a:extLst>
                <a:ext uri="{FF2B5EF4-FFF2-40B4-BE49-F238E27FC236}">
                  <a16:creationId xmlns:a16="http://schemas.microsoft.com/office/drawing/2014/main" id="{848AFB87-BB32-4334-A417-20AB8A6C6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4111" y="6218566"/>
              <a:ext cx="432378" cy="167948"/>
            </a:xfrm>
            <a:custGeom>
              <a:avLst/>
              <a:gdLst>
                <a:gd name="T0" fmla="*/ 0 w 242"/>
                <a:gd name="T1" fmla="*/ 94 h 94"/>
                <a:gd name="T2" fmla="*/ 242 w 242"/>
                <a:gd name="T3" fmla="*/ 94 h 94"/>
                <a:gd name="T4" fmla="*/ 242 w 242"/>
                <a:gd name="T5" fmla="*/ 94 h 94"/>
                <a:gd name="T6" fmla="*/ 240 w 242"/>
                <a:gd name="T7" fmla="*/ 74 h 94"/>
                <a:gd name="T8" fmla="*/ 234 w 242"/>
                <a:gd name="T9" fmla="*/ 56 h 94"/>
                <a:gd name="T10" fmla="*/ 226 w 242"/>
                <a:gd name="T11" fmla="*/ 42 h 94"/>
                <a:gd name="T12" fmla="*/ 214 w 242"/>
                <a:gd name="T13" fmla="*/ 28 h 94"/>
                <a:gd name="T14" fmla="*/ 202 w 242"/>
                <a:gd name="T15" fmla="*/ 16 h 94"/>
                <a:gd name="T16" fmla="*/ 186 w 242"/>
                <a:gd name="T17" fmla="*/ 8 h 94"/>
                <a:gd name="T18" fmla="*/ 168 w 242"/>
                <a:gd name="T19" fmla="*/ 2 h 94"/>
                <a:gd name="T20" fmla="*/ 150 w 242"/>
                <a:gd name="T21" fmla="*/ 0 h 94"/>
                <a:gd name="T22" fmla="*/ 92 w 242"/>
                <a:gd name="T23" fmla="*/ 0 h 94"/>
                <a:gd name="T24" fmla="*/ 92 w 242"/>
                <a:gd name="T25" fmla="*/ 0 h 94"/>
                <a:gd name="T26" fmla="*/ 74 w 242"/>
                <a:gd name="T27" fmla="*/ 2 h 94"/>
                <a:gd name="T28" fmla="*/ 56 w 242"/>
                <a:gd name="T29" fmla="*/ 8 h 94"/>
                <a:gd name="T30" fmla="*/ 40 w 242"/>
                <a:gd name="T31" fmla="*/ 16 h 94"/>
                <a:gd name="T32" fmla="*/ 26 w 242"/>
                <a:gd name="T33" fmla="*/ 28 h 94"/>
                <a:gd name="T34" fmla="*/ 14 w 242"/>
                <a:gd name="T35" fmla="*/ 42 h 94"/>
                <a:gd name="T36" fmla="*/ 6 w 242"/>
                <a:gd name="T37" fmla="*/ 56 h 94"/>
                <a:gd name="T38" fmla="*/ 0 w 242"/>
                <a:gd name="T39" fmla="*/ 74 h 94"/>
                <a:gd name="T40" fmla="*/ 0 w 242"/>
                <a:gd name="T41" fmla="*/ 94 h 94"/>
                <a:gd name="T42" fmla="*/ 0 w 242"/>
                <a:gd name="T4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2" h="94">
                  <a:moveTo>
                    <a:pt x="0" y="94"/>
                  </a:moveTo>
                  <a:lnTo>
                    <a:pt x="242" y="94"/>
                  </a:lnTo>
                  <a:lnTo>
                    <a:pt x="242" y="94"/>
                  </a:lnTo>
                  <a:lnTo>
                    <a:pt x="240" y="74"/>
                  </a:lnTo>
                  <a:lnTo>
                    <a:pt x="234" y="56"/>
                  </a:lnTo>
                  <a:lnTo>
                    <a:pt x="226" y="42"/>
                  </a:lnTo>
                  <a:lnTo>
                    <a:pt x="214" y="28"/>
                  </a:lnTo>
                  <a:lnTo>
                    <a:pt x="202" y="16"/>
                  </a:lnTo>
                  <a:lnTo>
                    <a:pt x="186" y="8"/>
                  </a:lnTo>
                  <a:lnTo>
                    <a:pt x="168" y="2"/>
                  </a:lnTo>
                  <a:lnTo>
                    <a:pt x="150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74" y="2"/>
                  </a:lnTo>
                  <a:lnTo>
                    <a:pt x="56" y="8"/>
                  </a:lnTo>
                  <a:lnTo>
                    <a:pt x="40" y="16"/>
                  </a:lnTo>
                  <a:lnTo>
                    <a:pt x="26" y="28"/>
                  </a:lnTo>
                  <a:lnTo>
                    <a:pt x="14" y="42"/>
                  </a:lnTo>
                  <a:lnTo>
                    <a:pt x="6" y="56"/>
                  </a:lnTo>
                  <a:lnTo>
                    <a:pt x="0" y="74"/>
                  </a:lnTo>
                  <a:lnTo>
                    <a:pt x="0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15" name="Isosceles Triangle 314">
            <a:extLst>
              <a:ext uri="{FF2B5EF4-FFF2-40B4-BE49-F238E27FC236}">
                <a16:creationId xmlns:a16="http://schemas.microsoft.com/office/drawing/2014/main" id="{0BA19410-2EC4-40A8-91C9-99229769E27C}"/>
              </a:ext>
            </a:extLst>
          </p:cNvPr>
          <p:cNvSpPr/>
          <p:nvPr/>
        </p:nvSpPr>
        <p:spPr>
          <a:xfrm rot="18186282">
            <a:off x="2709926" y="3883920"/>
            <a:ext cx="1300522" cy="1271376"/>
          </a:xfrm>
          <a:prstGeom prst="triangle">
            <a:avLst/>
          </a:prstGeom>
          <a:gradFill>
            <a:gsLst>
              <a:gs pos="0">
                <a:schemeClr val="accent5">
                  <a:alpha val="40000"/>
                </a:schemeClr>
              </a:gs>
              <a:gs pos="100000">
                <a:schemeClr val="accent5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ACBAB4B6-AC78-4453-A1F5-4838D670C0D0}"/>
              </a:ext>
            </a:extLst>
          </p:cNvPr>
          <p:cNvGrpSpPr/>
          <p:nvPr/>
        </p:nvGrpSpPr>
        <p:grpSpPr>
          <a:xfrm>
            <a:off x="-768594" y="2490034"/>
            <a:ext cx="3533049" cy="3008537"/>
            <a:chOff x="-768594" y="2490034"/>
            <a:chExt cx="3533049" cy="3008537"/>
          </a:xfrm>
        </p:grpSpPr>
        <p:grpSp>
          <p:nvGrpSpPr>
            <p:cNvPr id="317" name="Group 316">
              <a:extLst>
                <a:ext uri="{FF2B5EF4-FFF2-40B4-BE49-F238E27FC236}">
                  <a16:creationId xmlns:a16="http://schemas.microsoft.com/office/drawing/2014/main" id="{A726C852-D351-4E04-A0BB-9B485B6AB42B}"/>
                </a:ext>
              </a:extLst>
            </p:cNvPr>
            <p:cNvGrpSpPr/>
            <p:nvPr/>
          </p:nvGrpSpPr>
          <p:grpSpPr>
            <a:xfrm rot="20886282">
              <a:off x="970188" y="4209401"/>
              <a:ext cx="1249394" cy="1289170"/>
              <a:chOff x="5835420" y="2962363"/>
              <a:chExt cx="1249394" cy="1289170"/>
            </a:xfrm>
          </p:grpSpPr>
          <p:sp>
            <p:nvSpPr>
              <p:cNvPr id="341" name="Freeform 47">
                <a:extLst>
                  <a:ext uri="{FF2B5EF4-FFF2-40B4-BE49-F238E27FC236}">
                    <a16:creationId xmlns:a16="http://schemas.microsoft.com/office/drawing/2014/main" id="{A1773794-09EA-4C6A-B8DA-F470AF3F6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5420" y="2962363"/>
                <a:ext cx="1249394" cy="1289170"/>
              </a:xfrm>
              <a:custGeom>
                <a:avLst/>
                <a:gdLst>
                  <a:gd name="T0" fmla="*/ 52 w 534"/>
                  <a:gd name="T1" fmla="*/ 244 h 551"/>
                  <a:gd name="T2" fmla="*/ 52 w 534"/>
                  <a:gd name="T3" fmla="*/ 244 h 551"/>
                  <a:gd name="T4" fmla="*/ 38 w 534"/>
                  <a:gd name="T5" fmla="*/ 262 h 551"/>
                  <a:gd name="T6" fmla="*/ 26 w 534"/>
                  <a:gd name="T7" fmla="*/ 280 h 551"/>
                  <a:gd name="T8" fmla="*/ 16 w 534"/>
                  <a:gd name="T9" fmla="*/ 298 h 551"/>
                  <a:gd name="T10" fmla="*/ 8 w 534"/>
                  <a:gd name="T11" fmla="*/ 318 h 551"/>
                  <a:gd name="T12" fmla="*/ 2 w 534"/>
                  <a:gd name="T13" fmla="*/ 340 h 551"/>
                  <a:gd name="T14" fmla="*/ 0 w 534"/>
                  <a:gd name="T15" fmla="*/ 360 h 551"/>
                  <a:gd name="T16" fmla="*/ 0 w 534"/>
                  <a:gd name="T17" fmla="*/ 382 h 551"/>
                  <a:gd name="T18" fmla="*/ 4 w 534"/>
                  <a:gd name="T19" fmla="*/ 402 h 551"/>
                  <a:gd name="T20" fmla="*/ 4 w 534"/>
                  <a:gd name="T21" fmla="*/ 402 h 551"/>
                  <a:gd name="T22" fmla="*/ 0 w 534"/>
                  <a:gd name="T23" fmla="*/ 408 h 551"/>
                  <a:gd name="T24" fmla="*/ 0 w 534"/>
                  <a:gd name="T25" fmla="*/ 416 h 551"/>
                  <a:gd name="T26" fmla="*/ 0 w 534"/>
                  <a:gd name="T27" fmla="*/ 422 h 551"/>
                  <a:gd name="T28" fmla="*/ 4 w 534"/>
                  <a:gd name="T29" fmla="*/ 428 h 551"/>
                  <a:gd name="T30" fmla="*/ 130 w 534"/>
                  <a:gd name="T31" fmla="*/ 545 h 551"/>
                  <a:gd name="T32" fmla="*/ 130 w 534"/>
                  <a:gd name="T33" fmla="*/ 545 h 551"/>
                  <a:gd name="T34" fmla="*/ 136 w 534"/>
                  <a:gd name="T35" fmla="*/ 549 h 551"/>
                  <a:gd name="T36" fmla="*/ 144 w 534"/>
                  <a:gd name="T37" fmla="*/ 551 h 551"/>
                  <a:gd name="T38" fmla="*/ 150 w 534"/>
                  <a:gd name="T39" fmla="*/ 549 h 551"/>
                  <a:gd name="T40" fmla="*/ 156 w 534"/>
                  <a:gd name="T41" fmla="*/ 545 h 551"/>
                  <a:gd name="T42" fmla="*/ 156 w 534"/>
                  <a:gd name="T43" fmla="*/ 545 h 551"/>
                  <a:gd name="T44" fmla="*/ 178 w 534"/>
                  <a:gd name="T45" fmla="*/ 547 h 551"/>
                  <a:gd name="T46" fmla="*/ 178 w 534"/>
                  <a:gd name="T47" fmla="*/ 547 h 551"/>
                  <a:gd name="T48" fmla="*/ 196 w 534"/>
                  <a:gd name="T49" fmla="*/ 547 h 551"/>
                  <a:gd name="T50" fmla="*/ 214 w 534"/>
                  <a:gd name="T51" fmla="*/ 543 h 551"/>
                  <a:gd name="T52" fmla="*/ 232 w 534"/>
                  <a:gd name="T53" fmla="*/ 539 h 551"/>
                  <a:gd name="T54" fmla="*/ 250 w 534"/>
                  <a:gd name="T55" fmla="*/ 533 h 551"/>
                  <a:gd name="T56" fmla="*/ 266 w 534"/>
                  <a:gd name="T57" fmla="*/ 523 h 551"/>
                  <a:gd name="T58" fmla="*/ 282 w 534"/>
                  <a:gd name="T59" fmla="*/ 514 h 551"/>
                  <a:gd name="T60" fmla="*/ 298 w 534"/>
                  <a:gd name="T61" fmla="*/ 502 h 551"/>
                  <a:gd name="T62" fmla="*/ 312 w 534"/>
                  <a:gd name="T63" fmla="*/ 488 h 551"/>
                  <a:gd name="T64" fmla="*/ 312 w 534"/>
                  <a:gd name="T65" fmla="*/ 488 h 551"/>
                  <a:gd name="T66" fmla="*/ 324 w 534"/>
                  <a:gd name="T67" fmla="*/ 474 h 551"/>
                  <a:gd name="T68" fmla="*/ 336 w 534"/>
                  <a:gd name="T69" fmla="*/ 454 h 551"/>
                  <a:gd name="T70" fmla="*/ 370 w 534"/>
                  <a:gd name="T71" fmla="*/ 402 h 551"/>
                  <a:gd name="T72" fmla="*/ 406 w 534"/>
                  <a:gd name="T73" fmla="*/ 336 h 551"/>
                  <a:gd name="T74" fmla="*/ 442 w 534"/>
                  <a:gd name="T75" fmla="*/ 268 h 551"/>
                  <a:gd name="T76" fmla="*/ 506 w 534"/>
                  <a:gd name="T77" fmla="*/ 144 h 551"/>
                  <a:gd name="T78" fmla="*/ 534 w 534"/>
                  <a:gd name="T79" fmla="*/ 88 h 551"/>
                  <a:gd name="T80" fmla="*/ 438 w 534"/>
                  <a:gd name="T81" fmla="*/ 0 h 551"/>
                  <a:gd name="T82" fmla="*/ 438 w 534"/>
                  <a:gd name="T83" fmla="*/ 0 h 551"/>
                  <a:gd name="T84" fmla="*/ 384 w 534"/>
                  <a:gd name="T85" fmla="*/ 32 h 551"/>
                  <a:gd name="T86" fmla="*/ 260 w 534"/>
                  <a:gd name="T87" fmla="*/ 108 h 551"/>
                  <a:gd name="T88" fmla="*/ 128 w 534"/>
                  <a:gd name="T89" fmla="*/ 190 h 551"/>
                  <a:gd name="T90" fmla="*/ 80 w 534"/>
                  <a:gd name="T91" fmla="*/ 222 h 551"/>
                  <a:gd name="T92" fmla="*/ 62 w 534"/>
                  <a:gd name="T93" fmla="*/ 234 h 551"/>
                  <a:gd name="T94" fmla="*/ 52 w 534"/>
                  <a:gd name="T95" fmla="*/ 244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34" h="551">
                    <a:moveTo>
                      <a:pt x="52" y="244"/>
                    </a:moveTo>
                    <a:lnTo>
                      <a:pt x="52" y="244"/>
                    </a:lnTo>
                    <a:lnTo>
                      <a:pt x="38" y="262"/>
                    </a:lnTo>
                    <a:lnTo>
                      <a:pt x="26" y="280"/>
                    </a:lnTo>
                    <a:lnTo>
                      <a:pt x="16" y="298"/>
                    </a:lnTo>
                    <a:lnTo>
                      <a:pt x="8" y="318"/>
                    </a:lnTo>
                    <a:lnTo>
                      <a:pt x="2" y="340"/>
                    </a:lnTo>
                    <a:lnTo>
                      <a:pt x="0" y="360"/>
                    </a:lnTo>
                    <a:lnTo>
                      <a:pt x="0" y="382"/>
                    </a:lnTo>
                    <a:lnTo>
                      <a:pt x="4" y="402"/>
                    </a:lnTo>
                    <a:lnTo>
                      <a:pt x="4" y="402"/>
                    </a:lnTo>
                    <a:lnTo>
                      <a:pt x="0" y="408"/>
                    </a:lnTo>
                    <a:lnTo>
                      <a:pt x="0" y="416"/>
                    </a:lnTo>
                    <a:lnTo>
                      <a:pt x="0" y="422"/>
                    </a:lnTo>
                    <a:lnTo>
                      <a:pt x="4" y="428"/>
                    </a:lnTo>
                    <a:lnTo>
                      <a:pt x="130" y="545"/>
                    </a:lnTo>
                    <a:lnTo>
                      <a:pt x="130" y="545"/>
                    </a:lnTo>
                    <a:lnTo>
                      <a:pt x="136" y="549"/>
                    </a:lnTo>
                    <a:lnTo>
                      <a:pt x="144" y="551"/>
                    </a:lnTo>
                    <a:lnTo>
                      <a:pt x="150" y="549"/>
                    </a:lnTo>
                    <a:lnTo>
                      <a:pt x="156" y="545"/>
                    </a:lnTo>
                    <a:lnTo>
                      <a:pt x="156" y="545"/>
                    </a:lnTo>
                    <a:lnTo>
                      <a:pt x="178" y="547"/>
                    </a:lnTo>
                    <a:lnTo>
                      <a:pt x="178" y="547"/>
                    </a:lnTo>
                    <a:lnTo>
                      <a:pt x="196" y="547"/>
                    </a:lnTo>
                    <a:lnTo>
                      <a:pt x="214" y="543"/>
                    </a:lnTo>
                    <a:lnTo>
                      <a:pt x="232" y="539"/>
                    </a:lnTo>
                    <a:lnTo>
                      <a:pt x="250" y="533"/>
                    </a:lnTo>
                    <a:lnTo>
                      <a:pt x="266" y="523"/>
                    </a:lnTo>
                    <a:lnTo>
                      <a:pt x="282" y="514"/>
                    </a:lnTo>
                    <a:lnTo>
                      <a:pt x="298" y="502"/>
                    </a:lnTo>
                    <a:lnTo>
                      <a:pt x="312" y="488"/>
                    </a:lnTo>
                    <a:lnTo>
                      <a:pt x="312" y="488"/>
                    </a:lnTo>
                    <a:lnTo>
                      <a:pt x="324" y="474"/>
                    </a:lnTo>
                    <a:lnTo>
                      <a:pt x="336" y="454"/>
                    </a:lnTo>
                    <a:lnTo>
                      <a:pt x="370" y="402"/>
                    </a:lnTo>
                    <a:lnTo>
                      <a:pt x="406" y="336"/>
                    </a:lnTo>
                    <a:lnTo>
                      <a:pt x="442" y="268"/>
                    </a:lnTo>
                    <a:lnTo>
                      <a:pt x="506" y="144"/>
                    </a:lnTo>
                    <a:lnTo>
                      <a:pt x="534" y="88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384" y="32"/>
                    </a:lnTo>
                    <a:lnTo>
                      <a:pt x="260" y="108"/>
                    </a:lnTo>
                    <a:lnTo>
                      <a:pt x="128" y="190"/>
                    </a:lnTo>
                    <a:lnTo>
                      <a:pt x="80" y="222"/>
                    </a:lnTo>
                    <a:lnTo>
                      <a:pt x="62" y="234"/>
                    </a:lnTo>
                    <a:lnTo>
                      <a:pt x="52" y="244"/>
                    </a:lnTo>
                    <a:close/>
                  </a:path>
                </a:pathLst>
              </a:custGeom>
              <a:solidFill>
                <a:srgbClr val="E2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42" name="Group 341">
                <a:extLst>
                  <a:ext uri="{FF2B5EF4-FFF2-40B4-BE49-F238E27FC236}">
                    <a16:creationId xmlns:a16="http://schemas.microsoft.com/office/drawing/2014/main" id="{8A0B09D9-CAA6-42FB-BD14-EBA0DCA6E74D}"/>
                  </a:ext>
                </a:extLst>
              </p:cNvPr>
              <p:cNvGrpSpPr/>
              <p:nvPr/>
            </p:nvGrpSpPr>
            <p:grpSpPr>
              <a:xfrm>
                <a:off x="5835420" y="2962363"/>
                <a:ext cx="1080937" cy="1289170"/>
                <a:chOff x="3302000" y="3781426"/>
                <a:chExt cx="733425" cy="874713"/>
              </a:xfrm>
            </p:grpSpPr>
            <p:sp>
              <p:nvSpPr>
                <p:cNvPr id="343" name="Freeform 64">
                  <a:extLst>
                    <a:ext uri="{FF2B5EF4-FFF2-40B4-BE49-F238E27FC236}">
                      <a16:creationId xmlns:a16="http://schemas.microsoft.com/office/drawing/2014/main" id="{2E71B89D-D59D-4060-A2AB-0D51DECEE7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14700" y="3797301"/>
                  <a:ext cx="720725" cy="846138"/>
                </a:xfrm>
                <a:custGeom>
                  <a:avLst/>
                  <a:gdLst>
                    <a:gd name="T0" fmla="*/ 430 w 454"/>
                    <a:gd name="T1" fmla="*/ 0 h 533"/>
                    <a:gd name="T2" fmla="*/ 428 w 454"/>
                    <a:gd name="T3" fmla="*/ 0 h 533"/>
                    <a:gd name="T4" fmla="*/ 406 w 454"/>
                    <a:gd name="T5" fmla="*/ 14 h 533"/>
                    <a:gd name="T6" fmla="*/ 334 w 454"/>
                    <a:gd name="T7" fmla="*/ 56 h 533"/>
                    <a:gd name="T8" fmla="*/ 146 w 454"/>
                    <a:gd name="T9" fmla="*/ 172 h 533"/>
                    <a:gd name="T10" fmla="*/ 96 w 454"/>
                    <a:gd name="T11" fmla="*/ 206 h 533"/>
                    <a:gd name="T12" fmla="*/ 60 w 454"/>
                    <a:gd name="T13" fmla="*/ 230 h 533"/>
                    <a:gd name="T14" fmla="*/ 50 w 454"/>
                    <a:gd name="T15" fmla="*/ 240 h 533"/>
                    <a:gd name="T16" fmla="*/ 38 w 454"/>
                    <a:gd name="T17" fmla="*/ 252 h 533"/>
                    <a:gd name="T18" fmla="*/ 20 w 454"/>
                    <a:gd name="T19" fmla="*/ 280 h 533"/>
                    <a:gd name="T20" fmla="*/ 8 w 454"/>
                    <a:gd name="T21" fmla="*/ 310 h 533"/>
                    <a:gd name="T22" fmla="*/ 0 w 454"/>
                    <a:gd name="T23" fmla="*/ 342 h 533"/>
                    <a:gd name="T24" fmla="*/ 0 w 454"/>
                    <a:gd name="T25" fmla="*/ 356 h 533"/>
                    <a:gd name="T26" fmla="*/ 4 w 454"/>
                    <a:gd name="T27" fmla="*/ 390 h 533"/>
                    <a:gd name="T28" fmla="*/ 2 w 454"/>
                    <a:gd name="T29" fmla="*/ 398 h 533"/>
                    <a:gd name="T30" fmla="*/ 0 w 454"/>
                    <a:gd name="T31" fmla="*/ 400 h 533"/>
                    <a:gd name="T32" fmla="*/ 0 w 454"/>
                    <a:gd name="T33" fmla="*/ 404 h 533"/>
                    <a:gd name="T34" fmla="*/ 2 w 454"/>
                    <a:gd name="T35" fmla="*/ 412 h 533"/>
                    <a:gd name="T36" fmla="*/ 128 w 454"/>
                    <a:gd name="T37" fmla="*/ 529 h 533"/>
                    <a:gd name="T38" fmla="*/ 134 w 454"/>
                    <a:gd name="T39" fmla="*/ 533 h 533"/>
                    <a:gd name="T40" fmla="*/ 138 w 454"/>
                    <a:gd name="T41" fmla="*/ 531 h 533"/>
                    <a:gd name="T42" fmla="*/ 146 w 454"/>
                    <a:gd name="T43" fmla="*/ 525 h 533"/>
                    <a:gd name="T44" fmla="*/ 150 w 454"/>
                    <a:gd name="T45" fmla="*/ 527 h 533"/>
                    <a:gd name="T46" fmla="*/ 132 w 454"/>
                    <a:gd name="T47" fmla="*/ 464 h 533"/>
                    <a:gd name="T48" fmla="*/ 124 w 454"/>
                    <a:gd name="T49" fmla="*/ 444 h 533"/>
                    <a:gd name="T50" fmla="*/ 112 w 454"/>
                    <a:gd name="T51" fmla="*/ 404 h 533"/>
                    <a:gd name="T52" fmla="*/ 108 w 454"/>
                    <a:gd name="T53" fmla="*/ 364 h 533"/>
                    <a:gd name="T54" fmla="*/ 112 w 454"/>
                    <a:gd name="T55" fmla="*/ 324 h 533"/>
                    <a:gd name="T56" fmla="*/ 122 w 454"/>
                    <a:gd name="T57" fmla="*/ 284 h 533"/>
                    <a:gd name="T58" fmla="*/ 140 w 454"/>
                    <a:gd name="T59" fmla="*/ 248 h 533"/>
                    <a:gd name="T60" fmla="*/ 164 w 454"/>
                    <a:gd name="T61" fmla="*/ 216 h 533"/>
                    <a:gd name="T62" fmla="*/ 194 w 454"/>
                    <a:gd name="T63" fmla="*/ 188 h 533"/>
                    <a:gd name="T64" fmla="*/ 454 w 454"/>
                    <a:gd name="T65" fmla="*/ 22 h 5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54" h="533">
                      <a:moveTo>
                        <a:pt x="430" y="0"/>
                      </a:moveTo>
                      <a:lnTo>
                        <a:pt x="430" y="0"/>
                      </a:lnTo>
                      <a:lnTo>
                        <a:pt x="428" y="0"/>
                      </a:lnTo>
                      <a:lnTo>
                        <a:pt x="428" y="0"/>
                      </a:lnTo>
                      <a:lnTo>
                        <a:pt x="406" y="14"/>
                      </a:lnTo>
                      <a:lnTo>
                        <a:pt x="406" y="14"/>
                      </a:lnTo>
                      <a:lnTo>
                        <a:pt x="334" y="56"/>
                      </a:lnTo>
                      <a:lnTo>
                        <a:pt x="334" y="56"/>
                      </a:lnTo>
                      <a:lnTo>
                        <a:pt x="240" y="114"/>
                      </a:lnTo>
                      <a:lnTo>
                        <a:pt x="146" y="172"/>
                      </a:lnTo>
                      <a:lnTo>
                        <a:pt x="146" y="172"/>
                      </a:lnTo>
                      <a:lnTo>
                        <a:pt x="96" y="206"/>
                      </a:lnTo>
                      <a:lnTo>
                        <a:pt x="60" y="230"/>
                      </a:lnTo>
                      <a:lnTo>
                        <a:pt x="60" y="230"/>
                      </a:lnTo>
                      <a:lnTo>
                        <a:pt x="50" y="240"/>
                      </a:lnTo>
                      <a:lnTo>
                        <a:pt x="50" y="240"/>
                      </a:lnTo>
                      <a:lnTo>
                        <a:pt x="50" y="240"/>
                      </a:lnTo>
                      <a:lnTo>
                        <a:pt x="38" y="252"/>
                      </a:lnTo>
                      <a:lnTo>
                        <a:pt x="28" y="266"/>
                      </a:lnTo>
                      <a:lnTo>
                        <a:pt x="20" y="280"/>
                      </a:lnTo>
                      <a:lnTo>
                        <a:pt x="14" y="296"/>
                      </a:lnTo>
                      <a:lnTo>
                        <a:pt x="8" y="310"/>
                      </a:lnTo>
                      <a:lnTo>
                        <a:pt x="4" y="326"/>
                      </a:lnTo>
                      <a:lnTo>
                        <a:pt x="0" y="342"/>
                      </a:lnTo>
                      <a:lnTo>
                        <a:pt x="0" y="356"/>
                      </a:lnTo>
                      <a:lnTo>
                        <a:pt x="0" y="356"/>
                      </a:lnTo>
                      <a:lnTo>
                        <a:pt x="2" y="374"/>
                      </a:lnTo>
                      <a:lnTo>
                        <a:pt x="4" y="390"/>
                      </a:lnTo>
                      <a:lnTo>
                        <a:pt x="4" y="394"/>
                      </a:lnTo>
                      <a:lnTo>
                        <a:pt x="2" y="398"/>
                      </a:lnTo>
                      <a:lnTo>
                        <a:pt x="2" y="398"/>
                      </a:lnTo>
                      <a:lnTo>
                        <a:pt x="0" y="400"/>
                      </a:lnTo>
                      <a:lnTo>
                        <a:pt x="0" y="404"/>
                      </a:lnTo>
                      <a:lnTo>
                        <a:pt x="0" y="404"/>
                      </a:lnTo>
                      <a:lnTo>
                        <a:pt x="0" y="408"/>
                      </a:lnTo>
                      <a:lnTo>
                        <a:pt x="2" y="412"/>
                      </a:lnTo>
                      <a:lnTo>
                        <a:pt x="128" y="529"/>
                      </a:lnTo>
                      <a:lnTo>
                        <a:pt x="128" y="529"/>
                      </a:lnTo>
                      <a:lnTo>
                        <a:pt x="132" y="531"/>
                      </a:lnTo>
                      <a:lnTo>
                        <a:pt x="134" y="533"/>
                      </a:lnTo>
                      <a:lnTo>
                        <a:pt x="134" y="533"/>
                      </a:lnTo>
                      <a:lnTo>
                        <a:pt x="138" y="531"/>
                      </a:lnTo>
                      <a:lnTo>
                        <a:pt x="142" y="529"/>
                      </a:lnTo>
                      <a:lnTo>
                        <a:pt x="146" y="525"/>
                      </a:lnTo>
                      <a:lnTo>
                        <a:pt x="150" y="527"/>
                      </a:lnTo>
                      <a:lnTo>
                        <a:pt x="150" y="527"/>
                      </a:lnTo>
                      <a:lnTo>
                        <a:pt x="166" y="529"/>
                      </a:lnTo>
                      <a:lnTo>
                        <a:pt x="132" y="464"/>
                      </a:lnTo>
                      <a:lnTo>
                        <a:pt x="132" y="464"/>
                      </a:lnTo>
                      <a:lnTo>
                        <a:pt x="124" y="444"/>
                      </a:lnTo>
                      <a:lnTo>
                        <a:pt x="118" y="424"/>
                      </a:lnTo>
                      <a:lnTo>
                        <a:pt x="112" y="404"/>
                      </a:lnTo>
                      <a:lnTo>
                        <a:pt x="110" y="384"/>
                      </a:lnTo>
                      <a:lnTo>
                        <a:pt x="108" y="364"/>
                      </a:lnTo>
                      <a:lnTo>
                        <a:pt x="110" y="344"/>
                      </a:lnTo>
                      <a:lnTo>
                        <a:pt x="112" y="324"/>
                      </a:lnTo>
                      <a:lnTo>
                        <a:pt x="116" y="304"/>
                      </a:lnTo>
                      <a:lnTo>
                        <a:pt x="122" y="284"/>
                      </a:lnTo>
                      <a:lnTo>
                        <a:pt x="130" y="266"/>
                      </a:lnTo>
                      <a:lnTo>
                        <a:pt x="140" y="248"/>
                      </a:lnTo>
                      <a:lnTo>
                        <a:pt x="152" y="232"/>
                      </a:lnTo>
                      <a:lnTo>
                        <a:pt x="164" y="216"/>
                      </a:lnTo>
                      <a:lnTo>
                        <a:pt x="178" y="200"/>
                      </a:lnTo>
                      <a:lnTo>
                        <a:pt x="194" y="188"/>
                      </a:lnTo>
                      <a:lnTo>
                        <a:pt x="212" y="176"/>
                      </a:lnTo>
                      <a:lnTo>
                        <a:pt x="454" y="22"/>
                      </a:lnTo>
                      <a:lnTo>
                        <a:pt x="430" y="0"/>
                      </a:lnTo>
                      <a:close/>
                    </a:path>
                  </a:pathLst>
                </a:custGeom>
                <a:solidFill>
                  <a:srgbClr val="C949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4" name="Freeform 66">
                  <a:extLst>
                    <a:ext uri="{FF2B5EF4-FFF2-40B4-BE49-F238E27FC236}">
                      <a16:creationId xmlns:a16="http://schemas.microsoft.com/office/drawing/2014/main" id="{068883B1-C2D7-4570-BBB1-F2E7B6F074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2000" y="3781426"/>
                  <a:ext cx="698500" cy="874713"/>
                </a:xfrm>
                <a:custGeom>
                  <a:avLst/>
                  <a:gdLst>
                    <a:gd name="T0" fmla="*/ 434 w 440"/>
                    <a:gd name="T1" fmla="*/ 6 h 551"/>
                    <a:gd name="T2" fmla="*/ 432 w 440"/>
                    <a:gd name="T3" fmla="*/ 4 h 551"/>
                    <a:gd name="T4" fmla="*/ 236 w 440"/>
                    <a:gd name="T5" fmla="*/ 122 h 551"/>
                    <a:gd name="T6" fmla="*/ 76 w 440"/>
                    <a:gd name="T7" fmla="*/ 224 h 551"/>
                    <a:gd name="T8" fmla="*/ 52 w 440"/>
                    <a:gd name="T9" fmla="*/ 244 h 551"/>
                    <a:gd name="T10" fmla="*/ 38 w 440"/>
                    <a:gd name="T11" fmla="*/ 262 h 551"/>
                    <a:gd name="T12" fmla="*/ 16 w 440"/>
                    <a:gd name="T13" fmla="*/ 298 h 551"/>
                    <a:gd name="T14" fmla="*/ 2 w 440"/>
                    <a:gd name="T15" fmla="*/ 340 h 551"/>
                    <a:gd name="T16" fmla="*/ 0 w 440"/>
                    <a:gd name="T17" fmla="*/ 382 h 551"/>
                    <a:gd name="T18" fmla="*/ 4 w 440"/>
                    <a:gd name="T19" fmla="*/ 402 h 551"/>
                    <a:gd name="T20" fmla="*/ 0 w 440"/>
                    <a:gd name="T21" fmla="*/ 416 h 551"/>
                    <a:gd name="T22" fmla="*/ 4 w 440"/>
                    <a:gd name="T23" fmla="*/ 428 h 551"/>
                    <a:gd name="T24" fmla="*/ 130 w 440"/>
                    <a:gd name="T25" fmla="*/ 545 h 551"/>
                    <a:gd name="T26" fmla="*/ 142 w 440"/>
                    <a:gd name="T27" fmla="*/ 551 h 551"/>
                    <a:gd name="T28" fmla="*/ 150 w 440"/>
                    <a:gd name="T29" fmla="*/ 549 h 551"/>
                    <a:gd name="T30" fmla="*/ 156 w 440"/>
                    <a:gd name="T31" fmla="*/ 545 h 551"/>
                    <a:gd name="T32" fmla="*/ 174 w 440"/>
                    <a:gd name="T33" fmla="*/ 539 h 551"/>
                    <a:gd name="T34" fmla="*/ 158 w 440"/>
                    <a:gd name="T35" fmla="*/ 537 h 551"/>
                    <a:gd name="T36" fmla="*/ 150 w 440"/>
                    <a:gd name="T37" fmla="*/ 539 h 551"/>
                    <a:gd name="T38" fmla="*/ 146 w 440"/>
                    <a:gd name="T39" fmla="*/ 541 h 551"/>
                    <a:gd name="T40" fmla="*/ 142 w 440"/>
                    <a:gd name="T41" fmla="*/ 543 h 551"/>
                    <a:gd name="T42" fmla="*/ 136 w 440"/>
                    <a:gd name="T43" fmla="*/ 539 h 551"/>
                    <a:gd name="T44" fmla="*/ 10 w 440"/>
                    <a:gd name="T45" fmla="*/ 422 h 551"/>
                    <a:gd name="T46" fmla="*/ 8 w 440"/>
                    <a:gd name="T47" fmla="*/ 414 h 551"/>
                    <a:gd name="T48" fmla="*/ 8 w 440"/>
                    <a:gd name="T49" fmla="*/ 410 h 551"/>
                    <a:gd name="T50" fmla="*/ 12 w 440"/>
                    <a:gd name="T51" fmla="*/ 404 h 551"/>
                    <a:gd name="T52" fmla="*/ 12 w 440"/>
                    <a:gd name="T53" fmla="*/ 400 h 551"/>
                    <a:gd name="T54" fmla="*/ 8 w 440"/>
                    <a:gd name="T55" fmla="*/ 366 h 551"/>
                    <a:gd name="T56" fmla="*/ 8 w 440"/>
                    <a:gd name="T57" fmla="*/ 352 h 551"/>
                    <a:gd name="T58" fmla="*/ 16 w 440"/>
                    <a:gd name="T59" fmla="*/ 320 h 551"/>
                    <a:gd name="T60" fmla="*/ 28 w 440"/>
                    <a:gd name="T61" fmla="*/ 290 h 551"/>
                    <a:gd name="T62" fmla="*/ 46 w 440"/>
                    <a:gd name="T63" fmla="*/ 262 h 551"/>
                    <a:gd name="T64" fmla="*/ 58 w 440"/>
                    <a:gd name="T65" fmla="*/ 250 h 551"/>
                    <a:gd name="T66" fmla="*/ 68 w 440"/>
                    <a:gd name="T67" fmla="*/ 240 h 551"/>
                    <a:gd name="T68" fmla="*/ 104 w 440"/>
                    <a:gd name="T69" fmla="*/ 216 h 551"/>
                    <a:gd name="T70" fmla="*/ 154 w 440"/>
                    <a:gd name="T71" fmla="*/ 182 h 551"/>
                    <a:gd name="T72" fmla="*/ 342 w 440"/>
                    <a:gd name="T73" fmla="*/ 66 h 551"/>
                    <a:gd name="T74" fmla="*/ 414 w 440"/>
                    <a:gd name="T75" fmla="*/ 24 h 551"/>
                    <a:gd name="T76" fmla="*/ 436 w 440"/>
                    <a:gd name="T77" fmla="*/ 10 h 551"/>
                    <a:gd name="T78" fmla="*/ 438 w 440"/>
                    <a:gd name="T79" fmla="*/ 10 h 551"/>
                    <a:gd name="T80" fmla="*/ 440 w 440"/>
                    <a:gd name="T81" fmla="*/ 0 h 5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40" h="551">
                      <a:moveTo>
                        <a:pt x="440" y="0"/>
                      </a:moveTo>
                      <a:lnTo>
                        <a:pt x="434" y="6"/>
                      </a:lnTo>
                      <a:lnTo>
                        <a:pt x="432" y="4"/>
                      </a:lnTo>
                      <a:lnTo>
                        <a:pt x="432" y="4"/>
                      </a:lnTo>
                      <a:lnTo>
                        <a:pt x="356" y="48"/>
                      </a:lnTo>
                      <a:lnTo>
                        <a:pt x="236" y="122"/>
                      </a:lnTo>
                      <a:lnTo>
                        <a:pt x="118" y="196"/>
                      </a:lnTo>
                      <a:lnTo>
                        <a:pt x="76" y="224"/>
                      </a:lnTo>
                      <a:lnTo>
                        <a:pt x="62" y="236"/>
                      </a:lnTo>
                      <a:lnTo>
                        <a:pt x="52" y="244"/>
                      </a:lnTo>
                      <a:lnTo>
                        <a:pt x="52" y="244"/>
                      </a:lnTo>
                      <a:lnTo>
                        <a:pt x="38" y="262"/>
                      </a:lnTo>
                      <a:lnTo>
                        <a:pt x="26" y="280"/>
                      </a:lnTo>
                      <a:lnTo>
                        <a:pt x="16" y="298"/>
                      </a:lnTo>
                      <a:lnTo>
                        <a:pt x="8" y="318"/>
                      </a:lnTo>
                      <a:lnTo>
                        <a:pt x="2" y="340"/>
                      </a:lnTo>
                      <a:lnTo>
                        <a:pt x="0" y="360"/>
                      </a:lnTo>
                      <a:lnTo>
                        <a:pt x="0" y="382"/>
                      </a:lnTo>
                      <a:lnTo>
                        <a:pt x="4" y="402"/>
                      </a:lnTo>
                      <a:lnTo>
                        <a:pt x="4" y="402"/>
                      </a:lnTo>
                      <a:lnTo>
                        <a:pt x="0" y="408"/>
                      </a:lnTo>
                      <a:lnTo>
                        <a:pt x="0" y="416"/>
                      </a:lnTo>
                      <a:lnTo>
                        <a:pt x="0" y="422"/>
                      </a:lnTo>
                      <a:lnTo>
                        <a:pt x="4" y="428"/>
                      </a:lnTo>
                      <a:lnTo>
                        <a:pt x="130" y="545"/>
                      </a:lnTo>
                      <a:lnTo>
                        <a:pt x="130" y="545"/>
                      </a:lnTo>
                      <a:lnTo>
                        <a:pt x="136" y="549"/>
                      </a:lnTo>
                      <a:lnTo>
                        <a:pt x="142" y="551"/>
                      </a:lnTo>
                      <a:lnTo>
                        <a:pt x="142" y="551"/>
                      </a:lnTo>
                      <a:lnTo>
                        <a:pt x="150" y="549"/>
                      </a:lnTo>
                      <a:lnTo>
                        <a:pt x="156" y="545"/>
                      </a:lnTo>
                      <a:lnTo>
                        <a:pt x="156" y="545"/>
                      </a:lnTo>
                      <a:lnTo>
                        <a:pt x="178" y="547"/>
                      </a:lnTo>
                      <a:lnTo>
                        <a:pt x="174" y="539"/>
                      </a:lnTo>
                      <a:lnTo>
                        <a:pt x="174" y="539"/>
                      </a:lnTo>
                      <a:lnTo>
                        <a:pt x="158" y="537"/>
                      </a:lnTo>
                      <a:lnTo>
                        <a:pt x="154" y="535"/>
                      </a:lnTo>
                      <a:lnTo>
                        <a:pt x="150" y="539"/>
                      </a:lnTo>
                      <a:lnTo>
                        <a:pt x="150" y="539"/>
                      </a:lnTo>
                      <a:lnTo>
                        <a:pt x="146" y="541"/>
                      </a:lnTo>
                      <a:lnTo>
                        <a:pt x="142" y="543"/>
                      </a:lnTo>
                      <a:lnTo>
                        <a:pt x="142" y="543"/>
                      </a:lnTo>
                      <a:lnTo>
                        <a:pt x="140" y="541"/>
                      </a:lnTo>
                      <a:lnTo>
                        <a:pt x="136" y="539"/>
                      </a:lnTo>
                      <a:lnTo>
                        <a:pt x="10" y="422"/>
                      </a:lnTo>
                      <a:lnTo>
                        <a:pt x="10" y="422"/>
                      </a:lnTo>
                      <a:lnTo>
                        <a:pt x="8" y="418"/>
                      </a:lnTo>
                      <a:lnTo>
                        <a:pt x="8" y="414"/>
                      </a:lnTo>
                      <a:lnTo>
                        <a:pt x="8" y="414"/>
                      </a:lnTo>
                      <a:lnTo>
                        <a:pt x="8" y="410"/>
                      </a:lnTo>
                      <a:lnTo>
                        <a:pt x="10" y="408"/>
                      </a:lnTo>
                      <a:lnTo>
                        <a:pt x="12" y="404"/>
                      </a:lnTo>
                      <a:lnTo>
                        <a:pt x="12" y="400"/>
                      </a:lnTo>
                      <a:lnTo>
                        <a:pt x="12" y="400"/>
                      </a:lnTo>
                      <a:lnTo>
                        <a:pt x="10" y="384"/>
                      </a:lnTo>
                      <a:lnTo>
                        <a:pt x="8" y="366"/>
                      </a:lnTo>
                      <a:lnTo>
                        <a:pt x="8" y="366"/>
                      </a:lnTo>
                      <a:lnTo>
                        <a:pt x="8" y="352"/>
                      </a:lnTo>
                      <a:lnTo>
                        <a:pt x="12" y="336"/>
                      </a:lnTo>
                      <a:lnTo>
                        <a:pt x="16" y="320"/>
                      </a:lnTo>
                      <a:lnTo>
                        <a:pt x="22" y="306"/>
                      </a:lnTo>
                      <a:lnTo>
                        <a:pt x="28" y="290"/>
                      </a:lnTo>
                      <a:lnTo>
                        <a:pt x="36" y="276"/>
                      </a:lnTo>
                      <a:lnTo>
                        <a:pt x="46" y="262"/>
                      </a:lnTo>
                      <a:lnTo>
                        <a:pt x="58" y="250"/>
                      </a:lnTo>
                      <a:lnTo>
                        <a:pt x="58" y="250"/>
                      </a:lnTo>
                      <a:lnTo>
                        <a:pt x="58" y="250"/>
                      </a:lnTo>
                      <a:lnTo>
                        <a:pt x="68" y="240"/>
                      </a:lnTo>
                      <a:lnTo>
                        <a:pt x="68" y="240"/>
                      </a:lnTo>
                      <a:lnTo>
                        <a:pt x="104" y="216"/>
                      </a:lnTo>
                      <a:lnTo>
                        <a:pt x="154" y="182"/>
                      </a:lnTo>
                      <a:lnTo>
                        <a:pt x="154" y="182"/>
                      </a:lnTo>
                      <a:lnTo>
                        <a:pt x="248" y="124"/>
                      </a:lnTo>
                      <a:lnTo>
                        <a:pt x="342" y="66"/>
                      </a:lnTo>
                      <a:lnTo>
                        <a:pt x="342" y="66"/>
                      </a:lnTo>
                      <a:lnTo>
                        <a:pt x="414" y="24"/>
                      </a:lnTo>
                      <a:lnTo>
                        <a:pt x="414" y="24"/>
                      </a:lnTo>
                      <a:lnTo>
                        <a:pt x="436" y="10"/>
                      </a:lnTo>
                      <a:lnTo>
                        <a:pt x="436" y="10"/>
                      </a:lnTo>
                      <a:lnTo>
                        <a:pt x="438" y="10"/>
                      </a:lnTo>
                      <a:lnTo>
                        <a:pt x="434" y="6"/>
                      </a:lnTo>
                      <a:lnTo>
                        <a:pt x="440" y="0"/>
                      </a:lnTo>
                      <a:close/>
                    </a:path>
                  </a:pathLst>
                </a:custGeom>
                <a:solidFill>
                  <a:srgbClr val="C9494C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318" name="Group 317">
              <a:extLst>
                <a:ext uri="{FF2B5EF4-FFF2-40B4-BE49-F238E27FC236}">
                  <a16:creationId xmlns:a16="http://schemas.microsoft.com/office/drawing/2014/main" id="{9253BC22-2BFD-4801-B764-B4BCD952FD62}"/>
                </a:ext>
              </a:extLst>
            </p:cNvPr>
            <p:cNvGrpSpPr/>
            <p:nvPr/>
          </p:nvGrpSpPr>
          <p:grpSpPr>
            <a:xfrm rot="20886282">
              <a:off x="1823900" y="3575694"/>
              <a:ext cx="940555" cy="977990"/>
              <a:chOff x="6836808" y="2489746"/>
              <a:chExt cx="940555" cy="977990"/>
            </a:xfrm>
          </p:grpSpPr>
          <p:sp>
            <p:nvSpPr>
              <p:cNvPr id="326" name="Freeform 40">
                <a:extLst>
                  <a:ext uri="{FF2B5EF4-FFF2-40B4-BE49-F238E27FC236}">
                    <a16:creationId xmlns:a16="http://schemas.microsoft.com/office/drawing/2014/main" id="{9D6784BF-EEEE-4F20-AB2F-C2E5B6497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90707" y="2967042"/>
                <a:ext cx="112305" cy="219931"/>
              </a:xfrm>
              <a:custGeom>
                <a:avLst/>
                <a:gdLst>
                  <a:gd name="T0" fmla="*/ 48 w 48"/>
                  <a:gd name="T1" fmla="*/ 54 h 94"/>
                  <a:gd name="T2" fmla="*/ 40 w 48"/>
                  <a:gd name="T3" fmla="*/ 0 h 94"/>
                  <a:gd name="T4" fmla="*/ 0 w 48"/>
                  <a:gd name="T5" fmla="*/ 2 h 94"/>
                  <a:gd name="T6" fmla="*/ 18 w 48"/>
                  <a:gd name="T7" fmla="*/ 94 h 94"/>
                  <a:gd name="T8" fmla="*/ 48 w 48"/>
                  <a:gd name="T9" fmla="*/ 5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94">
                    <a:moveTo>
                      <a:pt x="48" y="54"/>
                    </a:moveTo>
                    <a:lnTo>
                      <a:pt x="40" y="0"/>
                    </a:lnTo>
                    <a:lnTo>
                      <a:pt x="0" y="2"/>
                    </a:lnTo>
                    <a:lnTo>
                      <a:pt x="18" y="94"/>
                    </a:lnTo>
                    <a:lnTo>
                      <a:pt x="48" y="54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7" name="Freeform 42">
                <a:extLst>
                  <a:ext uri="{FF2B5EF4-FFF2-40B4-BE49-F238E27FC236}">
                    <a16:creationId xmlns:a16="http://schemas.microsoft.com/office/drawing/2014/main" id="{E3EF3A92-B05C-4893-AF57-A84F0DA7ED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5456" y="2971722"/>
                <a:ext cx="467938" cy="458579"/>
              </a:xfrm>
              <a:custGeom>
                <a:avLst/>
                <a:gdLst>
                  <a:gd name="T0" fmla="*/ 200 w 200"/>
                  <a:gd name="T1" fmla="*/ 38 h 196"/>
                  <a:gd name="T2" fmla="*/ 192 w 200"/>
                  <a:gd name="T3" fmla="*/ 58 h 196"/>
                  <a:gd name="T4" fmla="*/ 192 w 200"/>
                  <a:gd name="T5" fmla="*/ 58 h 196"/>
                  <a:gd name="T6" fmla="*/ 188 w 200"/>
                  <a:gd name="T7" fmla="*/ 62 h 196"/>
                  <a:gd name="T8" fmla="*/ 184 w 200"/>
                  <a:gd name="T9" fmla="*/ 66 h 196"/>
                  <a:gd name="T10" fmla="*/ 176 w 200"/>
                  <a:gd name="T11" fmla="*/ 72 h 196"/>
                  <a:gd name="T12" fmla="*/ 164 w 200"/>
                  <a:gd name="T13" fmla="*/ 74 h 196"/>
                  <a:gd name="T14" fmla="*/ 160 w 200"/>
                  <a:gd name="T15" fmla="*/ 72 h 196"/>
                  <a:gd name="T16" fmla="*/ 154 w 200"/>
                  <a:gd name="T17" fmla="*/ 70 h 196"/>
                  <a:gd name="T18" fmla="*/ 120 w 200"/>
                  <a:gd name="T19" fmla="*/ 92 h 196"/>
                  <a:gd name="T20" fmla="*/ 120 w 200"/>
                  <a:gd name="T21" fmla="*/ 92 h 196"/>
                  <a:gd name="T22" fmla="*/ 98 w 200"/>
                  <a:gd name="T23" fmla="*/ 108 h 196"/>
                  <a:gd name="T24" fmla="*/ 78 w 200"/>
                  <a:gd name="T25" fmla="*/ 126 h 196"/>
                  <a:gd name="T26" fmla="*/ 58 w 200"/>
                  <a:gd name="T27" fmla="*/ 144 h 196"/>
                  <a:gd name="T28" fmla="*/ 38 w 200"/>
                  <a:gd name="T29" fmla="*/ 162 h 196"/>
                  <a:gd name="T30" fmla="*/ 10 w 200"/>
                  <a:gd name="T31" fmla="*/ 194 h 196"/>
                  <a:gd name="T32" fmla="*/ 10 w 200"/>
                  <a:gd name="T33" fmla="*/ 194 h 196"/>
                  <a:gd name="T34" fmla="*/ 6 w 200"/>
                  <a:gd name="T35" fmla="*/ 196 h 196"/>
                  <a:gd name="T36" fmla="*/ 2 w 200"/>
                  <a:gd name="T37" fmla="*/ 196 h 196"/>
                  <a:gd name="T38" fmla="*/ 2 w 200"/>
                  <a:gd name="T39" fmla="*/ 196 h 196"/>
                  <a:gd name="T40" fmla="*/ 0 w 200"/>
                  <a:gd name="T41" fmla="*/ 192 h 196"/>
                  <a:gd name="T42" fmla="*/ 0 w 200"/>
                  <a:gd name="T43" fmla="*/ 188 h 196"/>
                  <a:gd name="T44" fmla="*/ 18 w 200"/>
                  <a:gd name="T45" fmla="*/ 148 h 196"/>
                  <a:gd name="T46" fmla="*/ 18 w 200"/>
                  <a:gd name="T47" fmla="*/ 148 h 196"/>
                  <a:gd name="T48" fmla="*/ 28 w 200"/>
                  <a:gd name="T49" fmla="*/ 126 h 196"/>
                  <a:gd name="T50" fmla="*/ 40 w 200"/>
                  <a:gd name="T51" fmla="*/ 104 h 196"/>
                  <a:gd name="T52" fmla="*/ 54 w 200"/>
                  <a:gd name="T53" fmla="*/ 84 h 196"/>
                  <a:gd name="T54" fmla="*/ 70 w 200"/>
                  <a:gd name="T55" fmla="*/ 64 h 196"/>
                  <a:gd name="T56" fmla="*/ 84 w 200"/>
                  <a:gd name="T57" fmla="*/ 46 h 196"/>
                  <a:gd name="T58" fmla="*/ 84 w 200"/>
                  <a:gd name="T59" fmla="*/ 46 h 196"/>
                  <a:gd name="T60" fmla="*/ 86 w 200"/>
                  <a:gd name="T61" fmla="*/ 40 h 196"/>
                  <a:gd name="T62" fmla="*/ 90 w 200"/>
                  <a:gd name="T63" fmla="*/ 36 h 196"/>
                  <a:gd name="T64" fmla="*/ 96 w 200"/>
                  <a:gd name="T65" fmla="*/ 32 h 196"/>
                  <a:gd name="T66" fmla="*/ 102 w 200"/>
                  <a:gd name="T67" fmla="*/ 30 h 196"/>
                  <a:gd name="T68" fmla="*/ 106 w 200"/>
                  <a:gd name="T69" fmla="*/ 28 h 196"/>
                  <a:gd name="T70" fmla="*/ 106 w 200"/>
                  <a:gd name="T71" fmla="*/ 28 h 196"/>
                  <a:gd name="T72" fmla="*/ 118 w 200"/>
                  <a:gd name="T73" fmla="*/ 26 h 196"/>
                  <a:gd name="T74" fmla="*/ 128 w 200"/>
                  <a:gd name="T75" fmla="*/ 20 h 196"/>
                  <a:gd name="T76" fmla="*/ 138 w 200"/>
                  <a:gd name="T77" fmla="*/ 12 h 196"/>
                  <a:gd name="T78" fmla="*/ 144 w 200"/>
                  <a:gd name="T79" fmla="*/ 2 h 196"/>
                  <a:gd name="T80" fmla="*/ 144 w 200"/>
                  <a:gd name="T81" fmla="*/ 0 h 196"/>
                  <a:gd name="T82" fmla="*/ 200 w 200"/>
                  <a:gd name="T83" fmla="*/ 38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0" h="196">
                    <a:moveTo>
                      <a:pt x="200" y="38"/>
                    </a:moveTo>
                    <a:lnTo>
                      <a:pt x="192" y="58"/>
                    </a:lnTo>
                    <a:lnTo>
                      <a:pt x="192" y="58"/>
                    </a:lnTo>
                    <a:lnTo>
                      <a:pt x="188" y="62"/>
                    </a:lnTo>
                    <a:lnTo>
                      <a:pt x="184" y="66"/>
                    </a:lnTo>
                    <a:lnTo>
                      <a:pt x="176" y="72"/>
                    </a:lnTo>
                    <a:lnTo>
                      <a:pt x="164" y="74"/>
                    </a:lnTo>
                    <a:lnTo>
                      <a:pt x="160" y="72"/>
                    </a:lnTo>
                    <a:lnTo>
                      <a:pt x="154" y="70"/>
                    </a:lnTo>
                    <a:lnTo>
                      <a:pt x="120" y="92"/>
                    </a:lnTo>
                    <a:lnTo>
                      <a:pt x="120" y="92"/>
                    </a:lnTo>
                    <a:lnTo>
                      <a:pt x="98" y="108"/>
                    </a:lnTo>
                    <a:lnTo>
                      <a:pt x="78" y="126"/>
                    </a:lnTo>
                    <a:lnTo>
                      <a:pt x="58" y="144"/>
                    </a:lnTo>
                    <a:lnTo>
                      <a:pt x="38" y="162"/>
                    </a:lnTo>
                    <a:lnTo>
                      <a:pt x="10" y="194"/>
                    </a:lnTo>
                    <a:lnTo>
                      <a:pt x="10" y="194"/>
                    </a:lnTo>
                    <a:lnTo>
                      <a:pt x="6" y="196"/>
                    </a:lnTo>
                    <a:lnTo>
                      <a:pt x="2" y="196"/>
                    </a:lnTo>
                    <a:lnTo>
                      <a:pt x="2" y="196"/>
                    </a:lnTo>
                    <a:lnTo>
                      <a:pt x="0" y="192"/>
                    </a:lnTo>
                    <a:lnTo>
                      <a:pt x="0" y="188"/>
                    </a:lnTo>
                    <a:lnTo>
                      <a:pt x="18" y="148"/>
                    </a:lnTo>
                    <a:lnTo>
                      <a:pt x="18" y="148"/>
                    </a:lnTo>
                    <a:lnTo>
                      <a:pt x="28" y="126"/>
                    </a:lnTo>
                    <a:lnTo>
                      <a:pt x="40" y="104"/>
                    </a:lnTo>
                    <a:lnTo>
                      <a:pt x="54" y="84"/>
                    </a:lnTo>
                    <a:lnTo>
                      <a:pt x="70" y="64"/>
                    </a:lnTo>
                    <a:lnTo>
                      <a:pt x="84" y="46"/>
                    </a:lnTo>
                    <a:lnTo>
                      <a:pt x="84" y="46"/>
                    </a:lnTo>
                    <a:lnTo>
                      <a:pt x="86" y="40"/>
                    </a:lnTo>
                    <a:lnTo>
                      <a:pt x="90" y="36"/>
                    </a:lnTo>
                    <a:lnTo>
                      <a:pt x="96" y="32"/>
                    </a:lnTo>
                    <a:lnTo>
                      <a:pt x="102" y="30"/>
                    </a:lnTo>
                    <a:lnTo>
                      <a:pt x="106" y="28"/>
                    </a:lnTo>
                    <a:lnTo>
                      <a:pt x="106" y="28"/>
                    </a:lnTo>
                    <a:lnTo>
                      <a:pt x="118" y="26"/>
                    </a:lnTo>
                    <a:lnTo>
                      <a:pt x="128" y="20"/>
                    </a:lnTo>
                    <a:lnTo>
                      <a:pt x="138" y="12"/>
                    </a:lnTo>
                    <a:lnTo>
                      <a:pt x="144" y="2"/>
                    </a:lnTo>
                    <a:lnTo>
                      <a:pt x="144" y="0"/>
                    </a:lnTo>
                    <a:lnTo>
                      <a:pt x="200" y="38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8" name="Freeform 43">
                <a:extLst>
                  <a:ext uri="{FF2B5EF4-FFF2-40B4-BE49-F238E27FC236}">
                    <a16:creationId xmlns:a16="http://schemas.microsoft.com/office/drawing/2014/main" id="{3BFDD686-38E7-464B-B43E-EE3681FA9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5456" y="2971722"/>
                <a:ext cx="467938" cy="458579"/>
              </a:xfrm>
              <a:custGeom>
                <a:avLst/>
                <a:gdLst>
                  <a:gd name="T0" fmla="*/ 200 w 200"/>
                  <a:gd name="T1" fmla="*/ 38 h 196"/>
                  <a:gd name="T2" fmla="*/ 192 w 200"/>
                  <a:gd name="T3" fmla="*/ 58 h 196"/>
                  <a:gd name="T4" fmla="*/ 192 w 200"/>
                  <a:gd name="T5" fmla="*/ 58 h 196"/>
                  <a:gd name="T6" fmla="*/ 188 w 200"/>
                  <a:gd name="T7" fmla="*/ 62 h 196"/>
                  <a:gd name="T8" fmla="*/ 184 w 200"/>
                  <a:gd name="T9" fmla="*/ 66 h 196"/>
                  <a:gd name="T10" fmla="*/ 176 w 200"/>
                  <a:gd name="T11" fmla="*/ 72 h 196"/>
                  <a:gd name="T12" fmla="*/ 164 w 200"/>
                  <a:gd name="T13" fmla="*/ 74 h 196"/>
                  <a:gd name="T14" fmla="*/ 160 w 200"/>
                  <a:gd name="T15" fmla="*/ 72 h 196"/>
                  <a:gd name="T16" fmla="*/ 154 w 200"/>
                  <a:gd name="T17" fmla="*/ 70 h 196"/>
                  <a:gd name="T18" fmla="*/ 120 w 200"/>
                  <a:gd name="T19" fmla="*/ 92 h 196"/>
                  <a:gd name="T20" fmla="*/ 120 w 200"/>
                  <a:gd name="T21" fmla="*/ 92 h 196"/>
                  <a:gd name="T22" fmla="*/ 98 w 200"/>
                  <a:gd name="T23" fmla="*/ 108 h 196"/>
                  <a:gd name="T24" fmla="*/ 78 w 200"/>
                  <a:gd name="T25" fmla="*/ 126 h 196"/>
                  <a:gd name="T26" fmla="*/ 58 w 200"/>
                  <a:gd name="T27" fmla="*/ 144 h 196"/>
                  <a:gd name="T28" fmla="*/ 38 w 200"/>
                  <a:gd name="T29" fmla="*/ 162 h 196"/>
                  <a:gd name="T30" fmla="*/ 10 w 200"/>
                  <a:gd name="T31" fmla="*/ 194 h 196"/>
                  <a:gd name="T32" fmla="*/ 10 w 200"/>
                  <a:gd name="T33" fmla="*/ 194 h 196"/>
                  <a:gd name="T34" fmla="*/ 6 w 200"/>
                  <a:gd name="T35" fmla="*/ 196 h 196"/>
                  <a:gd name="T36" fmla="*/ 2 w 200"/>
                  <a:gd name="T37" fmla="*/ 196 h 196"/>
                  <a:gd name="T38" fmla="*/ 2 w 200"/>
                  <a:gd name="T39" fmla="*/ 196 h 196"/>
                  <a:gd name="T40" fmla="*/ 0 w 200"/>
                  <a:gd name="T41" fmla="*/ 192 h 196"/>
                  <a:gd name="T42" fmla="*/ 0 w 200"/>
                  <a:gd name="T43" fmla="*/ 188 h 196"/>
                  <a:gd name="T44" fmla="*/ 18 w 200"/>
                  <a:gd name="T45" fmla="*/ 148 h 196"/>
                  <a:gd name="T46" fmla="*/ 18 w 200"/>
                  <a:gd name="T47" fmla="*/ 148 h 196"/>
                  <a:gd name="T48" fmla="*/ 28 w 200"/>
                  <a:gd name="T49" fmla="*/ 126 h 196"/>
                  <a:gd name="T50" fmla="*/ 40 w 200"/>
                  <a:gd name="T51" fmla="*/ 104 h 196"/>
                  <a:gd name="T52" fmla="*/ 54 w 200"/>
                  <a:gd name="T53" fmla="*/ 84 h 196"/>
                  <a:gd name="T54" fmla="*/ 70 w 200"/>
                  <a:gd name="T55" fmla="*/ 64 h 196"/>
                  <a:gd name="T56" fmla="*/ 84 w 200"/>
                  <a:gd name="T57" fmla="*/ 46 h 196"/>
                  <a:gd name="T58" fmla="*/ 84 w 200"/>
                  <a:gd name="T59" fmla="*/ 46 h 196"/>
                  <a:gd name="T60" fmla="*/ 86 w 200"/>
                  <a:gd name="T61" fmla="*/ 40 h 196"/>
                  <a:gd name="T62" fmla="*/ 90 w 200"/>
                  <a:gd name="T63" fmla="*/ 36 h 196"/>
                  <a:gd name="T64" fmla="*/ 96 w 200"/>
                  <a:gd name="T65" fmla="*/ 32 h 196"/>
                  <a:gd name="T66" fmla="*/ 102 w 200"/>
                  <a:gd name="T67" fmla="*/ 30 h 196"/>
                  <a:gd name="T68" fmla="*/ 106 w 200"/>
                  <a:gd name="T69" fmla="*/ 28 h 196"/>
                  <a:gd name="T70" fmla="*/ 106 w 200"/>
                  <a:gd name="T71" fmla="*/ 28 h 196"/>
                  <a:gd name="T72" fmla="*/ 118 w 200"/>
                  <a:gd name="T73" fmla="*/ 26 h 196"/>
                  <a:gd name="T74" fmla="*/ 128 w 200"/>
                  <a:gd name="T75" fmla="*/ 20 h 196"/>
                  <a:gd name="T76" fmla="*/ 138 w 200"/>
                  <a:gd name="T77" fmla="*/ 12 h 196"/>
                  <a:gd name="T78" fmla="*/ 144 w 200"/>
                  <a:gd name="T79" fmla="*/ 2 h 196"/>
                  <a:gd name="T80" fmla="*/ 144 w 200"/>
                  <a:gd name="T81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00" h="196">
                    <a:moveTo>
                      <a:pt x="200" y="38"/>
                    </a:moveTo>
                    <a:lnTo>
                      <a:pt x="192" y="58"/>
                    </a:lnTo>
                    <a:lnTo>
                      <a:pt x="192" y="58"/>
                    </a:lnTo>
                    <a:lnTo>
                      <a:pt x="188" y="62"/>
                    </a:lnTo>
                    <a:lnTo>
                      <a:pt x="184" y="66"/>
                    </a:lnTo>
                    <a:lnTo>
                      <a:pt x="176" y="72"/>
                    </a:lnTo>
                    <a:lnTo>
                      <a:pt x="164" y="74"/>
                    </a:lnTo>
                    <a:lnTo>
                      <a:pt x="160" y="72"/>
                    </a:lnTo>
                    <a:lnTo>
                      <a:pt x="154" y="70"/>
                    </a:lnTo>
                    <a:lnTo>
                      <a:pt x="120" y="92"/>
                    </a:lnTo>
                    <a:lnTo>
                      <a:pt x="120" y="92"/>
                    </a:lnTo>
                    <a:lnTo>
                      <a:pt x="98" y="108"/>
                    </a:lnTo>
                    <a:lnTo>
                      <a:pt x="78" y="126"/>
                    </a:lnTo>
                    <a:lnTo>
                      <a:pt x="58" y="144"/>
                    </a:lnTo>
                    <a:lnTo>
                      <a:pt x="38" y="162"/>
                    </a:lnTo>
                    <a:lnTo>
                      <a:pt x="10" y="194"/>
                    </a:lnTo>
                    <a:lnTo>
                      <a:pt x="10" y="194"/>
                    </a:lnTo>
                    <a:lnTo>
                      <a:pt x="6" y="196"/>
                    </a:lnTo>
                    <a:lnTo>
                      <a:pt x="2" y="196"/>
                    </a:lnTo>
                    <a:lnTo>
                      <a:pt x="2" y="196"/>
                    </a:lnTo>
                    <a:lnTo>
                      <a:pt x="0" y="192"/>
                    </a:lnTo>
                    <a:lnTo>
                      <a:pt x="0" y="188"/>
                    </a:lnTo>
                    <a:lnTo>
                      <a:pt x="18" y="148"/>
                    </a:lnTo>
                    <a:lnTo>
                      <a:pt x="18" y="148"/>
                    </a:lnTo>
                    <a:lnTo>
                      <a:pt x="28" y="126"/>
                    </a:lnTo>
                    <a:lnTo>
                      <a:pt x="40" y="104"/>
                    </a:lnTo>
                    <a:lnTo>
                      <a:pt x="54" y="84"/>
                    </a:lnTo>
                    <a:lnTo>
                      <a:pt x="70" y="64"/>
                    </a:lnTo>
                    <a:lnTo>
                      <a:pt x="84" y="46"/>
                    </a:lnTo>
                    <a:lnTo>
                      <a:pt x="84" y="46"/>
                    </a:lnTo>
                    <a:lnTo>
                      <a:pt x="86" y="40"/>
                    </a:lnTo>
                    <a:lnTo>
                      <a:pt x="90" y="36"/>
                    </a:lnTo>
                    <a:lnTo>
                      <a:pt x="96" y="32"/>
                    </a:lnTo>
                    <a:lnTo>
                      <a:pt x="102" y="30"/>
                    </a:lnTo>
                    <a:lnTo>
                      <a:pt x="106" y="28"/>
                    </a:lnTo>
                    <a:lnTo>
                      <a:pt x="106" y="28"/>
                    </a:lnTo>
                    <a:lnTo>
                      <a:pt x="118" y="26"/>
                    </a:lnTo>
                    <a:lnTo>
                      <a:pt x="128" y="20"/>
                    </a:lnTo>
                    <a:lnTo>
                      <a:pt x="138" y="12"/>
                    </a:lnTo>
                    <a:lnTo>
                      <a:pt x="144" y="2"/>
                    </a:lnTo>
                    <a:lnTo>
                      <a:pt x="14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9" name="Freeform 45">
                <a:extLst>
                  <a:ext uri="{FF2B5EF4-FFF2-40B4-BE49-F238E27FC236}">
                    <a16:creationId xmlns:a16="http://schemas.microsoft.com/office/drawing/2014/main" id="{805B11AF-7BDB-4198-9568-6B4E85126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76150" y="2953004"/>
                <a:ext cx="107626" cy="135702"/>
              </a:xfrm>
              <a:custGeom>
                <a:avLst/>
                <a:gdLst>
                  <a:gd name="T0" fmla="*/ 20 w 46"/>
                  <a:gd name="T1" fmla="*/ 0 h 58"/>
                  <a:gd name="T2" fmla="*/ 46 w 46"/>
                  <a:gd name="T3" fmla="*/ 22 h 58"/>
                  <a:gd name="T4" fmla="*/ 20 w 46"/>
                  <a:gd name="T5" fmla="*/ 58 h 58"/>
                  <a:gd name="T6" fmla="*/ 0 w 46"/>
                  <a:gd name="T7" fmla="*/ 42 h 58"/>
                  <a:gd name="T8" fmla="*/ 20 w 46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58">
                    <a:moveTo>
                      <a:pt x="20" y="0"/>
                    </a:moveTo>
                    <a:lnTo>
                      <a:pt x="46" y="22"/>
                    </a:lnTo>
                    <a:lnTo>
                      <a:pt x="20" y="58"/>
                    </a:lnTo>
                    <a:lnTo>
                      <a:pt x="0" y="42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0" name="Freeform 51">
                <a:extLst>
                  <a:ext uri="{FF2B5EF4-FFF2-40B4-BE49-F238E27FC236}">
                    <a16:creationId xmlns:a16="http://schemas.microsoft.com/office/drawing/2014/main" id="{133226A5-36D4-4C3C-B182-559666BCD9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884" y="2868775"/>
                <a:ext cx="304160" cy="299480"/>
              </a:xfrm>
              <a:custGeom>
                <a:avLst/>
                <a:gdLst>
                  <a:gd name="T0" fmla="*/ 0 w 130"/>
                  <a:gd name="T1" fmla="*/ 40 h 128"/>
                  <a:gd name="T2" fmla="*/ 92 w 130"/>
                  <a:gd name="T3" fmla="*/ 128 h 128"/>
                  <a:gd name="T4" fmla="*/ 130 w 130"/>
                  <a:gd name="T5" fmla="*/ 88 h 128"/>
                  <a:gd name="T6" fmla="*/ 38 w 130"/>
                  <a:gd name="T7" fmla="*/ 0 h 128"/>
                  <a:gd name="T8" fmla="*/ 0 w 130"/>
                  <a:gd name="T9" fmla="*/ 4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128">
                    <a:moveTo>
                      <a:pt x="0" y="40"/>
                    </a:moveTo>
                    <a:lnTo>
                      <a:pt x="92" y="128"/>
                    </a:lnTo>
                    <a:lnTo>
                      <a:pt x="130" y="88"/>
                    </a:lnTo>
                    <a:lnTo>
                      <a:pt x="38" y="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1" name="Freeform 52">
                <a:extLst>
                  <a:ext uri="{FF2B5EF4-FFF2-40B4-BE49-F238E27FC236}">
                    <a16:creationId xmlns:a16="http://schemas.microsoft.com/office/drawing/2014/main" id="{F1FE5CB5-A41B-4700-9285-3F95CC429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884" y="2868775"/>
                <a:ext cx="304160" cy="299480"/>
              </a:xfrm>
              <a:custGeom>
                <a:avLst/>
                <a:gdLst>
                  <a:gd name="T0" fmla="*/ 0 w 130"/>
                  <a:gd name="T1" fmla="*/ 40 h 128"/>
                  <a:gd name="T2" fmla="*/ 92 w 130"/>
                  <a:gd name="T3" fmla="*/ 128 h 128"/>
                  <a:gd name="T4" fmla="*/ 130 w 130"/>
                  <a:gd name="T5" fmla="*/ 88 h 128"/>
                  <a:gd name="T6" fmla="*/ 38 w 130"/>
                  <a:gd name="T7" fmla="*/ 0 h 128"/>
                  <a:gd name="T8" fmla="*/ 0 w 130"/>
                  <a:gd name="T9" fmla="*/ 4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128">
                    <a:moveTo>
                      <a:pt x="0" y="40"/>
                    </a:moveTo>
                    <a:lnTo>
                      <a:pt x="92" y="128"/>
                    </a:lnTo>
                    <a:lnTo>
                      <a:pt x="130" y="88"/>
                    </a:lnTo>
                    <a:lnTo>
                      <a:pt x="38" y="0"/>
                    </a:lnTo>
                    <a:lnTo>
                      <a:pt x="0" y="4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2" name="Freeform 54">
                <a:extLst>
                  <a:ext uri="{FF2B5EF4-FFF2-40B4-BE49-F238E27FC236}">
                    <a16:creationId xmlns:a16="http://schemas.microsoft.com/office/drawing/2014/main" id="{FBC81171-89BE-496C-9FD3-3B7F15A4C4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6808" y="2840699"/>
                <a:ext cx="360312" cy="350954"/>
              </a:xfrm>
              <a:custGeom>
                <a:avLst/>
                <a:gdLst>
                  <a:gd name="T0" fmla="*/ 12 w 154"/>
                  <a:gd name="T1" fmla="*/ 52 h 150"/>
                  <a:gd name="T2" fmla="*/ 6 w 154"/>
                  <a:gd name="T3" fmla="*/ 58 h 150"/>
                  <a:gd name="T4" fmla="*/ 104 w 154"/>
                  <a:gd name="T5" fmla="*/ 150 h 150"/>
                  <a:gd name="T6" fmla="*/ 154 w 154"/>
                  <a:gd name="T7" fmla="*/ 98 h 150"/>
                  <a:gd name="T8" fmla="*/ 50 w 154"/>
                  <a:gd name="T9" fmla="*/ 0 h 150"/>
                  <a:gd name="T10" fmla="*/ 0 w 154"/>
                  <a:gd name="T11" fmla="*/ 52 h 150"/>
                  <a:gd name="T12" fmla="*/ 6 w 154"/>
                  <a:gd name="T13" fmla="*/ 58 h 150"/>
                  <a:gd name="T14" fmla="*/ 12 w 154"/>
                  <a:gd name="T15" fmla="*/ 52 h 150"/>
                  <a:gd name="T16" fmla="*/ 18 w 154"/>
                  <a:gd name="T17" fmla="*/ 58 h 150"/>
                  <a:gd name="T18" fmla="*/ 50 w 154"/>
                  <a:gd name="T19" fmla="*/ 24 h 150"/>
                  <a:gd name="T20" fmla="*/ 132 w 154"/>
                  <a:gd name="T21" fmla="*/ 100 h 150"/>
                  <a:gd name="T22" fmla="*/ 104 w 154"/>
                  <a:gd name="T23" fmla="*/ 128 h 150"/>
                  <a:gd name="T24" fmla="*/ 18 w 154"/>
                  <a:gd name="T25" fmla="*/ 46 h 150"/>
                  <a:gd name="T26" fmla="*/ 12 w 154"/>
                  <a:gd name="T27" fmla="*/ 52 h 150"/>
                  <a:gd name="T28" fmla="*/ 18 w 154"/>
                  <a:gd name="T29" fmla="*/ 58 h 150"/>
                  <a:gd name="T30" fmla="*/ 12 w 154"/>
                  <a:gd name="T31" fmla="*/ 52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4" h="150">
                    <a:moveTo>
                      <a:pt x="12" y="52"/>
                    </a:moveTo>
                    <a:lnTo>
                      <a:pt x="6" y="58"/>
                    </a:lnTo>
                    <a:lnTo>
                      <a:pt x="104" y="150"/>
                    </a:lnTo>
                    <a:lnTo>
                      <a:pt x="154" y="98"/>
                    </a:lnTo>
                    <a:lnTo>
                      <a:pt x="50" y="0"/>
                    </a:lnTo>
                    <a:lnTo>
                      <a:pt x="0" y="52"/>
                    </a:lnTo>
                    <a:lnTo>
                      <a:pt x="6" y="58"/>
                    </a:lnTo>
                    <a:lnTo>
                      <a:pt x="12" y="52"/>
                    </a:lnTo>
                    <a:lnTo>
                      <a:pt x="18" y="58"/>
                    </a:lnTo>
                    <a:lnTo>
                      <a:pt x="50" y="24"/>
                    </a:lnTo>
                    <a:lnTo>
                      <a:pt x="132" y="100"/>
                    </a:lnTo>
                    <a:lnTo>
                      <a:pt x="104" y="128"/>
                    </a:lnTo>
                    <a:lnTo>
                      <a:pt x="18" y="46"/>
                    </a:lnTo>
                    <a:lnTo>
                      <a:pt x="12" y="52"/>
                    </a:lnTo>
                    <a:lnTo>
                      <a:pt x="18" y="58"/>
                    </a:lnTo>
                    <a:lnTo>
                      <a:pt x="12" y="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3" name="Freeform 55">
                <a:extLst>
                  <a:ext uri="{FF2B5EF4-FFF2-40B4-BE49-F238E27FC236}">
                    <a16:creationId xmlns:a16="http://schemas.microsoft.com/office/drawing/2014/main" id="{A5CB5191-F066-4287-A869-EAD9539D8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2059" y="2489746"/>
                <a:ext cx="580243" cy="561526"/>
              </a:xfrm>
              <a:custGeom>
                <a:avLst/>
                <a:gdLst>
                  <a:gd name="T0" fmla="*/ 236 w 248"/>
                  <a:gd name="T1" fmla="*/ 226 h 240"/>
                  <a:gd name="T2" fmla="*/ 236 w 248"/>
                  <a:gd name="T3" fmla="*/ 226 h 240"/>
                  <a:gd name="T4" fmla="*/ 236 w 248"/>
                  <a:gd name="T5" fmla="*/ 226 h 240"/>
                  <a:gd name="T6" fmla="*/ 242 w 248"/>
                  <a:gd name="T7" fmla="*/ 218 h 240"/>
                  <a:gd name="T8" fmla="*/ 246 w 248"/>
                  <a:gd name="T9" fmla="*/ 210 h 240"/>
                  <a:gd name="T10" fmla="*/ 248 w 248"/>
                  <a:gd name="T11" fmla="*/ 200 h 240"/>
                  <a:gd name="T12" fmla="*/ 248 w 248"/>
                  <a:gd name="T13" fmla="*/ 190 h 240"/>
                  <a:gd name="T14" fmla="*/ 248 w 248"/>
                  <a:gd name="T15" fmla="*/ 182 h 240"/>
                  <a:gd name="T16" fmla="*/ 244 w 248"/>
                  <a:gd name="T17" fmla="*/ 172 h 240"/>
                  <a:gd name="T18" fmla="*/ 240 w 248"/>
                  <a:gd name="T19" fmla="*/ 164 h 240"/>
                  <a:gd name="T20" fmla="*/ 232 w 248"/>
                  <a:gd name="T21" fmla="*/ 156 h 240"/>
                  <a:gd name="T22" fmla="*/ 232 w 248"/>
                  <a:gd name="T23" fmla="*/ 156 h 240"/>
                  <a:gd name="T24" fmla="*/ 190 w 248"/>
                  <a:gd name="T25" fmla="*/ 120 h 240"/>
                  <a:gd name="T26" fmla="*/ 166 w 248"/>
                  <a:gd name="T27" fmla="*/ 102 h 240"/>
                  <a:gd name="T28" fmla="*/ 140 w 248"/>
                  <a:gd name="T29" fmla="*/ 88 h 240"/>
                  <a:gd name="T30" fmla="*/ 140 w 248"/>
                  <a:gd name="T31" fmla="*/ 88 h 240"/>
                  <a:gd name="T32" fmla="*/ 104 w 248"/>
                  <a:gd name="T33" fmla="*/ 68 h 240"/>
                  <a:gd name="T34" fmla="*/ 72 w 248"/>
                  <a:gd name="T35" fmla="*/ 54 h 240"/>
                  <a:gd name="T36" fmla="*/ 72 w 248"/>
                  <a:gd name="T37" fmla="*/ 54 h 240"/>
                  <a:gd name="T38" fmla="*/ 56 w 248"/>
                  <a:gd name="T39" fmla="*/ 44 h 240"/>
                  <a:gd name="T40" fmla="*/ 40 w 248"/>
                  <a:gd name="T41" fmla="*/ 32 h 240"/>
                  <a:gd name="T42" fmla="*/ 26 w 248"/>
                  <a:gd name="T43" fmla="*/ 20 h 240"/>
                  <a:gd name="T44" fmla="*/ 14 w 248"/>
                  <a:gd name="T45" fmla="*/ 4 h 240"/>
                  <a:gd name="T46" fmla="*/ 14 w 248"/>
                  <a:gd name="T47" fmla="*/ 4 h 240"/>
                  <a:gd name="T48" fmla="*/ 8 w 248"/>
                  <a:gd name="T49" fmla="*/ 0 h 240"/>
                  <a:gd name="T50" fmla="*/ 4 w 248"/>
                  <a:gd name="T51" fmla="*/ 0 h 240"/>
                  <a:gd name="T52" fmla="*/ 4 w 248"/>
                  <a:gd name="T53" fmla="*/ 0 h 240"/>
                  <a:gd name="T54" fmla="*/ 0 w 248"/>
                  <a:gd name="T55" fmla="*/ 6 h 240"/>
                  <a:gd name="T56" fmla="*/ 0 w 248"/>
                  <a:gd name="T57" fmla="*/ 10 h 240"/>
                  <a:gd name="T58" fmla="*/ 6 w 248"/>
                  <a:gd name="T59" fmla="*/ 20 h 240"/>
                  <a:gd name="T60" fmla="*/ 6 w 248"/>
                  <a:gd name="T61" fmla="*/ 20 h 240"/>
                  <a:gd name="T62" fmla="*/ 18 w 248"/>
                  <a:gd name="T63" fmla="*/ 42 h 240"/>
                  <a:gd name="T64" fmla="*/ 28 w 248"/>
                  <a:gd name="T65" fmla="*/ 64 h 240"/>
                  <a:gd name="T66" fmla="*/ 34 w 248"/>
                  <a:gd name="T67" fmla="*/ 88 h 240"/>
                  <a:gd name="T68" fmla="*/ 38 w 248"/>
                  <a:gd name="T69" fmla="*/ 112 h 240"/>
                  <a:gd name="T70" fmla="*/ 56 w 248"/>
                  <a:gd name="T71" fmla="*/ 108 h 240"/>
                  <a:gd name="T72" fmla="*/ 52 w 248"/>
                  <a:gd name="T73" fmla="*/ 90 h 240"/>
                  <a:gd name="T74" fmla="*/ 52 w 248"/>
                  <a:gd name="T75" fmla="*/ 90 h 240"/>
                  <a:gd name="T76" fmla="*/ 54 w 248"/>
                  <a:gd name="T77" fmla="*/ 86 h 240"/>
                  <a:gd name="T78" fmla="*/ 56 w 248"/>
                  <a:gd name="T79" fmla="*/ 84 h 240"/>
                  <a:gd name="T80" fmla="*/ 62 w 248"/>
                  <a:gd name="T81" fmla="*/ 84 h 240"/>
                  <a:gd name="T82" fmla="*/ 66 w 248"/>
                  <a:gd name="T83" fmla="*/ 86 h 240"/>
                  <a:gd name="T84" fmla="*/ 94 w 248"/>
                  <a:gd name="T85" fmla="*/ 118 h 240"/>
                  <a:gd name="T86" fmla="*/ 88 w 248"/>
                  <a:gd name="T87" fmla="*/ 190 h 240"/>
                  <a:gd name="T88" fmla="*/ 92 w 248"/>
                  <a:gd name="T89" fmla="*/ 194 h 240"/>
                  <a:gd name="T90" fmla="*/ 92 w 248"/>
                  <a:gd name="T91" fmla="*/ 194 h 240"/>
                  <a:gd name="T92" fmla="*/ 96 w 248"/>
                  <a:gd name="T93" fmla="*/ 202 h 240"/>
                  <a:gd name="T94" fmla="*/ 102 w 248"/>
                  <a:gd name="T95" fmla="*/ 208 h 240"/>
                  <a:gd name="T96" fmla="*/ 110 w 248"/>
                  <a:gd name="T97" fmla="*/ 212 h 240"/>
                  <a:gd name="T98" fmla="*/ 118 w 248"/>
                  <a:gd name="T99" fmla="*/ 216 h 240"/>
                  <a:gd name="T100" fmla="*/ 186 w 248"/>
                  <a:gd name="T101" fmla="*/ 238 h 240"/>
                  <a:gd name="T102" fmla="*/ 186 w 248"/>
                  <a:gd name="T103" fmla="*/ 238 h 240"/>
                  <a:gd name="T104" fmla="*/ 200 w 248"/>
                  <a:gd name="T105" fmla="*/ 240 h 240"/>
                  <a:gd name="T106" fmla="*/ 212 w 248"/>
                  <a:gd name="T107" fmla="*/ 238 h 240"/>
                  <a:gd name="T108" fmla="*/ 224 w 248"/>
                  <a:gd name="T109" fmla="*/ 234 h 240"/>
                  <a:gd name="T110" fmla="*/ 236 w 248"/>
                  <a:gd name="T111" fmla="*/ 226 h 240"/>
                  <a:gd name="T112" fmla="*/ 236 w 248"/>
                  <a:gd name="T113" fmla="*/ 22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8" h="240">
                    <a:moveTo>
                      <a:pt x="236" y="226"/>
                    </a:moveTo>
                    <a:lnTo>
                      <a:pt x="236" y="226"/>
                    </a:lnTo>
                    <a:lnTo>
                      <a:pt x="236" y="226"/>
                    </a:lnTo>
                    <a:lnTo>
                      <a:pt x="242" y="218"/>
                    </a:lnTo>
                    <a:lnTo>
                      <a:pt x="246" y="210"/>
                    </a:lnTo>
                    <a:lnTo>
                      <a:pt x="248" y="200"/>
                    </a:lnTo>
                    <a:lnTo>
                      <a:pt x="248" y="190"/>
                    </a:lnTo>
                    <a:lnTo>
                      <a:pt x="248" y="182"/>
                    </a:lnTo>
                    <a:lnTo>
                      <a:pt x="244" y="172"/>
                    </a:lnTo>
                    <a:lnTo>
                      <a:pt x="240" y="164"/>
                    </a:lnTo>
                    <a:lnTo>
                      <a:pt x="232" y="156"/>
                    </a:lnTo>
                    <a:lnTo>
                      <a:pt x="232" y="156"/>
                    </a:lnTo>
                    <a:lnTo>
                      <a:pt x="190" y="120"/>
                    </a:lnTo>
                    <a:lnTo>
                      <a:pt x="166" y="102"/>
                    </a:lnTo>
                    <a:lnTo>
                      <a:pt x="140" y="88"/>
                    </a:lnTo>
                    <a:lnTo>
                      <a:pt x="140" y="88"/>
                    </a:lnTo>
                    <a:lnTo>
                      <a:pt x="104" y="68"/>
                    </a:lnTo>
                    <a:lnTo>
                      <a:pt x="72" y="54"/>
                    </a:lnTo>
                    <a:lnTo>
                      <a:pt x="72" y="54"/>
                    </a:lnTo>
                    <a:lnTo>
                      <a:pt x="56" y="44"/>
                    </a:lnTo>
                    <a:lnTo>
                      <a:pt x="40" y="32"/>
                    </a:lnTo>
                    <a:lnTo>
                      <a:pt x="26" y="20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18" y="42"/>
                    </a:lnTo>
                    <a:lnTo>
                      <a:pt x="28" y="64"/>
                    </a:lnTo>
                    <a:lnTo>
                      <a:pt x="34" y="88"/>
                    </a:lnTo>
                    <a:lnTo>
                      <a:pt x="38" y="112"/>
                    </a:lnTo>
                    <a:lnTo>
                      <a:pt x="56" y="108"/>
                    </a:lnTo>
                    <a:lnTo>
                      <a:pt x="52" y="90"/>
                    </a:lnTo>
                    <a:lnTo>
                      <a:pt x="52" y="90"/>
                    </a:lnTo>
                    <a:lnTo>
                      <a:pt x="54" y="86"/>
                    </a:lnTo>
                    <a:lnTo>
                      <a:pt x="56" y="84"/>
                    </a:lnTo>
                    <a:lnTo>
                      <a:pt x="62" y="84"/>
                    </a:lnTo>
                    <a:lnTo>
                      <a:pt x="66" y="86"/>
                    </a:lnTo>
                    <a:lnTo>
                      <a:pt x="94" y="118"/>
                    </a:lnTo>
                    <a:lnTo>
                      <a:pt x="88" y="190"/>
                    </a:lnTo>
                    <a:lnTo>
                      <a:pt x="92" y="194"/>
                    </a:lnTo>
                    <a:lnTo>
                      <a:pt x="92" y="194"/>
                    </a:lnTo>
                    <a:lnTo>
                      <a:pt x="96" y="202"/>
                    </a:lnTo>
                    <a:lnTo>
                      <a:pt x="102" y="208"/>
                    </a:lnTo>
                    <a:lnTo>
                      <a:pt x="110" y="212"/>
                    </a:lnTo>
                    <a:lnTo>
                      <a:pt x="118" y="216"/>
                    </a:lnTo>
                    <a:lnTo>
                      <a:pt x="186" y="238"/>
                    </a:lnTo>
                    <a:lnTo>
                      <a:pt x="186" y="238"/>
                    </a:lnTo>
                    <a:lnTo>
                      <a:pt x="200" y="240"/>
                    </a:lnTo>
                    <a:lnTo>
                      <a:pt x="212" y="238"/>
                    </a:lnTo>
                    <a:lnTo>
                      <a:pt x="224" y="234"/>
                    </a:lnTo>
                    <a:lnTo>
                      <a:pt x="236" y="226"/>
                    </a:lnTo>
                    <a:lnTo>
                      <a:pt x="236" y="226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4" name="Freeform 57">
                <a:extLst>
                  <a:ext uri="{FF2B5EF4-FFF2-40B4-BE49-F238E27FC236}">
                    <a16:creationId xmlns:a16="http://schemas.microsoft.com/office/drawing/2014/main" id="{EB9F2EDD-1B8C-452B-A1A2-8F919DDD9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2510" y="2840699"/>
                <a:ext cx="224610" cy="215251"/>
              </a:xfrm>
              <a:custGeom>
                <a:avLst/>
                <a:gdLst>
                  <a:gd name="T0" fmla="*/ 4 w 96"/>
                  <a:gd name="T1" fmla="*/ 24 h 92"/>
                  <a:gd name="T2" fmla="*/ 72 w 96"/>
                  <a:gd name="T3" fmla="*/ 88 h 92"/>
                  <a:gd name="T4" fmla="*/ 72 w 96"/>
                  <a:gd name="T5" fmla="*/ 88 h 92"/>
                  <a:gd name="T6" fmla="*/ 78 w 96"/>
                  <a:gd name="T7" fmla="*/ 90 h 92"/>
                  <a:gd name="T8" fmla="*/ 82 w 96"/>
                  <a:gd name="T9" fmla="*/ 92 h 92"/>
                  <a:gd name="T10" fmla="*/ 88 w 96"/>
                  <a:gd name="T11" fmla="*/ 90 h 92"/>
                  <a:gd name="T12" fmla="*/ 92 w 96"/>
                  <a:gd name="T13" fmla="*/ 86 h 92"/>
                  <a:gd name="T14" fmla="*/ 92 w 96"/>
                  <a:gd name="T15" fmla="*/ 86 h 92"/>
                  <a:gd name="T16" fmla="*/ 94 w 96"/>
                  <a:gd name="T17" fmla="*/ 82 h 92"/>
                  <a:gd name="T18" fmla="*/ 96 w 96"/>
                  <a:gd name="T19" fmla="*/ 78 h 92"/>
                  <a:gd name="T20" fmla="*/ 94 w 96"/>
                  <a:gd name="T21" fmla="*/ 72 h 92"/>
                  <a:gd name="T22" fmla="*/ 92 w 96"/>
                  <a:gd name="T23" fmla="*/ 68 h 92"/>
                  <a:gd name="T24" fmla="*/ 24 w 96"/>
                  <a:gd name="T25" fmla="*/ 4 h 92"/>
                  <a:gd name="T26" fmla="*/ 24 w 96"/>
                  <a:gd name="T27" fmla="*/ 4 h 92"/>
                  <a:gd name="T28" fmla="*/ 18 w 96"/>
                  <a:gd name="T29" fmla="*/ 0 h 92"/>
                  <a:gd name="T30" fmla="*/ 14 w 96"/>
                  <a:gd name="T31" fmla="*/ 0 h 92"/>
                  <a:gd name="T32" fmla="*/ 8 w 96"/>
                  <a:gd name="T33" fmla="*/ 0 h 92"/>
                  <a:gd name="T34" fmla="*/ 4 w 96"/>
                  <a:gd name="T35" fmla="*/ 4 h 92"/>
                  <a:gd name="T36" fmla="*/ 4 w 96"/>
                  <a:gd name="T37" fmla="*/ 4 h 92"/>
                  <a:gd name="T38" fmla="*/ 2 w 96"/>
                  <a:gd name="T39" fmla="*/ 8 h 92"/>
                  <a:gd name="T40" fmla="*/ 0 w 96"/>
                  <a:gd name="T41" fmla="*/ 14 h 92"/>
                  <a:gd name="T42" fmla="*/ 2 w 96"/>
                  <a:gd name="T43" fmla="*/ 18 h 92"/>
                  <a:gd name="T44" fmla="*/ 4 w 96"/>
                  <a:gd name="T45" fmla="*/ 24 h 92"/>
                  <a:gd name="T46" fmla="*/ 4 w 96"/>
                  <a:gd name="T47" fmla="*/ 2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6" h="92">
                    <a:moveTo>
                      <a:pt x="4" y="24"/>
                    </a:moveTo>
                    <a:lnTo>
                      <a:pt x="72" y="88"/>
                    </a:lnTo>
                    <a:lnTo>
                      <a:pt x="72" y="88"/>
                    </a:lnTo>
                    <a:lnTo>
                      <a:pt x="78" y="90"/>
                    </a:lnTo>
                    <a:lnTo>
                      <a:pt x="82" y="92"/>
                    </a:lnTo>
                    <a:lnTo>
                      <a:pt x="88" y="90"/>
                    </a:lnTo>
                    <a:lnTo>
                      <a:pt x="92" y="86"/>
                    </a:lnTo>
                    <a:lnTo>
                      <a:pt x="92" y="86"/>
                    </a:lnTo>
                    <a:lnTo>
                      <a:pt x="94" y="82"/>
                    </a:lnTo>
                    <a:lnTo>
                      <a:pt x="96" y="78"/>
                    </a:lnTo>
                    <a:lnTo>
                      <a:pt x="94" y="72"/>
                    </a:lnTo>
                    <a:lnTo>
                      <a:pt x="92" y="68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4"/>
                    </a:lnTo>
                    <a:lnTo>
                      <a:pt x="2" y="18"/>
                    </a:lnTo>
                    <a:lnTo>
                      <a:pt x="4" y="24"/>
                    </a:lnTo>
                    <a:lnTo>
                      <a:pt x="4" y="24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5" name="Freeform 59">
                <a:extLst>
                  <a:ext uri="{FF2B5EF4-FFF2-40B4-BE49-F238E27FC236}">
                    <a16:creationId xmlns:a16="http://schemas.microsoft.com/office/drawing/2014/main" id="{6E803BF3-79E9-42A3-9EE4-C3AF441724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3983" y="2733073"/>
                <a:ext cx="271404" cy="271404"/>
              </a:xfrm>
              <a:custGeom>
                <a:avLst/>
                <a:gdLst>
                  <a:gd name="T0" fmla="*/ 0 w 116"/>
                  <a:gd name="T1" fmla="*/ 48 h 116"/>
                  <a:gd name="T2" fmla="*/ 72 w 116"/>
                  <a:gd name="T3" fmla="*/ 116 h 116"/>
                  <a:gd name="T4" fmla="*/ 102 w 116"/>
                  <a:gd name="T5" fmla="*/ 84 h 116"/>
                  <a:gd name="T6" fmla="*/ 102 w 116"/>
                  <a:gd name="T7" fmla="*/ 84 h 116"/>
                  <a:gd name="T8" fmla="*/ 108 w 116"/>
                  <a:gd name="T9" fmla="*/ 76 h 116"/>
                  <a:gd name="T10" fmla="*/ 112 w 116"/>
                  <a:gd name="T11" fmla="*/ 66 h 116"/>
                  <a:gd name="T12" fmla="*/ 114 w 116"/>
                  <a:gd name="T13" fmla="*/ 58 h 116"/>
                  <a:gd name="T14" fmla="*/ 116 w 116"/>
                  <a:gd name="T15" fmla="*/ 48 h 116"/>
                  <a:gd name="T16" fmla="*/ 114 w 116"/>
                  <a:gd name="T17" fmla="*/ 38 h 116"/>
                  <a:gd name="T18" fmla="*/ 112 w 116"/>
                  <a:gd name="T19" fmla="*/ 30 h 116"/>
                  <a:gd name="T20" fmla="*/ 106 w 116"/>
                  <a:gd name="T21" fmla="*/ 20 h 116"/>
                  <a:gd name="T22" fmla="*/ 100 w 116"/>
                  <a:gd name="T23" fmla="*/ 14 h 116"/>
                  <a:gd name="T24" fmla="*/ 100 w 116"/>
                  <a:gd name="T25" fmla="*/ 14 h 116"/>
                  <a:gd name="T26" fmla="*/ 92 w 116"/>
                  <a:gd name="T27" fmla="*/ 6 h 116"/>
                  <a:gd name="T28" fmla="*/ 84 w 116"/>
                  <a:gd name="T29" fmla="*/ 2 h 116"/>
                  <a:gd name="T30" fmla="*/ 74 w 116"/>
                  <a:gd name="T31" fmla="*/ 0 h 116"/>
                  <a:gd name="T32" fmla="*/ 64 w 116"/>
                  <a:gd name="T33" fmla="*/ 0 h 116"/>
                  <a:gd name="T34" fmla="*/ 54 w 116"/>
                  <a:gd name="T35" fmla="*/ 0 h 116"/>
                  <a:gd name="T36" fmla="*/ 46 w 116"/>
                  <a:gd name="T37" fmla="*/ 4 h 116"/>
                  <a:gd name="T38" fmla="*/ 38 w 116"/>
                  <a:gd name="T39" fmla="*/ 8 h 116"/>
                  <a:gd name="T40" fmla="*/ 30 w 116"/>
                  <a:gd name="T41" fmla="*/ 16 h 116"/>
                  <a:gd name="T42" fmla="*/ 0 w 116"/>
                  <a:gd name="T43" fmla="*/ 48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6" h="116">
                    <a:moveTo>
                      <a:pt x="0" y="48"/>
                    </a:moveTo>
                    <a:lnTo>
                      <a:pt x="72" y="116"/>
                    </a:lnTo>
                    <a:lnTo>
                      <a:pt x="102" y="84"/>
                    </a:lnTo>
                    <a:lnTo>
                      <a:pt x="102" y="84"/>
                    </a:lnTo>
                    <a:lnTo>
                      <a:pt x="108" y="76"/>
                    </a:lnTo>
                    <a:lnTo>
                      <a:pt x="112" y="66"/>
                    </a:lnTo>
                    <a:lnTo>
                      <a:pt x="114" y="58"/>
                    </a:lnTo>
                    <a:lnTo>
                      <a:pt x="116" y="48"/>
                    </a:lnTo>
                    <a:lnTo>
                      <a:pt x="114" y="38"/>
                    </a:lnTo>
                    <a:lnTo>
                      <a:pt x="112" y="30"/>
                    </a:lnTo>
                    <a:lnTo>
                      <a:pt x="106" y="20"/>
                    </a:lnTo>
                    <a:lnTo>
                      <a:pt x="100" y="14"/>
                    </a:lnTo>
                    <a:lnTo>
                      <a:pt x="100" y="14"/>
                    </a:lnTo>
                    <a:lnTo>
                      <a:pt x="92" y="6"/>
                    </a:lnTo>
                    <a:lnTo>
                      <a:pt x="84" y="2"/>
                    </a:lnTo>
                    <a:lnTo>
                      <a:pt x="74" y="0"/>
                    </a:lnTo>
                    <a:lnTo>
                      <a:pt x="64" y="0"/>
                    </a:lnTo>
                    <a:lnTo>
                      <a:pt x="54" y="0"/>
                    </a:lnTo>
                    <a:lnTo>
                      <a:pt x="46" y="4"/>
                    </a:lnTo>
                    <a:lnTo>
                      <a:pt x="38" y="8"/>
                    </a:lnTo>
                    <a:lnTo>
                      <a:pt x="30" y="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6" name="Freeform 61">
                <a:extLst>
                  <a:ext uri="{FF2B5EF4-FFF2-40B4-BE49-F238E27FC236}">
                    <a16:creationId xmlns:a16="http://schemas.microsoft.com/office/drawing/2014/main" id="{7F588C00-1992-44CB-931A-2DB96939F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4104" y="2910890"/>
                <a:ext cx="46794" cy="46794"/>
              </a:xfrm>
              <a:custGeom>
                <a:avLst/>
                <a:gdLst>
                  <a:gd name="T0" fmla="*/ 4 w 20"/>
                  <a:gd name="T1" fmla="*/ 2 h 20"/>
                  <a:gd name="T2" fmla="*/ 4 w 20"/>
                  <a:gd name="T3" fmla="*/ 2 h 20"/>
                  <a:gd name="T4" fmla="*/ 2 w 20"/>
                  <a:gd name="T5" fmla="*/ 4 h 20"/>
                  <a:gd name="T6" fmla="*/ 0 w 20"/>
                  <a:gd name="T7" fmla="*/ 8 h 20"/>
                  <a:gd name="T8" fmla="*/ 0 w 20"/>
                  <a:gd name="T9" fmla="*/ 12 h 20"/>
                  <a:gd name="T10" fmla="*/ 2 w 20"/>
                  <a:gd name="T11" fmla="*/ 16 h 20"/>
                  <a:gd name="T12" fmla="*/ 2 w 20"/>
                  <a:gd name="T13" fmla="*/ 16 h 20"/>
                  <a:gd name="T14" fmla="*/ 4 w 20"/>
                  <a:gd name="T15" fmla="*/ 18 h 20"/>
                  <a:gd name="T16" fmla="*/ 8 w 20"/>
                  <a:gd name="T17" fmla="*/ 20 h 20"/>
                  <a:gd name="T18" fmla="*/ 12 w 20"/>
                  <a:gd name="T19" fmla="*/ 20 h 20"/>
                  <a:gd name="T20" fmla="*/ 14 w 20"/>
                  <a:gd name="T21" fmla="*/ 18 h 20"/>
                  <a:gd name="T22" fmla="*/ 14 w 20"/>
                  <a:gd name="T23" fmla="*/ 18 h 20"/>
                  <a:gd name="T24" fmla="*/ 18 w 20"/>
                  <a:gd name="T25" fmla="*/ 16 h 20"/>
                  <a:gd name="T26" fmla="*/ 20 w 20"/>
                  <a:gd name="T27" fmla="*/ 12 h 20"/>
                  <a:gd name="T28" fmla="*/ 20 w 20"/>
                  <a:gd name="T29" fmla="*/ 8 h 20"/>
                  <a:gd name="T30" fmla="*/ 18 w 20"/>
                  <a:gd name="T31" fmla="*/ 4 h 20"/>
                  <a:gd name="T32" fmla="*/ 18 w 20"/>
                  <a:gd name="T33" fmla="*/ 4 h 20"/>
                  <a:gd name="T34" fmla="*/ 16 w 20"/>
                  <a:gd name="T35" fmla="*/ 2 h 20"/>
                  <a:gd name="T36" fmla="*/ 12 w 20"/>
                  <a:gd name="T37" fmla="*/ 0 h 20"/>
                  <a:gd name="T38" fmla="*/ 8 w 20"/>
                  <a:gd name="T39" fmla="*/ 0 h 20"/>
                  <a:gd name="T40" fmla="*/ 4 w 20"/>
                  <a:gd name="T41" fmla="*/ 2 h 20"/>
                  <a:gd name="T42" fmla="*/ 4 w 20"/>
                  <a:gd name="T43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" h="20">
                    <a:moveTo>
                      <a:pt x="4" y="2"/>
                    </a:moveTo>
                    <a:lnTo>
                      <a:pt x="4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4" y="18"/>
                    </a:lnTo>
                    <a:lnTo>
                      <a:pt x="8" y="20"/>
                    </a:lnTo>
                    <a:lnTo>
                      <a:pt x="12" y="20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6"/>
                    </a:lnTo>
                    <a:lnTo>
                      <a:pt x="20" y="12"/>
                    </a:lnTo>
                    <a:lnTo>
                      <a:pt x="20" y="8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97BFBD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7" name="Freeform 62">
                <a:extLst>
                  <a:ext uri="{FF2B5EF4-FFF2-40B4-BE49-F238E27FC236}">
                    <a16:creationId xmlns:a16="http://schemas.microsoft.com/office/drawing/2014/main" id="{98007F73-3B98-4366-B32A-7511DB7CDA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905" y="2995119"/>
                <a:ext cx="168458" cy="168458"/>
              </a:xfrm>
              <a:custGeom>
                <a:avLst/>
                <a:gdLst>
                  <a:gd name="T0" fmla="*/ 2 w 72"/>
                  <a:gd name="T1" fmla="*/ 38 h 72"/>
                  <a:gd name="T2" fmla="*/ 28 w 72"/>
                  <a:gd name="T3" fmla="*/ 4 h 72"/>
                  <a:gd name="T4" fmla="*/ 28 w 72"/>
                  <a:gd name="T5" fmla="*/ 4 h 72"/>
                  <a:gd name="T6" fmla="*/ 32 w 72"/>
                  <a:gd name="T7" fmla="*/ 2 h 72"/>
                  <a:gd name="T8" fmla="*/ 36 w 72"/>
                  <a:gd name="T9" fmla="*/ 0 h 72"/>
                  <a:gd name="T10" fmla="*/ 40 w 72"/>
                  <a:gd name="T11" fmla="*/ 2 h 72"/>
                  <a:gd name="T12" fmla="*/ 44 w 72"/>
                  <a:gd name="T13" fmla="*/ 4 h 72"/>
                  <a:gd name="T14" fmla="*/ 64 w 72"/>
                  <a:gd name="T15" fmla="*/ 24 h 72"/>
                  <a:gd name="T16" fmla="*/ 64 w 72"/>
                  <a:gd name="T17" fmla="*/ 24 h 72"/>
                  <a:gd name="T18" fmla="*/ 70 w 72"/>
                  <a:gd name="T19" fmla="*/ 32 h 72"/>
                  <a:gd name="T20" fmla="*/ 72 w 72"/>
                  <a:gd name="T21" fmla="*/ 42 h 72"/>
                  <a:gd name="T22" fmla="*/ 70 w 72"/>
                  <a:gd name="T23" fmla="*/ 52 h 72"/>
                  <a:gd name="T24" fmla="*/ 66 w 72"/>
                  <a:gd name="T25" fmla="*/ 62 h 72"/>
                  <a:gd name="T26" fmla="*/ 66 w 72"/>
                  <a:gd name="T27" fmla="*/ 62 h 72"/>
                  <a:gd name="T28" fmla="*/ 58 w 72"/>
                  <a:gd name="T29" fmla="*/ 68 h 72"/>
                  <a:gd name="T30" fmla="*/ 48 w 72"/>
                  <a:gd name="T31" fmla="*/ 72 h 72"/>
                  <a:gd name="T32" fmla="*/ 38 w 72"/>
                  <a:gd name="T33" fmla="*/ 72 h 72"/>
                  <a:gd name="T34" fmla="*/ 28 w 72"/>
                  <a:gd name="T35" fmla="*/ 68 h 72"/>
                  <a:gd name="T36" fmla="*/ 6 w 72"/>
                  <a:gd name="T37" fmla="*/ 54 h 72"/>
                  <a:gd name="T38" fmla="*/ 6 w 72"/>
                  <a:gd name="T39" fmla="*/ 54 h 72"/>
                  <a:gd name="T40" fmla="*/ 2 w 72"/>
                  <a:gd name="T41" fmla="*/ 50 h 72"/>
                  <a:gd name="T42" fmla="*/ 0 w 72"/>
                  <a:gd name="T43" fmla="*/ 46 h 72"/>
                  <a:gd name="T44" fmla="*/ 0 w 72"/>
                  <a:gd name="T45" fmla="*/ 42 h 72"/>
                  <a:gd name="T46" fmla="*/ 2 w 72"/>
                  <a:gd name="T47" fmla="*/ 38 h 72"/>
                  <a:gd name="T48" fmla="*/ 2 w 72"/>
                  <a:gd name="T49" fmla="*/ 3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2" h="72">
                    <a:moveTo>
                      <a:pt x="2" y="38"/>
                    </a:moveTo>
                    <a:lnTo>
                      <a:pt x="28" y="4"/>
                    </a:lnTo>
                    <a:lnTo>
                      <a:pt x="28" y="4"/>
                    </a:lnTo>
                    <a:lnTo>
                      <a:pt x="32" y="2"/>
                    </a:lnTo>
                    <a:lnTo>
                      <a:pt x="36" y="0"/>
                    </a:lnTo>
                    <a:lnTo>
                      <a:pt x="40" y="2"/>
                    </a:lnTo>
                    <a:lnTo>
                      <a:pt x="44" y="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70" y="32"/>
                    </a:lnTo>
                    <a:lnTo>
                      <a:pt x="72" y="42"/>
                    </a:lnTo>
                    <a:lnTo>
                      <a:pt x="70" y="52"/>
                    </a:lnTo>
                    <a:lnTo>
                      <a:pt x="66" y="62"/>
                    </a:lnTo>
                    <a:lnTo>
                      <a:pt x="66" y="62"/>
                    </a:lnTo>
                    <a:lnTo>
                      <a:pt x="58" y="68"/>
                    </a:lnTo>
                    <a:lnTo>
                      <a:pt x="48" y="72"/>
                    </a:lnTo>
                    <a:lnTo>
                      <a:pt x="38" y="72"/>
                    </a:lnTo>
                    <a:lnTo>
                      <a:pt x="28" y="68"/>
                    </a:lnTo>
                    <a:lnTo>
                      <a:pt x="6" y="54"/>
                    </a:lnTo>
                    <a:lnTo>
                      <a:pt x="6" y="54"/>
                    </a:lnTo>
                    <a:lnTo>
                      <a:pt x="2" y="50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2" y="38"/>
                    </a:lnTo>
                    <a:close/>
                  </a:path>
                </a:pathLst>
              </a:custGeom>
              <a:solidFill>
                <a:srgbClr val="C1D9D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8" name="Freeform 69">
                <a:extLst>
                  <a:ext uri="{FF2B5EF4-FFF2-40B4-BE49-F238E27FC236}">
                    <a16:creationId xmlns:a16="http://schemas.microsoft.com/office/drawing/2014/main" id="{5DD615D8-CA89-4043-82C3-F2380828F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6166" y="2962363"/>
                <a:ext cx="88908" cy="74870"/>
              </a:xfrm>
              <a:custGeom>
                <a:avLst/>
                <a:gdLst>
                  <a:gd name="T0" fmla="*/ 6 w 38"/>
                  <a:gd name="T1" fmla="*/ 0 h 32"/>
                  <a:gd name="T2" fmla="*/ 6 w 38"/>
                  <a:gd name="T3" fmla="*/ 0 h 32"/>
                  <a:gd name="T4" fmla="*/ 0 w 38"/>
                  <a:gd name="T5" fmla="*/ 4 h 32"/>
                  <a:gd name="T6" fmla="*/ 2 w 38"/>
                  <a:gd name="T7" fmla="*/ 6 h 32"/>
                  <a:gd name="T8" fmla="*/ 8 w 38"/>
                  <a:gd name="T9" fmla="*/ 0 h 32"/>
                  <a:gd name="T10" fmla="*/ 2 w 38"/>
                  <a:gd name="T11" fmla="*/ 6 h 32"/>
                  <a:gd name="T12" fmla="*/ 6 w 38"/>
                  <a:gd name="T13" fmla="*/ 10 h 32"/>
                  <a:gd name="T14" fmla="*/ 30 w 38"/>
                  <a:gd name="T15" fmla="*/ 32 h 32"/>
                  <a:gd name="T16" fmla="*/ 38 w 38"/>
                  <a:gd name="T17" fmla="*/ 28 h 32"/>
                  <a:gd name="T18" fmla="*/ 6 w 38"/>
                  <a:gd name="T1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32">
                    <a:moveTo>
                      <a:pt x="6" y="0"/>
                    </a:moveTo>
                    <a:lnTo>
                      <a:pt x="6" y="0"/>
                    </a:lnTo>
                    <a:lnTo>
                      <a:pt x="0" y="4"/>
                    </a:lnTo>
                    <a:lnTo>
                      <a:pt x="2" y="6"/>
                    </a:lnTo>
                    <a:lnTo>
                      <a:pt x="8" y="0"/>
                    </a:lnTo>
                    <a:lnTo>
                      <a:pt x="2" y="6"/>
                    </a:lnTo>
                    <a:lnTo>
                      <a:pt x="6" y="10"/>
                    </a:lnTo>
                    <a:lnTo>
                      <a:pt x="30" y="32"/>
                    </a:lnTo>
                    <a:lnTo>
                      <a:pt x="38" y="28"/>
                    </a:lnTo>
                    <a:lnTo>
                      <a:pt x="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9" name="Freeform 117">
                <a:extLst>
                  <a:ext uri="{FF2B5EF4-FFF2-40B4-BE49-F238E27FC236}">
                    <a16:creationId xmlns:a16="http://schemas.microsoft.com/office/drawing/2014/main" id="{C98465B0-5D9A-4478-86BE-15848C6D19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8281" y="3280561"/>
                <a:ext cx="276083" cy="187175"/>
              </a:xfrm>
              <a:custGeom>
                <a:avLst/>
                <a:gdLst>
                  <a:gd name="T0" fmla="*/ 66 w 118"/>
                  <a:gd name="T1" fmla="*/ 0 h 80"/>
                  <a:gd name="T2" fmla="*/ 106 w 118"/>
                  <a:gd name="T3" fmla="*/ 28 h 80"/>
                  <a:gd name="T4" fmla="*/ 106 w 118"/>
                  <a:gd name="T5" fmla="*/ 28 h 80"/>
                  <a:gd name="T6" fmla="*/ 114 w 118"/>
                  <a:gd name="T7" fmla="*/ 36 h 80"/>
                  <a:gd name="T8" fmla="*/ 118 w 118"/>
                  <a:gd name="T9" fmla="*/ 46 h 80"/>
                  <a:gd name="T10" fmla="*/ 116 w 118"/>
                  <a:gd name="T11" fmla="*/ 58 h 80"/>
                  <a:gd name="T12" fmla="*/ 112 w 118"/>
                  <a:gd name="T13" fmla="*/ 68 h 80"/>
                  <a:gd name="T14" fmla="*/ 112 w 118"/>
                  <a:gd name="T15" fmla="*/ 68 h 80"/>
                  <a:gd name="T16" fmla="*/ 112 w 118"/>
                  <a:gd name="T17" fmla="*/ 68 h 80"/>
                  <a:gd name="T18" fmla="*/ 102 w 118"/>
                  <a:gd name="T19" fmla="*/ 76 h 80"/>
                  <a:gd name="T20" fmla="*/ 92 w 118"/>
                  <a:gd name="T21" fmla="*/ 80 h 80"/>
                  <a:gd name="T22" fmla="*/ 82 w 118"/>
                  <a:gd name="T23" fmla="*/ 80 h 80"/>
                  <a:gd name="T24" fmla="*/ 72 w 118"/>
                  <a:gd name="T25" fmla="*/ 76 h 80"/>
                  <a:gd name="T26" fmla="*/ 0 w 118"/>
                  <a:gd name="T27" fmla="*/ 2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80">
                    <a:moveTo>
                      <a:pt x="66" y="0"/>
                    </a:moveTo>
                    <a:lnTo>
                      <a:pt x="106" y="28"/>
                    </a:lnTo>
                    <a:lnTo>
                      <a:pt x="106" y="28"/>
                    </a:lnTo>
                    <a:lnTo>
                      <a:pt x="114" y="36"/>
                    </a:lnTo>
                    <a:lnTo>
                      <a:pt x="118" y="46"/>
                    </a:lnTo>
                    <a:lnTo>
                      <a:pt x="116" y="58"/>
                    </a:lnTo>
                    <a:lnTo>
                      <a:pt x="112" y="68"/>
                    </a:lnTo>
                    <a:lnTo>
                      <a:pt x="112" y="68"/>
                    </a:lnTo>
                    <a:lnTo>
                      <a:pt x="112" y="68"/>
                    </a:lnTo>
                    <a:lnTo>
                      <a:pt x="102" y="76"/>
                    </a:lnTo>
                    <a:lnTo>
                      <a:pt x="92" y="80"/>
                    </a:lnTo>
                    <a:lnTo>
                      <a:pt x="82" y="80"/>
                    </a:lnTo>
                    <a:lnTo>
                      <a:pt x="72" y="76"/>
                    </a:lnTo>
                    <a:lnTo>
                      <a:pt x="0" y="2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40" name="Freeform 114">
                <a:extLst>
                  <a:ext uri="{FF2B5EF4-FFF2-40B4-BE49-F238E27FC236}">
                    <a16:creationId xmlns:a16="http://schemas.microsoft.com/office/drawing/2014/main" id="{8AE9E421-80D4-4201-9473-267C3BC9F9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2700" y="3196332"/>
                <a:ext cx="318198" cy="252687"/>
              </a:xfrm>
              <a:custGeom>
                <a:avLst/>
                <a:gdLst>
                  <a:gd name="T0" fmla="*/ 50 w 136"/>
                  <a:gd name="T1" fmla="*/ 0 h 108"/>
                  <a:gd name="T2" fmla="*/ 126 w 136"/>
                  <a:gd name="T3" fmla="*/ 56 h 108"/>
                  <a:gd name="T4" fmla="*/ 126 w 136"/>
                  <a:gd name="T5" fmla="*/ 56 h 108"/>
                  <a:gd name="T6" fmla="*/ 132 w 136"/>
                  <a:gd name="T7" fmla="*/ 64 h 108"/>
                  <a:gd name="T8" fmla="*/ 136 w 136"/>
                  <a:gd name="T9" fmla="*/ 74 h 108"/>
                  <a:gd name="T10" fmla="*/ 136 w 136"/>
                  <a:gd name="T11" fmla="*/ 84 h 108"/>
                  <a:gd name="T12" fmla="*/ 132 w 136"/>
                  <a:gd name="T13" fmla="*/ 94 h 108"/>
                  <a:gd name="T14" fmla="*/ 130 w 136"/>
                  <a:gd name="T15" fmla="*/ 96 h 108"/>
                  <a:gd name="T16" fmla="*/ 130 w 136"/>
                  <a:gd name="T17" fmla="*/ 96 h 108"/>
                  <a:gd name="T18" fmla="*/ 122 w 136"/>
                  <a:gd name="T19" fmla="*/ 104 h 108"/>
                  <a:gd name="T20" fmla="*/ 112 w 136"/>
                  <a:gd name="T21" fmla="*/ 108 h 108"/>
                  <a:gd name="T22" fmla="*/ 102 w 136"/>
                  <a:gd name="T23" fmla="*/ 106 h 108"/>
                  <a:gd name="T24" fmla="*/ 92 w 136"/>
                  <a:gd name="T25" fmla="*/ 102 h 108"/>
                  <a:gd name="T26" fmla="*/ 0 w 136"/>
                  <a:gd name="T27" fmla="*/ 3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6" h="108">
                    <a:moveTo>
                      <a:pt x="50" y="0"/>
                    </a:moveTo>
                    <a:lnTo>
                      <a:pt x="126" y="56"/>
                    </a:lnTo>
                    <a:lnTo>
                      <a:pt x="126" y="56"/>
                    </a:lnTo>
                    <a:lnTo>
                      <a:pt x="132" y="64"/>
                    </a:lnTo>
                    <a:lnTo>
                      <a:pt x="136" y="74"/>
                    </a:lnTo>
                    <a:lnTo>
                      <a:pt x="136" y="84"/>
                    </a:lnTo>
                    <a:lnTo>
                      <a:pt x="132" y="94"/>
                    </a:lnTo>
                    <a:lnTo>
                      <a:pt x="130" y="96"/>
                    </a:lnTo>
                    <a:lnTo>
                      <a:pt x="130" y="96"/>
                    </a:lnTo>
                    <a:lnTo>
                      <a:pt x="122" y="104"/>
                    </a:lnTo>
                    <a:lnTo>
                      <a:pt x="112" y="108"/>
                    </a:lnTo>
                    <a:lnTo>
                      <a:pt x="102" y="106"/>
                    </a:lnTo>
                    <a:lnTo>
                      <a:pt x="92" y="102"/>
                    </a:lnTo>
                    <a:lnTo>
                      <a:pt x="0" y="3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9" name="Group 318">
              <a:extLst>
                <a:ext uri="{FF2B5EF4-FFF2-40B4-BE49-F238E27FC236}">
                  <a16:creationId xmlns:a16="http://schemas.microsoft.com/office/drawing/2014/main" id="{7BBA9592-519C-4D36-A62C-CE569C3B6F6B}"/>
                </a:ext>
              </a:extLst>
            </p:cNvPr>
            <p:cNvGrpSpPr/>
            <p:nvPr/>
          </p:nvGrpSpPr>
          <p:grpSpPr>
            <a:xfrm rot="20886282">
              <a:off x="-768594" y="2490034"/>
              <a:ext cx="3008841" cy="2428598"/>
              <a:chOff x="4352057" y="1090611"/>
              <a:chExt cx="3008841" cy="2428598"/>
            </a:xfrm>
          </p:grpSpPr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52B53107-50EA-4B6A-8A17-8CC749280272}"/>
                  </a:ext>
                </a:extLst>
              </p:cNvPr>
              <p:cNvGrpSpPr/>
              <p:nvPr/>
            </p:nvGrpSpPr>
            <p:grpSpPr>
              <a:xfrm>
                <a:off x="6303358" y="2742432"/>
                <a:ext cx="1057540" cy="776777"/>
                <a:chOff x="3619500" y="3632201"/>
                <a:chExt cx="717550" cy="527050"/>
              </a:xfrm>
              <a:solidFill>
                <a:srgbClr val="F0BE8D"/>
              </a:solidFill>
            </p:grpSpPr>
            <p:sp>
              <p:nvSpPr>
                <p:cNvPr id="322" name="Freeform 113">
                  <a:extLst>
                    <a:ext uri="{FF2B5EF4-FFF2-40B4-BE49-F238E27FC236}">
                      <a16:creationId xmlns:a16="http://schemas.microsoft.com/office/drawing/2014/main" id="{C578D73C-0CA6-4FF2-9C0A-0F065F20AA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1150" y="3940176"/>
                  <a:ext cx="215900" cy="171450"/>
                </a:xfrm>
                <a:custGeom>
                  <a:avLst/>
                  <a:gdLst>
                    <a:gd name="T0" fmla="*/ 50 w 136"/>
                    <a:gd name="T1" fmla="*/ 0 h 108"/>
                    <a:gd name="T2" fmla="*/ 126 w 136"/>
                    <a:gd name="T3" fmla="*/ 56 h 108"/>
                    <a:gd name="T4" fmla="*/ 126 w 136"/>
                    <a:gd name="T5" fmla="*/ 56 h 108"/>
                    <a:gd name="T6" fmla="*/ 132 w 136"/>
                    <a:gd name="T7" fmla="*/ 64 h 108"/>
                    <a:gd name="T8" fmla="*/ 136 w 136"/>
                    <a:gd name="T9" fmla="*/ 74 h 108"/>
                    <a:gd name="T10" fmla="*/ 136 w 136"/>
                    <a:gd name="T11" fmla="*/ 84 h 108"/>
                    <a:gd name="T12" fmla="*/ 132 w 136"/>
                    <a:gd name="T13" fmla="*/ 94 h 108"/>
                    <a:gd name="T14" fmla="*/ 130 w 136"/>
                    <a:gd name="T15" fmla="*/ 96 h 108"/>
                    <a:gd name="T16" fmla="*/ 130 w 136"/>
                    <a:gd name="T17" fmla="*/ 96 h 108"/>
                    <a:gd name="T18" fmla="*/ 122 w 136"/>
                    <a:gd name="T19" fmla="*/ 104 h 108"/>
                    <a:gd name="T20" fmla="*/ 112 w 136"/>
                    <a:gd name="T21" fmla="*/ 108 h 108"/>
                    <a:gd name="T22" fmla="*/ 102 w 136"/>
                    <a:gd name="T23" fmla="*/ 106 h 108"/>
                    <a:gd name="T24" fmla="*/ 92 w 136"/>
                    <a:gd name="T25" fmla="*/ 102 h 108"/>
                    <a:gd name="T26" fmla="*/ 0 w 136"/>
                    <a:gd name="T27" fmla="*/ 36 h 108"/>
                    <a:gd name="T28" fmla="*/ 50 w 136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6" h="108">
                      <a:moveTo>
                        <a:pt x="50" y="0"/>
                      </a:moveTo>
                      <a:lnTo>
                        <a:pt x="126" y="56"/>
                      </a:lnTo>
                      <a:lnTo>
                        <a:pt x="126" y="56"/>
                      </a:lnTo>
                      <a:lnTo>
                        <a:pt x="132" y="64"/>
                      </a:lnTo>
                      <a:lnTo>
                        <a:pt x="136" y="74"/>
                      </a:lnTo>
                      <a:lnTo>
                        <a:pt x="136" y="84"/>
                      </a:lnTo>
                      <a:lnTo>
                        <a:pt x="132" y="94"/>
                      </a:lnTo>
                      <a:lnTo>
                        <a:pt x="130" y="96"/>
                      </a:lnTo>
                      <a:lnTo>
                        <a:pt x="130" y="96"/>
                      </a:lnTo>
                      <a:lnTo>
                        <a:pt x="122" y="104"/>
                      </a:lnTo>
                      <a:lnTo>
                        <a:pt x="112" y="108"/>
                      </a:lnTo>
                      <a:lnTo>
                        <a:pt x="102" y="106"/>
                      </a:lnTo>
                      <a:lnTo>
                        <a:pt x="92" y="102"/>
                      </a:lnTo>
                      <a:lnTo>
                        <a:pt x="0" y="36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3" name="Freeform 110">
                  <a:extLst>
                    <a:ext uri="{FF2B5EF4-FFF2-40B4-BE49-F238E27FC236}">
                      <a16:creationId xmlns:a16="http://schemas.microsoft.com/office/drawing/2014/main" id="{BD5A3306-9BE8-4A20-BC5E-C0D7400227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9500" y="3632201"/>
                  <a:ext cx="654050" cy="498475"/>
                </a:xfrm>
                <a:custGeom>
                  <a:avLst/>
                  <a:gdLst>
                    <a:gd name="T0" fmla="*/ 256 w 412"/>
                    <a:gd name="T1" fmla="*/ 274 h 314"/>
                    <a:gd name="T2" fmla="*/ 260 w 412"/>
                    <a:gd name="T3" fmla="*/ 278 h 314"/>
                    <a:gd name="T4" fmla="*/ 264 w 412"/>
                    <a:gd name="T5" fmla="*/ 286 h 314"/>
                    <a:gd name="T6" fmla="*/ 264 w 412"/>
                    <a:gd name="T7" fmla="*/ 298 h 314"/>
                    <a:gd name="T8" fmla="*/ 258 w 412"/>
                    <a:gd name="T9" fmla="*/ 306 h 314"/>
                    <a:gd name="T10" fmla="*/ 254 w 412"/>
                    <a:gd name="T11" fmla="*/ 310 h 314"/>
                    <a:gd name="T12" fmla="*/ 240 w 412"/>
                    <a:gd name="T13" fmla="*/ 314 h 314"/>
                    <a:gd name="T14" fmla="*/ 228 w 412"/>
                    <a:gd name="T15" fmla="*/ 308 h 314"/>
                    <a:gd name="T16" fmla="*/ 170 w 412"/>
                    <a:gd name="T17" fmla="*/ 266 h 314"/>
                    <a:gd name="T18" fmla="*/ 96 w 412"/>
                    <a:gd name="T19" fmla="*/ 210 h 314"/>
                    <a:gd name="T20" fmla="*/ 82 w 412"/>
                    <a:gd name="T21" fmla="*/ 198 h 314"/>
                    <a:gd name="T22" fmla="*/ 56 w 412"/>
                    <a:gd name="T23" fmla="*/ 166 h 314"/>
                    <a:gd name="T24" fmla="*/ 48 w 412"/>
                    <a:gd name="T25" fmla="*/ 150 h 314"/>
                    <a:gd name="T26" fmla="*/ 0 w 412"/>
                    <a:gd name="T27" fmla="*/ 114 h 314"/>
                    <a:gd name="T28" fmla="*/ 70 w 412"/>
                    <a:gd name="T29" fmla="*/ 0 h 314"/>
                    <a:gd name="T30" fmla="*/ 106 w 412"/>
                    <a:gd name="T31" fmla="*/ 24 h 314"/>
                    <a:gd name="T32" fmla="*/ 122 w 412"/>
                    <a:gd name="T33" fmla="*/ 30 h 314"/>
                    <a:gd name="T34" fmla="*/ 138 w 412"/>
                    <a:gd name="T35" fmla="*/ 28 h 314"/>
                    <a:gd name="T36" fmla="*/ 148 w 412"/>
                    <a:gd name="T37" fmla="*/ 22 h 314"/>
                    <a:gd name="T38" fmla="*/ 180 w 412"/>
                    <a:gd name="T39" fmla="*/ 16 h 314"/>
                    <a:gd name="T40" fmla="*/ 190 w 412"/>
                    <a:gd name="T41" fmla="*/ 16 h 314"/>
                    <a:gd name="T42" fmla="*/ 314 w 412"/>
                    <a:gd name="T43" fmla="*/ 36 h 314"/>
                    <a:gd name="T44" fmla="*/ 286 w 412"/>
                    <a:gd name="T45" fmla="*/ 50 h 314"/>
                    <a:gd name="T46" fmla="*/ 266 w 412"/>
                    <a:gd name="T47" fmla="*/ 66 h 314"/>
                    <a:gd name="T48" fmla="*/ 254 w 412"/>
                    <a:gd name="T49" fmla="*/ 88 h 314"/>
                    <a:gd name="T50" fmla="*/ 252 w 412"/>
                    <a:gd name="T51" fmla="*/ 92 h 314"/>
                    <a:gd name="T52" fmla="*/ 254 w 412"/>
                    <a:gd name="T53" fmla="*/ 104 h 314"/>
                    <a:gd name="T54" fmla="*/ 274 w 412"/>
                    <a:gd name="T55" fmla="*/ 124 h 314"/>
                    <a:gd name="T56" fmla="*/ 402 w 412"/>
                    <a:gd name="T57" fmla="*/ 220 h 314"/>
                    <a:gd name="T58" fmla="*/ 412 w 412"/>
                    <a:gd name="T59" fmla="*/ 236 h 314"/>
                    <a:gd name="T60" fmla="*/ 404 w 412"/>
                    <a:gd name="T61" fmla="*/ 254 h 314"/>
                    <a:gd name="T62" fmla="*/ 398 w 412"/>
                    <a:gd name="T63" fmla="*/ 258 h 314"/>
                    <a:gd name="T64" fmla="*/ 380 w 412"/>
                    <a:gd name="T65" fmla="*/ 256 h 314"/>
                    <a:gd name="T66" fmla="*/ 340 w 412"/>
                    <a:gd name="T67" fmla="*/ 23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412" h="314">
                      <a:moveTo>
                        <a:pt x="246" y="266"/>
                      </a:moveTo>
                      <a:lnTo>
                        <a:pt x="256" y="274"/>
                      </a:lnTo>
                      <a:lnTo>
                        <a:pt x="256" y="274"/>
                      </a:lnTo>
                      <a:lnTo>
                        <a:pt x="260" y="278"/>
                      </a:lnTo>
                      <a:lnTo>
                        <a:pt x="262" y="282"/>
                      </a:lnTo>
                      <a:lnTo>
                        <a:pt x="264" y="286"/>
                      </a:lnTo>
                      <a:lnTo>
                        <a:pt x="264" y="292"/>
                      </a:lnTo>
                      <a:lnTo>
                        <a:pt x="264" y="298"/>
                      </a:lnTo>
                      <a:lnTo>
                        <a:pt x="262" y="302"/>
                      </a:lnTo>
                      <a:lnTo>
                        <a:pt x="258" y="306"/>
                      </a:lnTo>
                      <a:lnTo>
                        <a:pt x="254" y="310"/>
                      </a:lnTo>
                      <a:lnTo>
                        <a:pt x="254" y="310"/>
                      </a:lnTo>
                      <a:lnTo>
                        <a:pt x="248" y="314"/>
                      </a:lnTo>
                      <a:lnTo>
                        <a:pt x="240" y="314"/>
                      </a:lnTo>
                      <a:lnTo>
                        <a:pt x="234" y="312"/>
                      </a:lnTo>
                      <a:lnTo>
                        <a:pt x="228" y="308"/>
                      </a:lnTo>
                      <a:lnTo>
                        <a:pt x="210" y="296"/>
                      </a:lnTo>
                      <a:lnTo>
                        <a:pt x="170" y="266"/>
                      </a:lnTo>
                      <a:lnTo>
                        <a:pt x="114" y="222"/>
                      </a:lnTo>
                      <a:lnTo>
                        <a:pt x="96" y="210"/>
                      </a:lnTo>
                      <a:lnTo>
                        <a:pt x="96" y="210"/>
                      </a:lnTo>
                      <a:lnTo>
                        <a:pt x="82" y="198"/>
                      </a:lnTo>
                      <a:lnTo>
                        <a:pt x="68" y="182"/>
                      </a:lnTo>
                      <a:lnTo>
                        <a:pt x="56" y="166"/>
                      </a:lnTo>
                      <a:lnTo>
                        <a:pt x="48" y="150"/>
                      </a:lnTo>
                      <a:lnTo>
                        <a:pt x="48" y="150"/>
                      </a:lnTo>
                      <a:lnTo>
                        <a:pt x="0" y="114"/>
                      </a:lnTo>
                      <a:lnTo>
                        <a:pt x="0" y="114"/>
                      </a:lnTo>
                      <a:lnTo>
                        <a:pt x="2" y="112"/>
                      </a:lnTo>
                      <a:lnTo>
                        <a:pt x="70" y="0"/>
                      </a:lnTo>
                      <a:lnTo>
                        <a:pt x="106" y="24"/>
                      </a:lnTo>
                      <a:lnTo>
                        <a:pt x="106" y="24"/>
                      </a:lnTo>
                      <a:lnTo>
                        <a:pt x="114" y="28"/>
                      </a:lnTo>
                      <a:lnTo>
                        <a:pt x="122" y="30"/>
                      </a:lnTo>
                      <a:lnTo>
                        <a:pt x="130" y="30"/>
                      </a:lnTo>
                      <a:lnTo>
                        <a:pt x="138" y="28"/>
                      </a:lnTo>
                      <a:lnTo>
                        <a:pt x="148" y="22"/>
                      </a:lnTo>
                      <a:lnTo>
                        <a:pt x="148" y="22"/>
                      </a:lnTo>
                      <a:lnTo>
                        <a:pt x="164" y="16"/>
                      </a:lnTo>
                      <a:lnTo>
                        <a:pt x="180" y="16"/>
                      </a:lnTo>
                      <a:lnTo>
                        <a:pt x="190" y="16"/>
                      </a:lnTo>
                      <a:lnTo>
                        <a:pt x="190" y="16"/>
                      </a:lnTo>
                      <a:lnTo>
                        <a:pt x="314" y="36"/>
                      </a:lnTo>
                      <a:lnTo>
                        <a:pt x="314" y="36"/>
                      </a:lnTo>
                      <a:lnTo>
                        <a:pt x="286" y="50"/>
                      </a:lnTo>
                      <a:lnTo>
                        <a:pt x="286" y="50"/>
                      </a:lnTo>
                      <a:lnTo>
                        <a:pt x="276" y="56"/>
                      </a:lnTo>
                      <a:lnTo>
                        <a:pt x="266" y="66"/>
                      </a:lnTo>
                      <a:lnTo>
                        <a:pt x="260" y="76"/>
                      </a:lnTo>
                      <a:lnTo>
                        <a:pt x="254" y="88"/>
                      </a:lnTo>
                      <a:lnTo>
                        <a:pt x="254" y="88"/>
                      </a:lnTo>
                      <a:lnTo>
                        <a:pt x="252" y="92"/>
                      </a:lnTo>
                      <a:lnTo>
                        <a:pt x="252" y="98"/>
                      </a:lnTo>
                      <a:lnTo>
                        <a:pt x="254" y="104"/>
                      </a:lnTo>
                      <a:lnTo>
                        <a:pt x="258" y="110"/>
                      </a:lnTo>
                      <a:lnTo>
                        <a:pt x="274" y="124"/>
                      </a:lnTo>
                      <a:lnTo>
                        <a:pt x="402" y="220"/>
                      </a:lnTo>
                      <a:lnTo>
                        <a:pt x="402" y="220"/>
                      </a:lnTo>
                      <a:lnTo>
                        <a:pt x="408" y="228"/>
                      </a:lnTo>
                      <a:lnTo>
                        <a:pt x="412" y="236"/>
                      </a:lnTo>
                      <a:lnTo>
                        <a:pt x="410" y="246"/>
                      </a:lnTo>
                      <a:lnTo>
                        <a:pt x="404" y="254"/>
                      </a:lnTo>
                      <a:lnTo>
                        <a:pt x="404" y="254"/>
                      </a:lnTo>
                      <a:lnTo>
                        <a:pt x="398" y="258"/>
                      </a:lnTo>
                      <a:lnTo>
                        <a:pt x="388" y="258"/>
                      </a:lnTo>
                      <a:lnTo>
                        <a:pt x="380" y="256"/>
                      </a:lnTo>
                      <a:lnTo>
                        <a:pt x="372" y="252"/>
                      </a:lnTo>
                      <a:lnTo>
                        <a:pt x="340" y="230"/>
                      </a:lnTo>
                      <a:lnTo>
                        <a:pt x="246" y="26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4" name="Freeform 116">
                  <a:extLst>
                    <a:ext uri="{FF2B5EF4-FFF2-40B4-BE49-F238E27FC236}">
                      <a16:creationId xmlns:a16="http://schemas.microsoft.com/office/drawing/2014/main" id="{20C1B67E-DF62-42DA-A8F0-0C3A9860A3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6375" y="3997326"/>
                  <a:ext cx="187325" cy="127000"/>
                </a:xfrm>
                <a:custGeom>
                  <a:avLst/>
                  <a:gdLst>
                    <a:gd name="T0" fmla="*/ 66 w 118"/>
                    <a:gd name="T1" fmla="*/ 0 h 80"/>
                    <a:gd name="T2" fmla="*/ 106 w 118"/>
                    <a:gd name="T3" fmla="*/ 28 h 80"/>
                    <a:gd name="T4" fmla="*/ 106 w 118"/>
                    <a:gd name="T5" fmla="*/ 28 h 80"/>
                    <a:gd name="T6" fmla="*/ 114 w 118"/>
                    <a:gd name="T7" fmla="*/ 36 h 80"/>
                    <a:gd name="T8" fmla="*/ 118 w 118"/>
                    <a:gd name="T9" fmla="*/ 46 h 80"/>
                    <a:gd name="T10" fmla="*/ 116 w 118"/>
                    <a:gd name="T11" fmla="*/ 58 h 80"/>
                    <a:gd name="T12" fmla="*/ 112 w 118"/>
                    <a:gd name="T13" fmla="*/ 68 h 80"/>
                    <a:gd name="T14" fmla="*/ 112 w 118"/>
                    <a:gd name="T15" fmla="*/ 68 h 80"/>
                    <a:gd name="T16" fmla="*/ 112 w 118"/>
                    <a:gd name="T17" fmla="*/ 68 h 80"/>
                    <a:gd name="T18" fmla="*/ 102 w 118"/>
                    <a:gd name="T19" fmla="*/ 76 h 80"/>
                    <a:gd name="T20" fmla="*/ 92 w 118"/>
                    <a:gd name="T21" fmla="*/ 80 h 80"/>
                    <a:gd name="T22" fmla="*/ 82 w 118"/>
                    <a:gd name="T23" fmla="*/ 80 h 80"/>
                    <a:gd name="T24" fmla="*/ 72 w 118"/>
                    <a:gd name="T25" fmla="*/ 76 h 80"/>
                    <a:gd name="T26" fmla="*/ 0 w 118"/>
                    <a:gd name="T27" fmla="*/ 24 h 80"/>
                    <a:gd name="T28" fmla="*/ 66 w 118"/>
                    <a:gd name="T2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8" h="80">
                      <a:moveTo>
                        <a:pt x="66" y="0"/>
                      </a:moveTo>
                      <a:lnTo>
                        <a:pt x="106" y="28"/>
                      </a:lnTo>
                      <a:lnTo>
                        <a:pt x="106" y="28"/>
                      </a:lnTo>
                      <a:lnTo>
                        <a:pt x="114" y="36"/>
                      </a:lnTo>
                      <a:lnTo>
                        <a:pt x="118" y="46"/>
                      </a:lnTo>
                      <a:lnTo>
                        <a:pt x="116" y="58"/>
                      </a:lnTo>
                      <a:lnTo>
                        <a:pt x="112" y="68"/>
                      </a:lnTo>
                      <a:lnTo>
                        <a:pt x="112" y="68"/>
                      </a:lnTo>
                      <a:lnTo>
                        <a:pt x="112" y="68"/>
                      </a:lnTo>
                      <a:lnTo>
                        <a:pt x="102" y="76"/>
                      </a:lnTo>
                      <a:lnTo>
                        <a:pt x="92" y="80"/>
                      </a:lnTo>
                      <a:lnTo>
                        <a:pt x="82" y="80"/>
                      </a:lnTo>
                      <a:lnTo>
                        <a:pt x="72" y="76"/>
                      </a:lnTo>
                      <a:lnTo>
                        <a:pt x="0" y="24"/>
                      </a:lnTo>
                      <a:lnTo>
                        <a:pt x="6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5" name="Freeform 119">
                  <a:extLst>
                    <a:ext uri="{FF2B5EF4-FFF2-40B4-BE49-F238E27FC236}">
                      <a16:creationId xmlns:a16="http://schemas.microsoft.com/office/drawing/2014/main" id="{BE7FCB24-EA06-477C-88D2-D24DE5666F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27475" y="4035426"/>
                  <a:ext cx="161925" cy="123825"/>
                </a:xfrm>
                <a:custGeom>
                  <a:avLst/>
                  <a:gdLst>
                    <a:gd name="T0" fmla="*/ 56 w 102"/>
                    <a:gd name="T1" fmla="*/ 0 h 78"/>
                    <a:gd name="T2" fmla="*/ 92 w 102"/>
                    <a:gd name="T3" fmla="*/ 26 h 78"/>
                    <a:gd name="T4" fmla="*/ 92 w 102"/>
                    <a:gd name="T5" fmla="*/ 26 h 78"/>
                    <a:gd name="T6" fmla="*/ 100 w 102"/>
                    <a:gd name="T7" fmla="*/ 34 h 78"/>
                    <a:gd name="T8" fmla="*/ 102 w 102"/>
                    <a:gd name="T9" fmla="*/ 44 h 78"/>
                    <a:gd name="T10" fmla="*/ 102 w 102"/>
                    <a:gd name="T11" fmla="*/ 54 h 78"/>
                    <a:gd name="T12" fmla="*/ 98 w 102"/>
                    <a:gd name="T13" fmla="*/ 64 h 78"/>
                    <a:gd name="T14" fmla="*/ 98 w 102"/>
                    <a:gd name="T15" fmla="*/ 66 h 78"/>
                    <a:gd name="T16" fmla="*/ 98 w 102"/>
                    <a:gd name="T17" fmla="*/ 66 h 78"/>
                    <a:gd name="T18" fmla="*/ 88 w 102"/>
                    <a:gd name="T19" fmla="*/ 74 h 78"/>
                    <a:gd name="T20" fmla="*/ 78 w 102"/>
                    <a:gd name="T21" fmla="*/ 78 h 78"/>
                    <a:gd name="T22" fmla="*/ 68 w 102"/>
                    <a:gd name="T23" fmla="*/ 76 h 78"/>
                    <a:gd name="T24" fmla="*/ 58 w 102"/>
                    <a:gd name="T25" fmla="*/ 72 h 78"/>
                    <a:gd name="T26" fmla="*/ 0 w 102"/>
                    <a:gd name="T27" fmla="*/ 30 h 78"/>
                    <a:gd name="T28" fmla="*/ 56 w 102"/>
                    <a:gd name="T29" fmla="*/ 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2" h="78">
                      <a:moveTo>
                        <a:pt x="56" y="0"/>
                      </a:moveTo>
                      <a:lnTo>
                        <a:pt x="92" y="26"/>
                      </a:lnTo>
                      <a:lnTo>
                        <a:pt x="92" y="26"/>
                      </a:lnTo>
                      <a:lnTo>
                        <a:pt x="100" y="34"/>
                      </a:lnTo>
                      <a:lnTo>
                        <a:pt x="102" y="44"/>
                      </a:lnTo>
                      <a:lnTo>
                        <a:pt x="102" y="54"/>
                      </a:lnTo>
                      <a:lnTo>
                        <a:pt x="98" y="64"/>
                      </a:lnTo>
                      <a:lnTo>
                        <a:pt x="98" y="66"/>
                      </a:lnTo>
                      <a:lnTo>
                        <a:pt x="98" y="66"/>
                      </a:lnTo>
                      <a:lnTo>
                        <a:pt x="88" y="74"/>
                      </a:lnTo>
                      <a:lnTo>
                        <a:pt x="78" y="78"/>
                      </a:lnTo>
                      <a:lnTo>
                        <a:pt x="68" y="76"/>
                      </a:lnTo>
                      <a:lnTo>
                        <a:pt x="58" y="72"/>
                      </a:lnTo>
                      <a:lnTo>
                        <a:pt x="0" y="30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21" name="Freeform 122">
                <a:extLst>
                  <a:ext uri="{FF2B5EF4-FFF2-40B4-BE49-F238E27FC236}">
                    <a16:creationId xmlns:a16="http://schemas.microsoft.com/office/drawing/2014/main" id="{7CB66974-69E2-411B-9D9F-F03D977F5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2057" y="1090611"/>
                <a:ext cx="2175912" cy="1979378"/>
              </a:xfrm>
              <a:custGeom>
                <a:avLst/>
                <a:gdLst>
                  <a:gd name="T0" fmla="*/ 0 w 930"/>
                  <a:gd name="T1" fmla="*/ 202 h 846"/>
                  <a:gd name="T2" fmla="*/ 804 w 930"/>
                  <a:gd name="T3" fmla="*/ 842 h 846"/>
                  <a:gd name="T4" fmla="*/ 804 w 930"/>
                  <a:gd name="T5" fmla="*/ 842 h 846"/>
                  <a:gd name="T6" fmla="*/ 812 w 930"/>
                  <a:gd name="T7" fmla="*/ 844 h 846"/>
                  <a:gd name="T8" fmla="*/ 820 w 930"/>
                  <a:gd name="T9" fmla="*/ 846 h 846"/>
                  <a:gd name="T10" fmla="*/ 826 w 930"/>
                  <a:gd name="T11" fmla="*/ 842 h 846"/>
                  <a:gd name="T12" fmla="*/ 832 w 930"/>
                  <a:gd name="T13" fmla="*/ 838 h 846"/>
                  <a:gd name="T14" fmla="*/ 926 w 930"/>
                  <a:gd name="T15" fmla="*/ 712 h 846"/>
                  <a:gd name="T16" fmla="*/ 926 w 930"/>
                  <a:gd name="T17" fmla="*/ 712 h 846"/>
                  <a:gd name="T18" fmla="*/ 930 w 930"/>
                  <a:gd name="T19" fmla="*/ 704 h 846"/>
                  <a:gd name="T20" fmla="*/ 930 w 930"/>
                  <a:gd name="T21" fmla="*/ 698 h 846"/>
                  <a:gd name="T22" fmla="*/ 928 w 930"/>
                  <a:gd name="T23" fmla="*/ 690 h 846"/>
                  <a:gd name="T24" fmla="*/ 924 w 930"/>
                  <a:gd name="T25" fmla="*/ 686 h 846"/>
                  <a:gd name="T26" fmla="*/ 70 w 930"/>
                  <a:gd name="T27" fmla="*/ 0 h 846"/>
                  <a:gd name="T28" fmla="*/ 0 w 930"/>
                  <a:gd name="T29" fmla="*/ 202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0" h="846">
                    <a:moveTo>
                      <a:pt x="0" y="202"/>
                    </a:moveTo>
                    <a:lnTo>
                      <a:pt x="804" y="842"/>
                    </a:lnTo>
                    <a:lnTo>
                      <a:pt x="804" y="842"/>
                    </a:lnTo>
                    <a:lnTo>
                      <a:pt x="812" y="844"/>
                    </a:lnTo>
                    <a:lnTo>
                      <a:pt x="820" y="846"/>
                    </a:lnTo>
                    <a:lnTo>
                      <a:pt x="826" y="842"/>
                    </a:lnTo>
                    <a:lnTo>
                      <a:pt x="832" y="838"/>
                    </a:lnTo>
                    <a:lnTo>
                      <a:pt x="926" y="712"/>
                    </a:lnTo>
                    <a:lnTo>
                      <a:pt x="926" y="712"/>
                    </a:lnTo>
                    <a:lnTo>
                      <a:pt x="930" y="704"/>
                    </a:lnTo>
                    <a:lnTo>
                      <a:pt x="930" y="698"/>
                    </a:lnTo>
                    <a:lnTo>
                      <a:pt x="928" y="690"/>
                    </a:lnTo>
                    <a:lnTo>
                      <a:pt x="924" y="686"/>
                    </a:lnTo>
                    <a:lnTo>
                      <a:pt x="70" y="0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CFB4C26E-80AE-4DAB-ABC1-5094964B3596}"/>
              </a:ext>
            </a:extLst>
          </p:cNvPr>
          <p:cNvGrpSpPr/>
          <p:nvPr/>
        </p:nvGrpSpPr>
        <p:grpSpPr>
          <a:xfrm>
            <a:off x="4234516" y="5262063"/>
            <a:ext cx="189389" cy="789713"/>
            <a:chOff x="4234516" y="5262063"/>
            <a:chExt cx="189389" cy="789713"/>
          </a:xfrm>
        </p:grpSpPr>
        <p:sp>
          <p:nvSpPr>
            <p:cNvPr id="354" name="Freeform 1911">
              <a:extLst>
                <a:ext uri="{FF2B5EF4-FFF2-40B4-BE49-F238E27FC236}">
                  <a16:creationId xmlns:a16="http://schemas.microsoft.com/office/drawing/2014/main" id="{DE5658E3-E22C-4416-815E-2A692FD52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4516" y="5487184"/>
              <a:ext cx="121495" cy="564592"/>
            </a:xfrm>
            <a:custGeom>
              <a:avLst/>
              <a:gdLst>
                <a:gd name="T0" fmla="*/ 68 w 68"/>
                <a:gd name="T1" fmla="*/ 316 h 316"/>
                <a:gd name="T2" fmla="*/ 68 w 68"/>
                <a:gd name="T3" fmla="*/ 316 h 316"/>
                <a:gd name="T4" fmla="*/ 64 w 68"/>
                <a:gd name="T5" fmla="*/ 296 h 316"/>
                <a:gd name="T6" fmla="*/ 60 w 68"/>
                <a:gd name="T7" fmla="*/ 278 h 316"/>
                <a:gd name="T8" fmla="*/ 58 w 68"/>
                <a:gd name="T9" fmla="*/ 260 h 316"/>
                <a:gd name="T10" fmla="*/ 58 w 68"/>
                <a:gd name="T11" fmla="*/ 244 h 316"/>
                <a:gd name="T12" fmla="*/ 62 w 68"/>
                <a:gd name="T13" fmla="*/ 178 h 316"/>
                <a:gd name="T14" fmla="*/ 60 w 68"/>
                <a:gd name="T15" fmla="*/ 160 h 316"/>
                <a:gd name="T16" fmla="*/ 60 w 68"/>
                <a:gd name="T17" fmla="*/ 142 h 316"/>
                <a:gd name="T18" fmla="*/ 56 w 68"/>
                <a:gd name="T19" fmla="*/ 122 h 316"/>
                <a:gd name="T20" fmla="*/ 50 w 68"/>
                <a:gd name="T21" fmla="*/ 102 h 316"/>
                <a:gd name="T22" fmla="*/ 42 w 68"/>
                <a:gd name="T23" fmla="*/ 80 h 316"/>
                <a:gd name="T24" fmla="*/ 32 w 68"/>
                <a:gd name="T25" fmla="*/ 56 h 316"/>
                <a:gd name="T26" fmla="*/ 18 w 68"/>
                <a:gd name="T27" fmla="*/ 30 h 316"/>
                <a:gd name="T28" fmla="*/ 0 w 68"/>
                <a:gd name="T2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" h="316">
                  <a:moveTo>
                    <a:pt x="68" y="316"/>
                  </a:moveTo>
                  <a:lnTo>
                    <a:pt x="68" y="316"/>
                  </a:lnTo>
                  <a:lnTo>
                    <a:pt x="64" y="296"/>
                  </a:lnTo>
                  <a:lnTo>
                    <a:pt x="60" y="278"/>
                  </a:lnTo>
                  <a:lnTo>
                    <a:pt x="58" y="260"/>
                  </a:lnTo>
                  <a:lnTo>
                    <a:pt x="58" y="244"/>
                  </a:lnTo>
                  <a:lnTo>
                    <a:pt x="62" y="178"/>
                  </a:lnTo>
                  <a:lnTo>
                    <a:pt x="60" y="160"/>
                  </a:lnTo>
                  <a:lnTo>
                    <a:pt x="60" y="142"/>
                  </a:lnTo>
                  <a:lnTo>
                    <a:pt x="56" y="122"/>
                  </a:lnTo>
                  <a:lnTo>
                    <a:pt x="50" y="102"/>
                  </a:lnTo>
                  <a:lnTo>
                    <a:pt x="42" y="80"/>
                  </a:lnTo>
                  <a:lnTo>
                    <a:pt x="32" y="56"/>
                  </a:lnTo>
                  <a:lnTo>
                    <a:pt x="18" y="3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92D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5" name="Freeform 2301">
              <a:extLst>
                <a:ext uri="{FF2B5EF4-FFF2-40B4-BE49-F238E27FC236}">
                  <a16:creationId xmlns:a16="http://schemas.microsoft.com/office/drawing/2014/main" id="{D4329E6F-65CF-4B4E-9E0C-B01644B7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1718" y="5262063"/>
              <a:ext cx="82187" cy="514565"/>
            </a:xfrm>
            <a:custGeom>
              <a:avLst/>
              <a:gdLst>
                <a:gd name="T0" fmla="*/ 42 w 46"/>
                <a:gd name="T1" fmla="*/ 0 h 288"/>
                <a:gd name="T2" fmla="*/ 42 w 46"/>
                <a:gd name="T3" fmla="*/ 0 h 288"/>
                <a:gd name="T4" fmla="*/ 46 w 46"/>
                <a:gd name="T5" fmla="*/ 22 h 288"/>
                <a:gd name="T6" fmla="*/ 46 w 46"/>
                <a:gd name="T7" fmla="*/ 42 h 288"/>
                <a:gd name="T8" fmla="*/ 46 w 46"/>
                <a:gd name="T9" fmla="*/ 62 h 288"/>
                <a:gd name="T10" fmla="*/ 44 w 46"/>
                <a:gd name="T11" fmla="*/ 78 h 288"/>
                <a:gd name="T12" fmla="*/ 36 w 46"/>
                <a:gd name="T13" fmla="*/ 110 h 288"/>
                <a:gd name="T14" fmla="*/ 26 w 46"/>
                <a:gd name="T15" fmla="*/ 140 h 288"/>
                <a:gd name="T16" fmla="*/ 16 w 46"/>
                <a:gd name="T17" fmla="*/ 170 h 288"/>
                <a:gd name="T18" fmla="*/ 8 w 46"/>
                <a:gd name="T19" fmla="*/ 204 h 288"/>
                <a:gd name="T20" fmla="*/ 4 w 46"/>
                <a:gd name="T21" fmla="*/ 222 h 288"/>
                <a:gd name="T22" fmla="*/ 2 w 46"/>
                <a:gd name="T23" fmla="*/ 242 h 288"/>
                <a:gd name="T24" fmla="*/ 0 w 46"/>
                <a:gd name="T25" fmla="*/ 264 h 288"/>
                <a:gd name="T26" fmla="*/ 0 w 46"/>
                <a:gd name="T27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288">
                  <a:moveTo>
                    <a:pt x="42" y="0"/>
                  </a:moveTo>
                  <a:lnTo>
                    <a:pt x="42" y="0"/>
                  </a:lnTo>
                  <a:lnTo>
                    <a:pt x="46" y="22"/>
                  </a:lnTo>
                  <a:lnTo>
                    <a:pt x="46" y="42"/>
                  </a:lnTo>
                  <a:lnTo>
                    <a:pt x="46" y="62"/>
                  </a:lnTo>
                  <a:lnTo>
                    <a:pt x="44" y="78"/>
                  </a:lnTo>
                  <a:lnTo>
                    <a:pt x="36" y="110"/>
                  </a:lnTo>
                  <a:lnTo>
                    <a:pt x="26" y="140"/>
                  </a:lnTo>
                  <a:lnTo>
                    <a:pt x="16" y="170"/>
                  </a:lnTo>
                  <a:lnTo>
                    <a:pt x="8" y="204"/>
                  </a:lnTo>
                  <a:lnTo>
                    <a:pt x="4" y="222"/>
                  </a:lnTo>
                  <a:lnTo>
                    <a:pt x="2" y="242"/>
                  </a:lnTo>
                  <a:lnTo>
                    <a:pt x="0" y="264"/>
                  </a:lnTo>
                  <a:lnTo>
                    <a:pt x="0" y="288"/>
                  </a:lnTo>
                </a:path>
              </a:pathLst>
            </a:custGeom>
            <a:noFill/>
            <a:ln w="25400">
              <a:solidFill>
                <a:srgbClr val="92D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50EEDE33-97D9-42F3-9C4D-1F7CC50002C0}"/>
              </a:ext>
            </a:extLst>
          </p:cNvPr>
          <p:cNvGrpSpPr/>
          <p:nvPr/>
        </p:nvGrpSpPr>
        <p:grpSpPr>
          <a:xfrm>
            <a:off x="3948647" y="4960113"/>
            <a:ext cx="875476" cy="1502601"/>
            <a:chOff x="4458549" y="4883913"/>
            <a:chExt cx="875476" cy="1502601"/>
          </a:xfrm>
        </p:grpSpPr>
        <p:sp>
          <p:nvSpPr>
            <p:cNvPr id="357" name="Freeform 1792">
              <a:extLst>
                <a:ext uri="{FF2B5EF4-FFF2-40B4-BE49-F238E27FC236}">
                  <a16:creationId xmlns:a16="http://schemas.microsoft.com/office/drawing/2014/main" id="{1FA05D94-BFFA-4564-A7B1-A67EFD68A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9432" y="5861229"/>
              <a:ext cx="125068" cy="232269"/>
            </a:xfrm>
            <a:custGeom>
              <a:avLst/>
              <a:gdLst>
                <a:gd name="T0" fmla="*/ 58 w 70"/>
                <a:gd name="T1" fmla="*/ 130 h 130"/>
                <a:gd name="T2" fmla="*/ 58 w 70"/>
                <a:gd name="T3" fmla="*/ 130 h 130"/>
                <a:gd name="T4" fmla="*/ 54 w 70"/>
                <a:gd name="T5" fmla="*/ 118 h 130"/>
                <a:gd name="T6" fmla="*/ 44 w 70"/>
                <a:gd name="T7" fmla="*/ 86 h 130"/>
                <a:gd name="T8" fmla="*/ 26 w 70"/>
                <a:gd name="T9" fmla="*/ 46 h 130"/>
                <a:gd name="T10" fmla="*/ 14 w 70"/>
                <a:gd name="T11" fmla="*/ 24 h 130"/>
                <a:gd name="T12" fmla="*/ 2 w 70"/>
                <a:gd name="T13" fmla="*/ 6 h 130"/>
                <a:gd name="T14" fmla="*/ 2 w 70"/>
                <a:gd name="T15" fmla="*/ 6 h 130"/>
                <a:gd name="T16" fmla="*/ 0 w 70"/>
                <a:gd name="T17" fmla="*/ 2 h 130"/>
                <a:gd name="T18" fmla="*/ 2 w 70"/>
                <a:gd name="T19" fmla="*/ 0 h 130"/>
                <a:gd name="T20" fmla="*/ 4 w 70"/>
                <a:gd name="T21" fmla="*/ 0 h 130"/>
                <a:gd name="T22" fmla="*/ 6 w 70"/>
                <a:gd name="T23" fmla="*/ 0 h 130"/>
                <a:gd name="T24" fmla="*/ 6 w 70"/>
                <a:gd name="T25" fmla="*/ 0 h 130"/>
                <a:gd name="T26" fmla="*/ 20 w 70"/>
                <a:gd name="T27" fmla="*/ 14 h 130"/>
                <a:gd name="T28" fmla="*/ 30 w 70"/>
                <a:gd name="T29" fmla="*/ 26 h 130"/>
                <a:gd name="T30" fmla="*/ 52 w 70"/>
                <a:gd name="T31" fmla="*/ 54 h 130"/>
                <a:gd name="T32" fmla="*/ 70 w 70"/>
                <a:gd name="T33" fmla="*/ 84 h 130"/>
                <a:gd name="T34" fmla="*/ 58 w 70"/>
                <a:gd name="T35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130">
                  <a:moveTo>
                    <a:pt x="58" y="130"/>
                  </a:moveTo>
                  <a:lnTo>
                    <a:pt x="58" y="130"/>
                  </a:lnTo>
                  <a:lnTo>
                    <a:pt x="54" y="118"/>
                  </a:lnTo>
                  <a:lnTo>
                    <a:pt x="44" y="86"/>
                  </a:lnTo>
                  <a:lnTo>
                    <a:pt x="26" y="46"/>
                  </a:lnTo>
                  <a:lnTo>
                    <a:pt x="14" y="2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0" y="14"/>
                  </a:lnTo>
                  <a:lnTo>
                    <a:pt x="30" y="26"/>
                  </a:lnTo>
                  <a:lnTo>
                    <a:pt x="52" y="54"/>
                  </a:lnTo>
                  <a:lnTo>
                    <a:pt x="70" y="84"/>
                  </a:lnTo>
                  <a:lnTo>
                    <a:pt x="58" y="130"/>
                  </a:lnTo>
                  <a:close/>
                </a:path>
              </a:pathLst>
            </a:custGeom>
            <a:solidFill>
              <a:srgbClr val="ADD1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8" name="Freeform 1793">
              <a:extLst>
                <a:ext uri="{FF2B5EF4-FFF2-40B4-BE49-F238E27FC236}">
                  <a16:creationId xmlns:a16="http://schemas.microsoft.com/office/drawing/2014/main" id="{E412A8E9-0729-4BF6-9602-DC8FD4883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9432" y="5861229"/>
              <a:ext cx="125068" cy="232269"/>
            </a:xfrm>
            <a:custGeom>
              <a:avLst/>
              <a:gdLst>
                <a:gd name="T0" fmla="*/ 58 w 70"/>
                <a:gd name="T1" fmla="*/ 130 h 130"/>
                <a:gd name="T2" fmla="*/ 58 w 70"/>
                <a:gd name="T3" fmla="*/ 130 h 130"/>
                <a:gd name="T4" fmla="*/ 54 w 70"/>
                <a:gd name="T5" fmla="*/ 118 h 130"/>
                <a:gd name="T6" fmla="*/ 44 w 70"/>
                <a:gd name="T7" fmla="*/ 86 h 130"/>
                <a:gd name="T8" fmla="*/ 26 w 70"/>
                <a:gd name="T9" fmla="*/ 46 h 130"/>
                <a:gd name="T10" fmla="*/ 14 w 70"/>
                <a:gd name="T11" fmla="*/ 24 h 130"/>
                <a:gd name="T12" fmla="*/ 2 w 70"/>
                <a:gd name="T13" fmla="*/ 6 h 130"/>
                <a:gd name="T14" fmla="*/ 2 w 70"/>
                <a:gd name="T15" fmla="*/ 6 h 130"/>
                <a:gd name="T16" fmla="*/ 0 w 70"/>
                <a:gd name="T17" fmla="*/ 2 h 130"/>
                <a:gd name="T18" fmla="*/ 2 w 70"/>
                <a:gd name="T19" fmla="*/ 0 h 130"/>
                <a:gd name="T20" fmla="*/ 4 w 70"/>
                <a:gd name="T21" fmla="*/ 0 h 130"/>
                <a:gd name="T22" fmla="*/ 6 w 70"/>
                <a:gd name="T23" fmla="*/ 0 h 130"/>
                <a:gd name="T24" fmla="*/ 6 w 70"/>
                <a:gd name="T25" fmla="*/ 0 h 130"/>
                <a:gd name="T26" fmla="*/ 20 w 70"/>
                <a:gd name="T27" fmla="*/ 14 h 130"/>
                <a:gd name="T28" fmla="*/ 30 w 70"/>
                <a:gd name="T29" fmla="*/ 26 h 130"/>
                <a:gd name="T30" fmla="*/ 52 w 70"/>
                <a:gd name="T31" fmla="*/ 54 h 130"/>
                <a:gd name="T32" fmla="*/ 70 w 70"/>
                <a:gd name="T33" fmla="*/ 8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130">
                  <a:moveTo>
                    <a:pt x="58" y="130"/>
                  </a:moveTo>
                  <a:lnTo>
                    <a:pt x="58" y="130"/>
                  </a:lnTo>
                  <a:lnTo>
                    <a:pt x="54" y="118"/>
                  </a:lnTo>
                  <a:lnTo>
                    <a:pt x="44" y="86"/>
                  </a:lnTo>
                  <a:lnTo>
                    <a:pt x="26" y="46"/>
                  </a:lnTo>
                  <a:lnTo>
                    <a:pt x="14" y="2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0" y="14"/>
                  </a:lnTo>
                  <a:lnTo>
                    <a:pt x="30" y="26"/>
                  </a:lnTo>
                  <a:lnTo>
                    <a:pt x="52" y="54"/>
                  </a:lnTo>
                  <a:lnTo>
                    <a:pt x="70" y="84"/>
                  </a:lnTo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9" name="Freeform 1795">
              <a:extLst>
                <a:ext uri="{FF2B5EF4-FFF2-40B4-BE49-F238E27FC236}">
                  <a16:creationId xmlns:a16="http://schemas.microsoft.com/office/drawing/2014/main" id="{EC57220E-E04F-4CED-8D30-43682A353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8766" y="5668267"/>
              <a:ext cx="214402" cy="689660"/>
            </a:xfrm>
            <a:custGeom>
              <a:avLst/>
              <a:gdLst>
                <a:gd name="T0" fmla="*/ 116 w 120"/>
                <a:gd name="T1" fmla="*/ 2 h 386"/>
                <a:gd name="T2" fmla="*/ 90 w 120"/>
                <a:gd name="T3" fmla="*/ 14 h 386"/>
                <a:gd name="T4" fmla="*/ 66 w 120"/>
                <a:gd name="T5" fmla="*/ 32 h 386"/>
                <a:gd name="T6" fmla="*/ 52 w 120"/>
                <a:gd name="T7" fmla="*/ 44 h 386"/>
                <a:gd name="T8" fmla="*/ 30 w 120"/>
                <a:gd name="T9" fmla="*/ 76 h 386"/>
                <a:gd name="T10" fmla="*/ 18 w 120"/>
                <a:gd name="T11" fmla="*/ 94 h 386"/>
                <a:gd name="T12" fmla="*/ 14 w 120"/>
                <a:gd name="T13" fmla="*/ 104 h 386"/>
                <a:gd name="T14" fmla="*/ 10 w 120"/>
                <a:gd name="T15" fmla="*/ 114 h 386"/>
                <a:gd name="T16" fmla="*/ 2 w 120"/>
                <a:gd name="T17" fmla="*/ 142 h 386"/>
                <a:gd name="T18" fmla="*/ 2 w 120"/>
                <a:gd name="T19" fmla="*/ 144 h 386"/>
                <a:gd name="T20" fmla="*/ 2 w 120"/>
                <a:gd name="T21" fmla="*/ 146 h 386"/>
                <a:gd name="T22" fmla="*/ 2 w 120"/>
                <a:gd name="T23" fmla="*/ 148 h 386"/>
                <a:gd name="T24" fmla="*/ 0 w 120"/>
                <a:gd name="T25" fmla="*/ 160 h 386"/>
                <a:gd name="T26" fmla="*/ 0 w 120"/>
                <a:gd name="T27" fmla="*/ 172 h 386"/>
                <a:gd name="T28" fmla="*/ 2 w 120"/>
                <a:gd name="T29" fmla="*/ 186 h 386"/>
                <a:gd name="T30" fmla="*/ 8 w 120"/>
                <a:gd name="T31" fmla="*/ 234 h 386"/>
                <a:gd name="T32" fmla="*/ 18 w 120"/>
                <a:gd name="T33" fmla="*/ 284 h 386"/>
                <a:gd name="T34" fmla="*/ 28 w 120"/>
                <a:gd name="T35" fmla="*/ 360 h 386"/>
                <a:gd name="T36" fmla="*/ 74 w 120"/>
                <a:gd name="T37" fmla="*/ 382 h 386"/>
                <a:gd name="T38" fmla="*/ 70 w 120"/>
                <a:gd name="T39" fmla="*/ 354 h 386"/>
                <a:gd name="T40" fmla="*/ 52 w 120"/>
                <a:gd name="T41" fmla="*/ 276 h 386"/>
                <a:gd name="T42" fmla="*/ 38 w 120"/>
                <a:gd name="T43" fmla="*/ 228 h 386"/>
                <a:gd name="T44" fmla="*/ 26 w 120"/>
                <a:gd name="T45" fmla="*/ 182 h 386"/>
                <a:gd name="T46" fmla="*/ 24 w 120"/>
                <a:gd name="T47" fmla="*/ 172 h 386"/>
                <a:gd name="T48" fmla="*/ 24 w 120"/>
                <a:gd name="T49" fmla="*/ 160 h 386"/>
                <a:gd name="T50" fmla="*/ 24 w 120"/>
                <a:gd name="T51" fmla="*/ 150 h 386"/>
                <a:gd name="T52" fmla="*/ 24 w 120"/>
                <a:gd name="T53" fmla="*/ 148 h 386"/>
                <a:gd name="T54" fmla="*/ 24 w 120"/>
                <a:gd name="T55" fmla="*/ 148 h 386"/>
                <a:gd name="T56" fmla="*/ 24 w 120"/>
                <a:gd name="T57" fmla="*/ 146 h 386"/>
                <a:gd name="T58" fmla="*/ 24 w 120"/>
                <a:gd name="T59" fmla="*/ 140 h 386"/>
                <a:gd name="T60" fmla="*/ 28 w 120"/>
                <a:gd name="T61" fmla="*/ 120 h 386"/>
                <a:gd name="T62" fmla="*/ 32 w 120"/>
                <a:gd name="T63" fmla="*/ 110 h 386"/>
                <a:gd name="T64" fmla="*/ 34 w 120"/>
                <a:gd name="T65" fmla="*/ 100 h 386"/>
                <a:gd name="T66" fmla="*/ 52 w 120"/>
                <a:gd name="T67" fmla="*/ 66 h 386"/>
                <a:gd name="T68" fmla="*/ 72 w 120"/>
                <a:gd name="T69" fmla="*/ 40 h 386"/>
                <a:gd name="T70" fmla="*/ 84 w 120"/>
                <a:gd name="T71" fmla="*/ 28 h 386"/>
                <a:gd name="T72" fmla="*/ 106 w 120"/>
                <a:gd name="T73" fmla="*/ 12 h 386"/>
                <a:gd name="T74" fmla="*/ 118 w 120"/>
                <a:gd name="T75" fmla="*/ 6 h 386"/>
                <a:gd name="T76" fmla="*/ 118 w 120"/>
                <a:gd name="T77" fmla="*/ 2 h 386"/>
                <a:gd name="T78" fmla="*/ 116 w 120"/>
                <a:gd name="T79" fmla="*/ 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0" h="386">
                  <a:moveTo>
                    <a:pt x="116" y="2"/>
                  </a:moveTo>
                  <a:lnTo>
                    <a:pt x="116" y="2"/>
                  </a:lnTo>
                  <a:lnTo>
                    <a:pt x="104" y="6"/>
                  </a:lnTo>
                  <a:lnTo>
                    <a:pt x="90" y="14"/>
                  </a:lnTo>
                  <a:lnTo>
                    <a:pt x="78" y="22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52" y="44"/>
                  </a:lnTo>
                  <a:lnTo>
                    <a:pt x="40" y="60"/>
                  </a:lnTo>
                  <a:lnTo>
                    <a:pt x="30" y="76"/>
                  </a:lnTo>
                  <a:lnTo>
                    <a:pt x="18" y="94"/>
                  </a:lnTo>
                  <a:lnTo>
                    <a:pt x="18" y="94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10" y="114"/>
                  </a:lnTo>
                  <a:lnTo>
                    <a:pt x="10" y="114"/>
                  </a:lnTo>
                  <a:lnTo>
                    <a:pt x="4" y="136"/>
                  </a:lnTo>
                  <a:lnTo>
                    <a:pt x="2" y="14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2" y="146"/>
                  </a:lnTo>
                  <a:lnTo>
                    <a:pt x="2" y="148"/>
                  </a:lnTo>
                  <a:lnTo>
                    <a:pt x="2" y="148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2" y="186"/>
                  </a:lnTo>
                  <a:lnTo>
                    <a:pt x="2" y="186"/>
                  </a:lnTo>
                  <a:lnTo>
                    <a:pt x="4" y="210"/>
                  </a:lnTo>
                  <a:lnTo>
                    <a:pt x="8" y="234"/>
                  </a:lnTo>
                  <a:lnTo>
                    <a:pt x="18" y="284"/>
                  </a:lnTo>
                  <a:lnTo>
                    <a:pt x="18" y="284"/>
                  </a:lnTo>
                  <a:lnTo>
                    <a:pt x="26" y="334"/>
                  </a:lnTo>
                  <a:lnTo>
                    <a:pt x="28" y="360"/>
                  </a:lnTo>
                  <a:lnTo>
                    <a:pt x="30" y="386"/>
                  </a:lnTo>
                  <a:lnTo>
                    <a:pt x="74" y="382"/>
                  </a:lnTo>
                  <a:lnTo>
                    <a:pt x="74" y="382"/>
                  </a:lnTo>
                  <a:lnTo>
                    <a:pt x="70" y="354"/>
                  </a:lnTo>
                  <a:lnTo>
                    <a:pt x="66" y="328"/>
                  </a:lnTo>
                  <a:lnTo>
                    <a:pt x="52" y="276"/>
                  </a:lnTo>
                  <a:lnTo>
                    <a:pt x="52" y="276"/>
                  </a:lnTo>
                  <a:lnTo>
                    <a:pt x="38" y="228"/>
                  </a:lnTo>
                  <a:lnTo>
                    <a:pt x="32" y="204"/>
                  </a:lnTo>
                  <a:lnTo>
                    <a:pt x="26" y="182"/>
                  </a:lnTo>
                  <a:lnTo>
                    <a:pt x="26" y="182"/>
                  </a:lnTo>
                  <a:lnTo>
                    <a:pt x="24" y="172"/>
                  </a:lnTo>
                  <a:lnTo>
                    <a:pt x="24" y="172"/>
                  </a:lnTo>
                  <a:lnTo>
                    <a:pt x="24" y="160"/>
                  </a:lnTo>
                  <a:lnTo>
                    <a:pt x="24" y="160"/>
                  </a:lnTo>
                  <a:lnTo>
                    <a:pt x="24" y="150"/>
                  </a:lnTo>
                  <a:lnTo>
                    <a:pt x="24" y="148"/>
                  </a:lnTo>
                  <a:lnTo>
                    <a:pt x="24" y="148"/>
                  </a:lnTo>
                  <a:lnTo>
                    <a:pt x="24" y="148"/>
                  </a:lnTo>
                  <a:lnTo>
                    <a:pt x="24" y="148"/>
                  </a:lnTo>
                  <a:lnTo>
                    <a:pt x="24" y="146"/>
                  </a:lnTo>
                  <a:lnTo>
                    <a:pt x="24" y="146"/>
                  </a:lnTo>
                  <a:lnTo>
                    <a:pt x="24" y="140"/>
                  </a:lnTo>
                  <a:lnTo>
                    <a:pt x="24" y="140"/>
                  </a:lnTo>
                  <a:lnTo>
                    <a:pt x="28" y="120"/>
                  </a:lnTo>
                  <a:lnTo>
                    <a:pt x="28" y="120"/>
                  </a:lnTo>
                  <a:lnTo>
                    <a:pt x="32" y="110"/>
                  </a:lnTo>
                  <a:lnTo>
                    <a:pt x="32" y="110"/>
                  </a:lnTo>
                  <a:lnTo>
                    <a:pt x="34" y="100"/>
                  </a:lnTo>
                  <a:lnTo>
                    <a:pt x="34" y="100"/>
                  </a:lnTo>
                  <a:lnTo>
                    <a:pt x="42" y="84"/>
                  </a:lnTo>
                  <a:lnTo>
                    <a:pt x="52" y="66"/>
                  </a:lnTo>
                  <a:lnTo>
                    <a:pt x="62" y="52"/>
                  </a:lnTo>
                  <a:lnTo>
                    <a:pt x="72" y="40"/>
                  </a:lnTo>
                  <a:lnTo>
                    <a:pt x="72" y="40"/>
                  </a:lnTo>
                  <a:lnTo>
                    <a:pt x="84" y="28"/>
                  </a:lnTo>
                  <a:lnTo>
                    <a:pt x="96" y="20"/>
                  </a:lnTo>
                  <a:lnTo>
                    <a:pt x="106" y="12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20" y="4"/>
                  </a:lnTo>
                  <a:lnTo>
                    <a:pt x="118" y="2"/>
                  </a:lnTo>
                  <a:lnTo>
                    <a:pt x="118" y="0"/>
                  </a:lnTo>
                  <a:lnTo>
                    <a:pt x="116" y="2"/>
                  </a:lnTo>
                  <a:lnTo>
                    <a:pt x="116" y="2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60" name="Freeform 1799">
              <a:extLst>
                <a:ext uri="{FF2B5EF4-FFF2-40B4-BE49-F238E27FC236}">
                  <a16:creationId xmlns:a16="http://schemas.microsoft.com/office/drawing/2014/main" id="{82784B59-3694-45E2-9FCA-EDAE4E5C8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416" y="5614666"/>
              <a:ext cx="339470" cy="303736"/>
            </a:xfrm>
            <a:custGeom>
              <a:avLst/>
              <a:gdLst>
                <a:gd name="T0" fmla="*/ 186 w 190"/>
                <a:gd name="T1" fmla="*/ 154 h 170"/>
                <a:gd name="T2" fmla="*/ 186 w 190"/>
                <a:gd name="T3" fmla="*/ 154 h 170"/>
                <a:gd name="T4" fmla="*/ 188 w 190"/>
                <a:gd name="T5" fmla="*/ 140 h 170"/>
                <a:gd name="T6" fmla="*/ 190 w 190"/>
                <a:gd name="T7" fmla="*/ 124 h 170"/>
                <a:gd name="T8" fmla="*/ 188 w 190"/>
                <a:gd name="T9" fmla="*/ 110 h 170"/>
                <a:gd name="T10" fmla="*/ 186 w 190"/>
                <a:gd name="T11" fmla="*/ 96 h 170"/>
                <a:gd name="T12" fmla="*/ 180 w 190"/>
                <a:gd name="T13" fmla="*/ 80 h 170"/>
                <a:gd name="T14" fmla="*/ 174 w 190"/>
                <a:gd name="T15" fmla="*/ 66 h 170"/>
                <a:gd name="T16" fmla="*/ 166 w 190"/>
                <a:gd name="T17" fmla="*/ 54 h 170"/>
                <a:gd name="T18" fmla="*/ 154 w 190"/>
                <a:gd name="T19" fmla="*/ 42 h 170"/>
                <a:gd name="T20" fmla="*/ 142 w 190"/>
                <a:gd name="T21" fmla="*/ 30 h 170"/>
                <a:gd name="T22" fmla="*/ 128 w 190"/>
                <a:gd name="T23" fmla="*/ 20 h 170"/>
                <a:gd name="T24" fmla="*/ 112 w 190"/>
                <a:gd name="T25" fmla="*/ 12 h 170"/>
                <a:gd name="T26" fmla="*/ 92 w 190"/>
                <a:gd name="T27" fmla="*/ 6 h 170"/>
                <a:gd name="T28" fmla="*/ 72 w 190"/>
                <a:gd name="T29" fmla="*/ 2 h 170"/>
                <a:gd name="T30" fmla="*/ 50 w 190"/>
                <a:gd name="T31" fmla="*/ 0 h 170"/>
                <a:gd name="T32" fmla="*/ 26 w 190"/>
                <a:gd name="T33" fmla="*/ 0 h 170"/>
                <a:gd name="T34" fmla="*/ 0 w 190"/>
                <a:gd name="T35" fmla="*/ 4 h 170"/>
                <a:gd name="T36" fmla="*/ 0 w 190"/>
                <a:gd name="T37" fmla="*/ 4 h 170"/>
                <a:gd name="T38" fmla="*/ 2 w 190"/>
                <a:gd name="T39" fmla="*/ 26 h 170"/>
                <a:gd name="T40" fmla="*/ 6 w 190"/>
                <a:gd name="T41" fmla="*/ 46 h 170"/>
                <a:gd name="T42" fmla="*/ 12 w 190"/>
                <a:gd name="T43" fmla="*/ 64 h 170"/>
                <a:gd name="T44" fmla="*/ 18 w 190"/>
                <a:gd name="T45" fmla="*/ 80 h 170"/>
                <a:gd name="T46" fmla="*/ 18 w 190"/>
                <a:gd name="T47" fmla="*/ 80 h 170"/>
                <a:gd name="T48" fmla="*/ 26 w 190"/>
                <a:gd name="T49" fmla="*/ 94 h 170"/>
                <a:gd name="T50" fmla="*/ 32 w 190"/>
                <a:gd name="T51" fmla="*/ 106 h 170"/>
                <a:gd name="T52" fmla="*/ 42 w 190"/>
                <a:gd name="T53" fmla="*/ 118 h 170"/>
                <a:gd name="T54" fmla="*/ 50 w 190"/>
                <a:gd name="T55" fmla="*/ 128 h 170"/>
                <a:gd name="T56" fmla="*/ 70 w 190"/>
                <a:gd name="T57" fmla="*/ 144 h 170"/>
                <a:gd name="T58" fmla="*/ 88 w 190"/>
                <a:gd name="T59" fmla="*/ 156 h 170"/>
                <a:gd name="T60" fmla="*/ 108 w 190"/>
                <a:gd name="T61" fmla="*/ 162 h 170"/>
                <a:gd name="T62" fmla="*/ 124 w 190"/>
                <a:gd name="T63" fmla="*/ 168 h 170"/>
                <a:gd name="T64" fmla="*/ 138 w 190"/>
                <a:gd name="T65" fmla="*/ 170 h 170"/>
                <a:gd name="T66" fmla="*/ 148 w 190"/>
                <a:gd name="T67" fmla="*/ 168 h 170"/>
                <a:gd name="T68" fmla="*/ 148 w 190"/>
                <a:gd name="T69" fmla="*/ 168 h 170"/>
                <a:gd name="T70" fmla="*/ 172 w 190"/>
                <a:gd name="T71" fmla="*/ 164 h 170"/>
                <a:gd name="T72" fmla="*/ 184 w 190"/>
                <a:gd name="T73" fmla="*/ 160 h 170"/>
                <a:gd name="T74" fmla="*/ 186 w 190"/>
                <a:gd name="T75" fmla="*/ 156 h 170"/>
                <a:gd name="T76" fmla="*/ 186 w 190"/>
                <a:gd name="T77" fmla="*/ 154 h 170"/>
                <a:gd name="T78" fmla="*/ 186 w 190"/>
                <a:gd name="T79" fmla="*/ 15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0" h="170">
                  <a:moveTo>
                    <a:pt x="186" y="154"/>
                  </a:moveTo>
                  <a:lnTo>
                    <a:pt x="186" y="154"/>
                  </a:lnTo>
                  <a:lnTo>
                    <a:pt x="188" y="140"/>
                  </a:lnTo>
                  <a:lnTo>
                    <a:pt x="190" y="124"/>
                  </a:lnTo>
                  <a:lnTo>
                    <a:pt x="188" y="110"/>
                  </a:lnTo>
                  <a:lnTo>
                    <a:pt x="186" y="96"/>
                  </a:lnTo>
                  <a:lnTo>
                    <a:pt x="180" y="80"/>
                  </a:lnTo>
                  <a:lnTo>
                    <a:pt x="174" y="66"/>
                  </a:lnTo>
                  <a:lnTo>
                    <a:pt x="166" y="54"/>
                  </a:lnTo>
                  <a:lnTo>
                    <a:pt x="154" y="42"/>
                  </a:lnTo>
                  <a:lnTo>
                    <a:pt x="142" y="30"/>
                  </a:lnTo>
                  <a:lnTo>
                    <a:pt x="128" y="20"/>
                  </a:lnTo>
                  <a:lnTo>
                    <a:pt x="112" y="12"/>
                  </a:lnTo>
                  <a:lnTo>
                    <a:pt x="92" y="6"/>
                  </a:lnTo>
                  <a:lnTo>
                    <a:pt x="72" y="2"/>
                  </a:lnTo>
                  <a:lnTo>
                    <a:pt x="50" y="0"/>
                  </a:lnTo>
                  <a:lnTo>
                    <a:pt x="2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6"/>
                  </a:lnTo>
                  <a:lnTo>
                    <a:pt x="6" y="46"/>
                  </a:lnTo>
                  <a:lnTo>
                    <a:pt x="12" y="64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6" y="94"/>
                  </a:lnTo>
                  <a:lnTo>
                    <a:pt x="32" y="106"/>
                  </a:lnTo>
                  <a:lnTo>
                    <a:pt x="42" y="118"/>
                  </a:lnTo>
                  <a:lnTo>
                    <a:pt x="50" y="128"/>
                  </a:lnTo>
                  <a:lnTo>
                    <a:pt x="70" y="144"/>
                  </a:lnTo>
                  <a:lnTo>
                    <a:pt x="88" y="156"/>
                  </a:lnTo>
                  <a:lnTo>
                    <a:pt x="108" y="162"/>
                  </a:lnTo>
                  <a:lnTo>
                    <a:pt x="124" y="168"/>
                  </a:lnTo>
                  <a:lnTo>
                    <a:pt x="138" y="170"/>
                  </a:lnTo>
                  <a:lnTo>
                    <a:pt x="148" y="168"/>
                  </a:lnTo>
                  <a:lnTo>
                    <a:pt x="148" y="168"/>
                  </a:lnTo>
                  <a:lnTo>
                    <a:pt x="172" y="164"/>
                  </a:lnTo>
                  <a:lnTo>
                    <a:pt x="184" y="160"/>
                  </a:lnTo>
                  <a:lnTo>
                    <a:pt x="186" y="156"/>
                  </a:lnTo>
                  <a:lnTo>
                    <a:pt x="186" y="154"/>
                  </a:lnTo>
                  <a:lnTo>
                    <a:pt x="186" y="1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61" name="Freeform 1801">
              <a:extLst>
                <a:ext uri="{FF2B5EF4-FFF2-40B4-BE49-F238E27FC236}">
                  <a16:creationId xmlns:a16="http://schemas.microsoft.com/office/drawing/2014/main" id="{3A97181B-72EF-40A4-90CE-9BFD386EF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541" y="5468158"/>
              <a:ext cx="364484" cy="282296"/>
            </a:xfrm>
            <a:custGeom>
              <a:avLst/>
              <a:gdLst>
                <a:gd name="T0" fmla="*/ 6 w 204"/>
                <a:gd name="T1" fmla="*/ 142 h 158"/>
                <a:gd name="T2" fmla="*/ 6 w 204"/>
                <a:gd name="T3" fmla="*/ 142 h 158"/>
                <a:gd name="T4" fmla="*/ 20 w 204"/>
                <a:gd name="T5" fmla="*/ 148 h 158"/>
                <a:gd name="T6" fmla="*/ 34 w 204"/>
                <a:gd name="T7" fmla="*/ 154 h 158"/>
                <a:gd name="T8" fmla="*/ 48 w 204"/>
                <a:gd name="T9" fmla="*/ 156 h 158"/>
                <a:gd name="T10" fmla="*/ 64 w 204"/>
                <a:gd name="T11" fmla="*/ 158 h 158"/>
                <a:gd name="T12" fmla="*/ 78 w 204"/>
                <a:gd name="T13" fmla="*/ 158 h 158"/>
                <a:gd name="T14" fmla="*/ 94 w 204"/>
                <a:gd name="T15" fmla="*/ 156 h 158"/>
                <a:gd name="T16" fmla="*/ 110 w 204"/>
                <a:gd name="T17" fmla="*/ 150 h 158"/>
                <a:gd name="T18" fmla="*/ 124 w 204"/>
                <a:gd name="T19" fmla="*/ 144 h 158"/>
                <a:gd name="T20" fmla="*/ 138 w 204"/>
                <a:gd name="T21" fmla="*/ 134 h 158"/>
                <a:gd name="T22" fmla="*/ 152 w 204"/>
                <a:gd name="T23" fmla="*/ 124 h 158"/>
                <a:gd name="T24" fmla="*/ 164 w 204"/>
                <a:gd name="T25" fmla="*/ 110 h 158"/>
                <a:gd name="T26" fmla="*/ 174 w 204"/>
                <a:gd name="T27" fmla="*/ 94 h 158"/>
                <a:gd name="T28" fmla="*/ 184 w 204"/>
                <a:gd name="T29" fmla="*/ 76 h 158"/>
                <a:gd name="T30" fmla="*/ 194 w 204"/>
                <a:gd name="T31" fmla="*/ 56 h 158"/>
                <a:gd name="T32" fmla="*/ 200 w 204"/>
                <a:gd name="T33" fmla="*/ 32 h 158"/>
                <a:gd name="T34" fmla="*/ 204 w 204"/>
                <a:gd name="T35" fmla="*/ 6 h 158"/>
                <a:gd name="T36" fmla="*/ 204 w 204"/>
                <a:gd name="T37" fmla="*/ 6 h 158"/>
                <a:gd name="T38" fmla="*/ 182 w 204"/>
                <a:gd name="T39" fmla="*/ 4 h 158"/>
                <a:gd name="T40" fmla="*/ 162 w 204"/>
                <a:gd name="T41" fmla="*/ 2 h 158"/>
                <a:gd name="T42" fmla="*/ 142 w 204"/>
                <a:gd name="T43" fmla="*/ 0 h 158"/>
                <a:gd name="T44" fmla="*/ 126 w 204"/>
                <a:gd name="T45" fmla="*/ 2 h 158"/>
                <a:gd name="T46" fmla="*/ 126 w 204"/>
                <a:gd name="T47" fmla="*/ 2 h 158"/>
                <a:gd name="T48" fmla="*/ 110 w 204"/>
                <a:gd name="T49" fmla="*/ 4 h 158"/>
                <a:gd name="T50" fmla="*/ 96 w 204"/>
                <a:gd name="T51" fmla="*/ 8 h 158"/>
                <a:gd name="T52" fmla="*/ 82 w 204"/>
                <a:gd name="T53" fmla="*/ 14 h 158"/>
                <a:gd name="T54" fmla="*/ 70 w 204"/>
                <a:gd name="T55" fmla="*/ 20 h 158"/>
                <a:gd name="T56" fmla="*/ 50 w 204"/>
                <a:gd name="T57" fmla="*/ 32 h 158"/>
                <a:gd name="T58" fmla="*/ 34 w 204"/>
                <a:gd name="T59" fmla="*/ 48 h 158"/>
                <a:gd name="T60" fmla="*/ 22 w 204"/>
                <a:gd name="T61" fmla="*/ 64 h 158"/>
                <a:gd name="T62" fmla="*/ 12 w 204"/>
                <a:gd name="T63" fmla="*/ 80 h 158"/>
                <a:gd name="T64" fmla="*/ 6 w 204"/>
                <a:gd name="T65" fmla="*/ 92 h 158"/>
                <a:gd name="T66" fmla="*/ 4 w 204"/>
                <a:gd name="T67" fmla="*/ 102 h 158"/>
                <a:gd name="T68" fmla="*/ 4 w 204"/>
                <a:gd name="T69" fmla="*/ 102 h 158"/>
                <a:gd name="T70" fmla="*/ 0 w 204"/>
                <a:gd name="T71" fmla="*/ 126 h 158"/>
                <a:gd name="T72" fmla="*/ 2 w 204"/>
                <a:gd name="T73" fmla="*/ 138 h 158"/>
                <a:gd name="T74" fmla="*/ 4 w 204"/>
                <a:gd name="T75" fmla="*/ 142 h 158"/>
                <a:gd name="T76" fmla="*/ 6 w 204"/>
                <a:gd name="T77" fmla="*/ 142 h 158"/>
                <a:gd name="T78" fmla="*/ 6 w 204"/>
                <a:gd name="T79" fmla="*/ 14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4" h="158">
                  <a:moveTo>
                    <a:pt x="6" y="142"/>
                  </a:moveTo>
                  <a:lnTo>
                    <a:pt x="6" y="142"/>
                  </a:lnTo>
                  <a:lnTo>
                    <a:pt x="20" y="148"/>
                  </a:lnTo>
                  <a:lnTo>
                    <a:pt x="34" y="154"/>
                  </a:lnTo>
                  <a:lnTo>
                    <a:pt x="48" y="156"/>
                  </a:lnTo>
                  <a:lnTo>
                    <a:pt x="64" y="158"/>
                  </a:lnTo>
                  <a:lnTo>
                    <a:pt x="78" y="158"/>
                  </a:lnTo>
                  <a:lnTo>
                    <a:pt x="94" y="156"/>
                  </a:lnTo>
                  <a:lnTo>
                    <a:pt x="110" y="150"/>
                  </a:lnTo>
                  <a:lnTo>
                    <a:pt x="124" y="144"/>
                  </a:lnTo>
                  <a:lnTo>
                    <a:pt x="138" y="134"/>
                  </a:lnTo>
                  <a:lnTo>
                    <a:pt x="152" y="124"/>
                  </a:lnTo>
                  <a:lnTo>
                    <a:pt x="164" y="110"/>
                  </a:lnTo>
                  <a:lnTo>
                    <a:pt x="174" y="94"/>
                  </a:lnTo>
                  <a:lnTo>
                    <a:pt x="184" y="76"/>
                  </a:lnTo>
                  <a:lnTo>
                    <a:pt x="194" y="56"/>
                  </a:lnTo>
                  <a:lnTo>
                    <a:pt x="200" y="32"/>
                  </a:lnTo>
                  <a:lnTo>
                    <a:pt x="204" y="6"/>
                  </a:lnTo>
                  <a:lnTo>
                    <a:pt x="204" y="6"/>
                  </a:lnTo>
                  <a:lnTo>
                    <a:pt x="182" y="4"/>
                  </a:lnTo>
                  <a:lnTo>
                    <a:pt x="162" y="2"/>
                  </a:lnTo>
                  <a:lnTo>
                    <a:pt x="142" y="0"/>
                  </a:lnTo>
                  <a:lnTo>
                    <a:pt x="126" y="2"/>
                  </a:lnTo>
                  <a:lnTo>
                    <a:pt x="126" y="2"/>
                  </a:lnTo>
                  <a:lnTo>
                    <a:pt x="110" y="4"/>
                  </a:lnTo>
                  <a:lnTo>
                    <a:pt x="96" y="8"/>
                  </a:lnTo>
                  <a:lnTo>
                    <a:pt x="82" y="14"/>
                  </a:lnTo>
                  <a:lnTo>
                    <a:pt x="70" y="20"/>
                  </a:lnTo>
                  <a:lnTo>
                    <a:pt x="50" y="32"/>
                  </a:lnTo>
                  <a:lnTo>
                    <a:pt x="34" y="48"/>
                  </a:lnTo>
                  <a:lnTo>
                    <a:pt x="22" y="64"/>
                  </a:lnTo>
                  <a:lnTo>
                    <a:pt x="12" y="80"/>
                  </a:lnTo>
                  <a:lnTo>
                    <a:pt x="6" y="92"/>
                  </a:lnTo>
                  <a:lnTo>
                    <a:pt x="4" y="102"/>
                  </a:lnTo>
                  <a:lnTo>
                    <a:pt x="4" y="102"/>
                  </a:lnTo>
                  <a:lnTo>
                    <a:pt x="0" y="126"/>
                  </a:lnTo>
                  <a:lnTo>
                    <a:pt x="2" y="138"/>
                  </a:lnTo>
                  <a:lnTo>
                    <a:pt x="4" y="142"/>
                  </a:lnTo>
                  <a:lnTo>
                    <a:pt x="6" y="142"/>
                  </a:lnTo>
                  <a:lnTo>
                    <a:pt x="6" y="1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62" name="Group 361">
              <a:extLst>
                <a:ext uri="{FF2B5EF4-FFF2-40B4-BE49-F238E27FC236}">
                  <a16:creationId xmlns:a16="http://schemas.microsoft.com/office/drawing/2014/main" id="{60A6212A-1174-4B8B-BC92-BA806ABA7C79}"/>
                </a:ext>
              </a:extLst>
            </p:cNvPr>
            <p:cNvGrpSpPr/>
            <p:nvPr/>
          </p:nvGrpSpPr>
          <p:grpSpPr>
            <a:xfrm>
              <a:off x="4780152" y="4883913"/>
              <a:ext cx="375204" cy="405578"/>
              <a:chOff x="4780152" y="4883913"/>
              <a:chExt cx="375204" cy="405578"/>
            </a:xfrm>
          </p:grpSpPr>
          <p:sp>
            <p:nvSpPr>
              <p:cNvPr id="367" name="Freeform 2302">
                <a:extLst>
                  <a:ext uri="{FF2B5EF4-FFF2-40B4-BE49-F238E27FC236}">
                    <a16:creationId xmlns:a16="http://schemas.microsoft.com/office/drawing/2014/main" id="{2479C190-0201-4C99-8447-E2E07E0B2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8766" y="4891060"/>
                <a:ext cx="296590" cy="398431"/>
              </a:xfrm>
              <a:custGeom>
                <a:avLst/>
                <a:gdLst>
                  <a:gd name="T0" fmla="*/ 0 w 166"/>
                  <a:gd name="T1" fmla="*/ 203 h 223"/>
                  <a:gd name="T2" fmla="*/ 42 w 166"/>
                  <a:gd name="T3" fmla="*/ 219 h 223"/>
                  <a:gd name="T4" fmla="*/ 42 w 166"/>
                  <a:gd name="T5" fmla="*/ 219 h 223"/>
                  <a:gd name="T6" fmla="*/ 56 w 166"/>
                  <a:gd name="T7" fmla="*/ 223 h 223"/>
                  <a:gd name="T8" fmla="*/ 72 w 166"/>
                  <a:gd name="T9" fmla="*/ 223 h 223"/>
                  <a:gd name="T10" fmla="*/ 88 w 166"/>
                  <a:gd name="T11" fmla="*/ 219 h 223"/>
                  <a:gd name="T12" fmla="*/ 104 w 166"/>
                  <a:gd name="T13" fmla="*/ 211 h 223"/>
                  <a:gd name="T14" fmla="*/ 120 w 166"/>
                  <a:gd name="T15" fmla="*/ 201 h 223"/>
                  <a:gd name="T16" fmla="*/ 134 w 166"/>
                  <a:gd name="T17" fmla="*/ 185 h 223"/>
                  <a:gd name="T18" fmla="*/ 146 w 166"/>
                  <a:gd name="T19" fmla="*/ 169 h 223"/>
                  <a:gd name="T20" fmla="*/ 156 w 166"/>
                  <a:gd name="T21" fmla="*/ 149 h 223"/>
                  <a:gd name="T22" fmla="*/ 156 w 166"/>
                  <a:gd name="T23" fmla="*/ 149 h 223"/>
                  <a:gd name="T24" fmla="*/ 162 w 166"/>
                  <a:gd name="T25" fmla="*/ 127 h 223"/>
                  <a:gd name="T26" fmla="*/ 166 w 166"/>
                  <a:gd name="T27" fmla="*/ 107 h 223"/>
                  <a:gd name="T28" fmla="*/ 166 w 166"/>
                  <a:gd name="T29" fmla="*/ 88 h 223"/>
                  <a:gd name="T30" fmla="*/ 164 w 166"/>
                  <a:gd name="T31" fmla="*/ 68 h 223"/>
                  <a:gd name="T32" fmla="*/ 158 w 166"/>
                  <a:gd name="T33" fmla="*/ 52 h 223"/>
                  <a:gd name="T34" fmla="*/ 150 w 166"/>
                  <a:gd name="T35" fmla="*/ 38 h 223"/>
                  <a:gd name="T36" fmla="*/ 138 w 166"/>
                  <a:gd name="T37" fmla="*/ 26 h 223"/>
                  <a:gd name="T38" fmla="*/ 124 w 166"/>
                  <a:gd name="T39" fmla="*/ 18 h 223"/>
                  <a:gd name="T40" fmla="*/ 84 w 166"/>
                  <a:gd name="T41" fmla="*/ 0 h 223"/>
                  <a:gd name="T42" fmla="*/ 0 w 166"/>
                  <a:gd name="T43" fmla="*/ 20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6" h="223">
                    <a:moveTo>
                      <a:pt x="0" y="203"/>
                    </a:moveTo>
                    <a:lnTo>
                      <a:pt x="42" y="219"/>
                    </a:lnTo>
                    <a:lnTo>
                      <a:pt x="42" y="219"/>
                    </a:lnTo>
                    <a:lnTo>
                      <a:pt x="56" y="223"/>
                    </a:lnTo>
                    <a:lnTo>
                      <a:pt x="72" y="223"/>
                    </a:lnTo>
                    <a:lnTo>
                      <a:pt x="88" y="219"/>
                    </a:lnTo>
                    <a:lnTo>
                      <a:pt x="104" y="211"/>
                    </a:lnTo>
                    <a:lnTo>
                      <a:pt x="120" y="201"/>
                    </a:lnTo>
                    <a:lnTo>
                      <a:pt x="134" y="185"/>
                    </a:lnTo>
                    <a:lnTo>
                      <a:pt x="146" y="169"/>
                    </a:lnTo>
                    <a:lnTo>
                      <a:pt x="156" y="149"/>
                    </a:lnTo>
                    <a:lnTo>
                      <a:pt x="156" y="149"/>
                    </a:lnTo>
                    <a:lnTo>
                      <a:pt x="162" y="127"/>
                    </a:lnTo>
                    <a:lnTo>
                      <a:pt x="166" y="107"/>
                    </a:lnTo>
                    <a:lnTo>
                      <a:pt x="166" y="88"/>
                    </a:lnTo>
                    <a:lnTo>
                      <a:pt x="164" y="68"/>
                    </a:lnTo>
                    <a:lnTo>
                      <a:pt x="158" y="52"/>
                    </a:lnTo>
                    <a:lnTo>
                      <a:pt x="150" y="38"/>
                    </a:lnTo>
                    <a:lnTo>
                      <a:pt x="138" y="26"/>
                    </a:lnTo>
                    <a:lnTo>
                      <a:pt x="124" y="18"/>
                    </a:lnTo>
                    <a:lnTo>
                      <a:pt x="84" y="0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8" name="Freeform 2304">
                <a:extLst>
                  <a:ext uri="{FF2B5EF4-FFF2-40B4-BE49-F238E27FC236}">
                    <a16:creationId xmlns:a16="http://schemas.microsoft.com/office/drawing/2014/main" id="{D54AF8A9-9A67-462D-9887-F4644CBE4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0152" y="4883913"/>
                <a:ext cx="296590" cy="373418"/>
              </a:xfrm>
              <a:custGeom>
                <a:avLst/>
                <a:gdLst>
                  <a:gd name="T0" fmla="*/ 124 w 166"/>
                  <a:gd name="T1" fmla="*/ 4 h 209"/>
                  <a:gd name="T2" fmla="*/ 124 w 166"/>
                  <a:gd name="T3" fmla="*/ 4 h 209"/>
                  <a:gd name="T4" fmla="*/ 138 w 166"/>
                  <a:gd name="T5" fmla="*/ 12 h 209"/>
                  <a:gd name="T6" fmla="*/ 150 w 166"/>
                  <a:gd name="T7" fmla="*/ 22 h 209"/>
                  <a:gd name="T8" fmla="*/ 158 w 166"/>
                  <a:gd name="T9" fmla="*/ 38 h 209"/>
                  <a:gd name="T10" fmla="*/ 164 w 166"/>
                  <a:gd name="T11" fmla="*/ 54 h 209"/>
                  <a:gd name="T12" fmla="*/ 166 w 166"/>
                  <a:gd name="T13" fmla="*/ 74 h 209"/>
                  <a:gd name="T14" fmla="*/ 166 w 166"/>
                  <a:gd name="T15" fmla="*/ 94 h 209"/>
                  <a:gd name="T16" fmla="*/ 162 w 166"/>
                  <a:gd name="T17" fmla="*/ 113 h 209"/>
                  <a:gd name="T18" fmla="*/ 156 w 166"/>
                  <a:gd name="T19" fmla="*/ 133 h 209"/>
                  <a:gd name="T20" fmla="*/ 156 w 166"/>
                  <a:gd name="T21" fmla="*/ 133 h 209"/>
                  <a:gd name="T22" fmla="*/ 146 w 166"/>
                  <a:gd name="T23" fmla="*/ 153 h 209"/>
                  <a:gd name="T24" fmla="*/ 134 w 166"/>
                  <a:gd name="T25" fmla="*/ 171 h 209"/>
                  <a:gd name="T26" fmla="*/ 120 w 166"/>
                  <a:gd name="T27" fmla="*/ 185 h 209"/>
                  <a:gd name="T28" fmla="*/ 104 w 166"/>
                  <a:gd name="T29" fmla="*/ 197 h 209"/>
                  <a:gd name="T30" fmla="*/ 88 w 166"/>
                  <a:gd name="T31" fmla="*/ 205 h 209"/>
                  <a:gd name="T32" fmla="*/ 72 w 166"/>
                  <a:gd name="T33" fmla="*/ 209 h 209"/>
                  <a:gd name="T34" fmla="*/ 56 w 166"/>
                  <a:gd name="T35" fmla="*/ 209 h 209"/>
                  <a:gd name="T36" fmla="*/ 42 w 166"/>
                  <a:gd name="T37" fmla="*/ 205 h 209"/>
                  <a:gd name="T38" fmla="*/ 42 w 166"/>
                  <a:gd name="T39" fmla="*/ 205 h 209"/>
                  <a:gd name="T40" fmla="*/ 28 w 166"/>
                  <a:gd name="T41" fmla="*/ 197 h 209"/>
                  <a:gd name="T42" fmla="*/ 16 w 166"/>
                  <a:gd name="T43" fmla="*/ 185 h 209"/>
                  <a:gd name="T44" fmla="*/ 8 w 166"/>
                  <a:gd name="T45" fmla="*/ 171 h 209"/>
                  <a:gd name="T46" fmla="*/ 2 w 166"/>
                  <a:gd name="T47" fmla="*/ 153 h 209"/>
                  <a:gd name="T48" fmla="*/ 0 w 166"/>
                  <a:gd name="T49" fmla="*/ 135 h 209"/>
                  <a:gd name="T50" fmla="*/ 0 w 166"/>
                  <a:gd name="T51" fmla="*/ 115 h 209"/>
                  <a:gd name="T52" fmla="*/ 4 w 166"/>
                  <a:gd name="T53" fmla="*/ 96 h 209"/>
                  <a:gd name="T54" fmla="*/ 10 w 166"/>
                  <a:gd name="T55" fmla="*/ 74 h 209"/>
                  <a:gd name="T56" fmla="*/ 10 w 166"/>
                  <a:gd name="T57" fmla="*/ 74 h 209"/>
                  <a:gd name="T58" fmla="*/ 20 w 166"/>
                  <a:gd name="T59" fmla="*/ 54 h 209"/>
                  <a:gd name="T60" fmla="*/ 32 w 166"/>
                  <a:gd name="T61" fmla="*/ 38 h 209"/>
                  <a:gd name="T62" fmla="*/ 46 w 166"/>
                  <a:gd name="T63" fmla="*/ 22 h 209"/>
                  <a:gd name="T64" fmla="*/ 62 w 166"/>
                  <a:gd name="T65" fmla="*/ 12 h 209"/>
                  <a:gd name="T66" fmla="*/ 78 w 166"/>
                  <a:gd name="T67" fmla="*/ 4 h 209"/>
                  <a:gd name="T68" fmla="*/ 94 w 166"/>
                  <a:gd name="T69" fmla="*/ 0 h 209"/>
                  <a:gd name="T70" fmla="*/ 110 w 166"/>
                  <a:gd name="T71" fmla="*/ 0 h 209"/>
                  <a:gd name="T72" fmla="*/ 124 w 166"/>
                  <a:gd name="T73" fmla="*/ 4 h 209"/>
                  <a:gd name="T74" fmla="*/ 124 w 166"/>
                  <a:gd name="T75" fmla="*/ 4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6" h="209">
                    <a:moveTo>
                      <a:pt x="124" y="4"/>
                    </a:moveTo>
                    <a:lnTo>
                      <a:pt x="124" y="4"/>
                    </a:lnTo>
                    <a:lnTo>
                      <a:pt x="138" y="12"/>
                    </a:lnTo>
                    <a:lnTo>
                      <a:pt x="150" y="22"/>
                    </a:lnTo>
                    <a:lnTo>
                      <a:pt x="158" y="38"/>
                    </a:lnTo>
                    <a:lnTo>
                      <a:pt x="164" y="54"/>
                    </a:lnTo>
                    <a:lnTo>
                      <a:pt x="166" y="74"/>
                    </a:lnTo>
                    <a:lnTo>
                      <a:pt x="166" y="94"/>
                    </a:lnTo>
                    <a:lnTo>
                      <a:pt x="162" y="113"/>
                    </a:lnTo>
                    <a:lnTo>
                      <a:pt x="156" y="133"/>
                    </a:lnTo>
                    <a:lnTo>
                      <a:pt x="156" y="133"/>
                    </a:lnTo>
                    <a:lnTo>
                      <a:pt x="146" y="153"/>
                    </a:lnTo>
                    <a:lnTo>
                      <a:pt x="134" y="171"/>
                    </a:lnTo>
                    <a:lnTo>
                      <a:pt x="120" y="185"/>
                    </a:lnTo>
                    <a:lnTo>
                      <a:pt x="104" y="197"/>
                    </a:lnTo>
                    <a:lnTo>
                      <a:pt x="88" y="205"/>
                    </a:lnTo>
                    <a:lnTo>
                      <a:pt x="72" y="209"/>
                    </a:lnTo>
                    <a:lnTo>
                      <a:pt x="56" y="209"/>
                    </a:lnTo>
                    <a:lnTo>
                      <a:pt x="42" y="205"/>
                    </a:lnTo>
                    <a:lnTo>
                      <a:pt x="42" y="205"/>
                    </a:lnTo>
                    <a:lnTo>
                      <a:pt x="28" y="197"/>
                    </a:lnTo>
                    <a:lnTo>
                      <a:pt x="16" y="185"/>
                    </a:lnTo>
                    <a:lnTo>
                      <a:pt x="8" y="171"/>
                    </a:lnTo>
                    <a:lnTo>
                      <a:pt x="2" y="153"/>
                    </a:lnTo>
                    <a:lnTo>
                      <a:pt x="0" y="135"/>
                    </a:lnTo>
                    <a:lnTo>
                      <a:pt x="0" y="115"/>
                    </a:lnTo>
                    <a:lnTo>
                      <a:pt x="4" y="96"/>
                    </a:lnTo>
                    <a:lnTo>
                      <a:pt x="10" y="74"/>
                    </a:lnTo>
                    <a:lnTo>
                      <a:pt x="10" y="74"/>
                    </a:lnTo>
                    <a:lnTo>
                      <a:pt x="20" y="54"/>
                    </a:lnTo>
                    <a:lnTo>
                      <a:pt x="32" y="38"/>
                    </a:lnTo>
                    <a:lnTo>
                      <a:pt x="46" y="22"/>
                    </a:lnTo>
                    <a:lnTo>
                      <a:pt x="62" y="12"/>
                    </a:lnTo>
                    <a:lnTo>
                      <a:pt x="78" y="4"/>
                    </a:lnTo>
                    <a:lnTo>
                      <a:pt x="94" y="0"/>
                    </a:lnTo>
                    <a:lnTo>
                      <a:pt x="110" y="0"/>
                    </a:lnTo>
                    <a:lnTo>
                      <a:pt x="124" y="4"/>
                    </a:lnTo>
                    <a:lnTo>
                      <a:pt x="124" y="4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3" name="Group 362">
              <a:extLst>
                <a:ext uri="{FF2B5EF4-FFF2-40B4-BE49-F238E27FC236}">
                  <a16:creationId xmlns:a16="http://schemas.microsoft.com/office/drawing/2014/main" id="{467268D9-CA0E-4771-8B92-E886F141FCE9}"/>
                </a:ext>
              </a:extLst>
            </p:cNvPr>
            <p:cNvGrpSpPr/>
            <p:nvPr/>
          </p:nvGrpSpPr>
          <p:grpSpPr>
            <a:xfrm>
              <a:off x="4458549" y="5146556"/>
              <a:ext cx="364483" cy="375204"/>
              <a:chOff x="4458549" y="5146556"/>
              <a:chExt cx="364483" cy="375204"/>
            </a:xfrm>
          </p:grpSpPr>
          <p:sp>
            <p:nvSpPr>
              <p:cNvPr id="365" name="Freeform 2306">
                <a:extLst>
                  <a:ext uri="{FF2B5EF4-FFF2-40B4-BE49-F238E27FC236}">
                    <a16:creationId xmlns:a16="http://schemas.microsoft.com/office/drawing/2014/main" id="{1F76A873-F42E-4BA4-9D11-8BBED94A9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0709" y="5146556"/>
                <a:ext cx="332323" cy="346617"/>
              </a:xfrm>
              <a:custGeom>
                <a:avLst/>
                <a:gdLst>
                  <a:gd name="T0" fmla="*/ 148 w 186"/>
                  <a:gd name="T1" fmla="*/ 194 h 194"/>
                  <a:gd name="T2" fmla="*/ 176 w 186"/>
                  <a:gd name="T3" fmla="*/ 170 h 194"/>
                  <a:gd name="T4" fmla="*/ 176 w 186"/>
                  <a:gd name="T5" fmla="*/ 170 h 194"/>
                  <a:gd name="T6" fmla="*/ 182 w 186"/>
                  <a:gd name="T7" fmla="*/ 162 h 194"/>
                  <a:gd name="T8" fmla="*/ 186 w 186"/>
                  <a:gd name="T9" fmla="*/ 150 h 194"/>
                  <a:gd name="T10" fmla="*/ 186 w 186"/>
                  <a:gd name="T11" fmla="*/ 136 h 194"/>
                  <a:gd name="T12" fmla="*/ 182 w 186"/>
                  <a:gd name="T13" fmla="*/ 120 h 194"/>
                  <a:gd name="T14" fmla="*/ 176 w 186"/>
                  <a:gd name="T15" fmla="*/ 104 h 194"/>
                  <a:gd name="T16" fmla="*/ 168 w 186"/>
                  <a:gd name="T17" fmla="*/ 88 h 194"/>
                  <a:gd name="T18" fmla="*/ 156 w 186"/>
                  <a:gd name="T19" fmla="*/ 70 h 194"/>
                  <a:gd name="T20" fmla="*/ 142 w 186"/>
                  <a:gd name="T21" fmla="*/ 52 h 194"/>
                  <a:gd name="T22" fmla="*/ 142 w 186"/>
                  <a:gd name="T23" fmla="*/ 52 h 194"/>
                  <a:gd name="T24" fmla="*/ 128 w 186"/>
                  <a:gd name="T25" fmla="*/ 38 h 194"/>
                  <a:gd name="T26" fmla="*/ 112 w 186"/>
                  <a:gd name="T27" fmla="*/ 24 h 194"/>
                  <a:gd name="T28" fmla="*/ 94 w 186"/>
                  <a:gd name="T29" fmla="*/ 14 h 194"/>
                  <a:gd name="T30" fmla="*/ 80 w 186"/>
                  <a:gd name="T31" fmla="*/ 6 h 194"/>
                  <a:gd name="T32" fmla="*/ 64 w 186"/>
                  <a:gd name="T33" fmla="*/ 2 h 194"/>
                  <a:gd name="T34" fmla="*/ 50 w 186"/>
                  <a:gd name="T35" fmla="*/ 0 h 194"/>
                  <a:gd name="T36" fmla="*/ 38 w 186"/>
                  <a:gd name="T37" fmla="*/ 2 h 194"/>
                  <a:gd name="T38" fmla="*/ 28 w 186"/>
                  <a:gd name="T39" fmla="*/ 8 h 194"/>
                  <a:gd name="T40" fmla="*/ 0 w 186"/>
                  <a:gd name="T41" fmla="*/ 32 h 194"/>
                  <a:gd name="T42" fmla="*/ 148 w 186"/>
                  <a:gd name="T43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6" h="194">
                    <a:moveTo>
                      <a:pt x="148" y="194"/>
                    </a:moveTo>
                    <a:lnTo>
                      <a:pt x="176" y="170"/>
                    </a:lnTo>
                    <a:lnTo>
                      <a:pt x="176" y="170"/>
                    </a:lnTo>
                    <a:lnTo>
                      <a:pt x="182" y="162"/>
                    </a:lnTo>
                    <a:lnTo>
                      <a:pt x="186" y="150"/>
                    </a:lnTo>
                    <a:lnTo>
                      <a:pt x="186" y="136"/>
                    </a:lnTo>
                    <a:lnTo>
                      <a:pt x="182" y="120"/>
                    </a:lnTo>
                    <a:lnTo>
                      <a:pt x="176" y="104"/>
                    </a:lnTo>
                    <a:lnTo>
                      <a:pt x="168" y="88"/>
                    </a:lnTo>
                    <a:lnTo>
                      <a:pt x="156" y="70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28" y="38"/>
                    </a:lnTo>
                    <a:lnTo>
                      <a:pt x="112" y="24"/>
                    </a:lnTo>
                    <a:lnTo>
                      <a:pt x="94" y="14"/>
                    </a:lnTo>
                    <a:lnTo>
                      <a:pt x="80" y="6"/>
                    </a:lnTo>
                    <a:lnTo>
                      <a:pt x="64" y="2"/>
                    </a:lnTo>
                    <a:lnTo>
                      <a:pt x="50" y="0"/>
                    </a:lnTo>
                    <a:lnTo>
                      <a:pt x="38" y="2"/>
                    </a:lnTo>
                    <a:lnTo>
                      <a:pt x="28" y="8"/>
                    </a:lnTo>
                    <a:lnTo>
                      <a:pt x="0" y="32"/>
                    </a:lnTo>
                    <a:lnTo>
                      <a:pt x="148" y="194"/>
                    </a:lnTo>
                    <a:close/>
                  </a:path>
                </a:pathLst>
              </a:custGeom>
              <a:solidFill>
                <a:srgbClr val="FF9F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6" name="Freeform 2308">
                <a:extLst>
                  <a:ext uri="{FF2B5EF4-FFF2-40B4-BE49-F238E27FC236}">
                    <a16:creationId xmlns:a16="http://schemas.microsoft.com/office/drawing/2014/main" id="{9F23AA68-F9AF-49F8-9DDB-578F4B40CE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8549" y="5203730"/>
                <a:ext cx="300163" cy="318030"/>
              </a:xfrm>
              <a:custGeom>
                <a:avLst/>
                <a:gdLst>
                  <a:gd name="T0" fmla="*/ 10 w 168"/>
                  <a:gd name="T1" fmla="*/ 8 h 178"/>
                  <a:gd name="T2" fmla="*/ 10 w 168"/>
                  <a:gd name="T3" fmla="*/ 8 h 178"/>
                  <a:gd name="T4" fmla="*/ 20 w 168"/>
                  <a:gd name="T5" fmla="*/ 2 h 178"/>
                  <a:gd name="T6" fmla="*/ 32 w 168"/>
                  <a:gd name="T7" fmla="*/ 0 h 178"/>
                  <a:gd name="T8" fmla="*/ 46 w 168"/>
                  <a:gd name="T9" fmla="*/ 2 h 178"/>
                  <a:gd name="T10" fmla="*/ 60 w 168"/>
                  <a:gd name="T11" fmla="*/ 6 h 178"/>
                  <a:gd name="T12" fmla="*/ 76 w 168"/>
                  <a:gd name="T13" fmla="*/ 14 h 178"/>
                  <a:gd name="T14" fmla="*/ 92 w 168"/>
                  <a:gd name="T15" fmla="*/ 24 h 178"/>
                  <a:gd name="T16" fmla="*/ 108 w 168"/>
                  <a:gd name="T17" fmla="*/ 38 h 178"/>
                  <a:gd name="T18" fmla="*/ 124 w 168"/>
                  <a:gd name="T19" fmla="*/ 54 h 178"/>
                  <a:gd name="T20" fmla="*/ 124 w 168"/>
                  <a:gd name="T21" fmla="*/ 54 h 178"/>
                  <a:gd name="T22" fmla="*/ 138 w 168"/>
                  <a:gd name="T23" fmla="*/ 70 h 178"/>
                  <a:gd name="T24" fmla="*/ 150 w 168"/>
                  <a:gd name="T25" fmla="*/ 88 h 178"/>
                  <a:gd name="T26" fmla="*/ 158 w 168"/>
                  <a:gd name="T27" fmla="*/ 106 h 178"/>
                  <a:gd name="T28" fmla="*/ 164 w 168"/>
                  <a:gd name="T29" fmla="*/ 122 h 178"/>
                  <a:gd name="T30" fmla="*/ 168 w 168"/>
                  <a:gd name="T31" fmla="*/ 136 h 178"/>
                  <a:gd name="T32" fmla="*/ 168 w 168"/>
                  <a:gd name="T33" fmla="*/ 150 h 178"/>
                  <a:gd name="T34" fmla="*/ 164 w 168"/>
                  <a:gd name="T35" fmla="*/ 162 h 178"/>
                  <a:gd name="T36" fmla="*/ 158 w 168"/>
                  <a:gd name="T37" fmla="*/ 170 h 178"/>
                  <a:gd name="T38" fmla="*/ 158 w 168"/>
                  <a:gd name="T39" fmla="*/ 170 h 178"/>
                  <a:gd name="T40" fmla="*/ 148 w 168"/>
                  <a:gd name="T41" fmla="*/ 176 h 178"/>
                  <a:gd name="T42" fmla="*/ 136 w 168"/>
                  <a:gd name="T43" fmla="*/ 178 h 178"/>
                  <a:gd name="T44" fmla="*/ 122 w 168"/>
                  <a:gd name="T45" fmla="*/ 178 h 178"/>
                  <a:gd name="T46" fmla="*/ 108 w 168"/>
                  <a:gd name="T47" fmla="*/ 172 h 178"/>
                  <a:gd name="T48" fmla="*/ 92 w 168"/>
                  <a:gd name="T49" fmla="*/ 164 h 178"/>
                  <a:gd name="T50" fmla="*/ 76 w 168"/>
                  <a:gd name="T51" fmla="*/ 154 h 178"/>
                  <a:gd name="T52" fmla="*/ 58 w 168"/>
                  <a:gd name="T53" fmla="*/ 142 h 178"/>
                  <a:gd name="T54" fmla="*/ 44 w 168"/>
                  <a:gd name="T55" fmla="*/ 126 h 178"/>
                  <a:gd name="T56" fmla="*/ 44 w 168"/>
                  <a:gd name="T57" fmla="*/ 126 h 178"/>
                  <a:gd name="T58" fmla="*/ 30 w 168"/>
                  <a:gd name="T59" fmla="*/ 108 h 178"/>
                  <a:gd name="T60" fmla="*/ 18 w 168"/>
                  <a:gd name="T61" fmla="*/ 90 h 178"/>
                  <a:gd name="T62" fmla="*/ 10 w 168"/>
                  <a:gd name="T63" fmla="*/ 74 h 178"/>
                  <a:gd name="T64" fmla="*/ 4 w 168"/>
                  <a:gd name="T65" fmla="*/ 58 h 178"/>
                  <a:gd name="T66" fmla="*/ 0 w 168"/>
                  <a:gd name="T67" fmla="*/ 42 h 178"/>
                  <a:gd name="T68" fmla="*/ 0 w 168"/>
                  <a:gd name="T69" fmla="*/ 28 h 178"/>
                  <a:gd name="T70" fmla="*/ 4 w 168"/>
                  <a:gd name="T71" fmla="*/ 16 h 178"/>
                  <a:gd name="T72" fmla="*/ 10 w 168"/>
                  <a:gd name="T73" fmla="*/ 8 h 178"/>
                  <a:gd name="T74" fmla="*/ 10 w 168"/>
                  <a:gd name="T75" fmla="*/ 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8" h="178">
                    <a:moveTo>
                      <a:pt x="10" y="8"/>
                    </a:moveTo>
                    <a:lnTo>
                      <a:pt x="10" y="8"/>
                    </a:lnTo>
                    <a:lnTo>
                      <a:pt x="20" y="2"/>
                    </a:lnTo>
                    <a:lnTo>
                      <a:pt x="32" y="0"/>
                    </a:lnTo>
                    <a:lnTo>
                      <a:pt x="46" y="2"/>
                    </a:lnTo>
                    <a:lnTo>
                      <a:pt x="60" y="6"/>
                    </a:lnTo>
                    <a:lnTo>
                      <a:pt x="76" y="14"/>
                    </a:lnTo>
                    <a:lnTo>
                      <a:pt x="92" y="24"/>
                    </a:lnTo>
                    <a:lnTo>
                      <a:pt x="108" y="38"/>
                    </a:lnTo>
                    <a:lnTo>
                      <a:pt x="124" y="54"/>
                    </a:lnTo>
                    <a:lnTo>
                      <a:pt x="124" y="54"/>
                    </a:lnTo>
                    <a:lnTo>
                      <a:pt x="138" y="70"/>
                    </a:lnTo>
                    <a:lnTo>
                      <a:pt x="150" y="88"/>
                    </a:lnTo>
                    <a:lnTo>
                      <a:pt x="158" y="106"/>
                    </a:lnTo>
                    <a:lnTo>
                      <a:pt x="164" y="122"/>
                    </a:lnTo>
                    <a:lnTo>
                      <a:pt x="168" y="136"/>
                    </a:lnTo>
                    <a:lnTo>
                      <a:pt x="168" y="150"/>
                    </a:lnTo>
                    <a:lnTo>
                      <a:pt x="164" y="162"/>
                    </a:lnTo>
                    <a:lnTo>
                      <a:pt x="158" y="170"/>
                    </a:lnTo>
                    <a:lnTo>
                      <a:pt x="158" y="170"/>
                    </a:lnTo>
                    <a:lnTo>
                      <a:pt x="148" y="176"/>
                    </a:lnTo>
                    <a:lnTo>
                      <a:pt x="136" y="178"/>
                    </a:lnTo>
                    <a:lnTo>
                      <a:pt x="122" y="178"/>
                    </a:lnTo>
                    <a:lnTo>
                      <a:pt x="108" y="172"/>
                    </a:lnTo>
                    <a:lnTo>
                      <a:pt x="92" y="164"/>
                    </a:lnTo>
                    <a:lnTo>
                      <a:pt x="76" y="154"/>
                    </a:lnTo>
                    <a:lnTo>
                      <a:pt x="58" y="142"/>
                    </a:lnTo>
                    <a:lnTo>
                      <a:pt x="44" y="126"/>
                    </a:lnTo>
                    <a:lnTo>
                      <a:pt x="44" y="126"/>
                    </a:lnTo>
                    <a:lnTo>
                      <a:pt x="30" y="108"/>
                    </a:lnTo>
                    <a:lnTo>
                      <a:pt x="18" y="90"/>
                    </a:lnTo>
                    <a:lnTo>
                      <a:pt x="10" y="74"/>
                    </a:lnTo>
                    <a:lnTo>
                      <a:pt x="4" y="58"/>
                    </a:lnTo>
                    <a:lnTo>
                      <a:pt x="0" y="42"/>
                    </a:lnTo>
                    <a:lnTo>
                      <a:pt x="0" y="28"/>
                    </a:lnTo>
                    <a:lnTo>
                      <a:pt x="4" y="16"/>
                    </a:lnTo>
                    <a:lnTo>
                      <a:pt x="10" y="8"/>
                    </a:lnTo>
                    <a:lnTo>
                      <a:pt x="10" y="8"/>
                    </a:lnTo>
                    <a:close/>
                  </a:path>
                </a:pathLst>
              </a:custGeom>
              <a:solidFill>
                <a:srgbClr val="FFD6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64" name="Freeform 1797">
              <a:extLst>
                <a:ext uri="{FF2B5EF4-FFF2-40B4-BE49-F238E27FC236}">
                  <a16:creationId xmlns:a16="http://schemas.microsoft.com/office/drawing/2014/main" id="{01646248-A33C-49AD-A6B4-CD3A66345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378" y="6218566"/>
              <a:ext cx="432378" cy="167948"/>
            </a:xfrm>
            <a:custGeom>
              <a:avLst/>
              <a:gdLst>
                <a:gd name="T0" fmla="*/ 0 w 242"/>
                <a:gd name="T1" fmla="*/ 94 h 94"/>
                <a:gd name="T2" fmla="*/ 242 w 242"/>
                <a:gd name="T3" fmla="*/ 94 h 94"/>
                <a:gd name="T4" fmla="*/ 242 w 242"/>
                <a:gd name="T5" fmla="*/ 94 h 94"/>
                <a:gd name="T6" fmla="*/ 240 w 242"/>
                <a:gd name="T7" fmla="*/ 74 h 94"/>
                <a:gd name="T8" fmla="*/ 234 w 242"/>
                <a:gd name="T9" fmla="*/ 56 h 94"/>
                <a:gd name="T10" fmla="*/ 226 w 242"/>
                <a:gd name="T11" fmla="*/ 42 h 94"/>
                <a:gd name="T12" fmla="*/ 214 w 242"/>
                <a:gd name="T13" fmla="*/ 28 h 94"/>
                <a:gd name="T14" fmla="*/ 202 w 242"/>
                <a:gd name="T15" fmla="*/ 16 h 94"/>
                <a:gd name="T16" fmla="*/ 186 w 242"/>
                <a:gd name="T17" fmla="*/ 8 h 94"/>
                <a:gd name="T18" fmla="*/ 168 w 242"/>
                <a:gd name="T19" fmla="*/ 2 h 94"/>
                <a:gd name="T20" fmla="*/ 150 w 242"/>
                <a:gd name="T21" fmla="*/ 0 h 94"/>
                <a:gd name="T22" fmla="*/ 92 w 242"/>
                <a:gd name="T23" fmla="*/ 0 h 94"/>
                <a:gd name="T24" fmla="*/ 92 w 242"/>
                <a:gd name="T25" fmla="*/ 0 h 94"/>
                <a:gd name="T26" fmla="*/ 74 w 242"/>
                <a:gd name="T27" fmla="*/ 2 h 94"/>
                <a:gd name="T28" fmla="*/ 56 w 242"/>
                <a:gd name="T29" fmla="*/ 8 h 94"/>
                <a:gd name="T30" fmla="*/ 40 w 242"/>
                <a:gd name="T31" fmla="*/ 16 h 94"/>
                <a:gd name="T32" fmla="*/ 26 w 242"/>
                <a:gd name="T33" fmla="*/ 28 h 94"/>
                <a:gd name="T34" fmla="*/ 14 w 242"/>
                <a:gd name="T35" fmla="*/ 42 h 94"/>
                <a:gd name="T36" fmla="*/ 6 w 242"/>
                <a:gd name="T37" fmla="*/ 56 h 94"/>
                <a:gd name="T38" fmla="*/ 0 w 242"/>
                <a:gd name="T39" fmla="*/ 74 h 94"/>
                <a:gd name="T40" fmla="*/ 0 w 242"/>
                <a:gd name="T41" fmla="*/ 94 h 94"/>
                <a:gd name="T42" fmla="*/ 0 w 242"/>
                <a:gd name="T4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2" h="94">
                  <a:moveTo>
                    <a:pt x="0" y="94"/>
                  </a:moveTo>
                  <a:lnTo>
                    <a:pt x="242" y="94"/>
                  </a:lnTo>
                  <a:lnTo>
                    <a:pt x="242" y="94"/>
                  </a:lnTo>
                  <a:lnTo>
                    <a:pt x="240" y="74"/>
                  </a:lnTo>
                  <a:lnTo>
                    <a:pt x="234" y="56"/>
                  </a:lnTo>
                  <a:lnTo>
                    <a:pt x="226" y="42"/>
                  </a:lnTo>
                  <a:lnTo>
                    <a:pt x="214" y="28"/>
                  </a:lnTo>
                  <a:lnTo>
                    <a:pt x="202" y="16"/>
                  </a:lnTo>
                  <a:lnTo>
                    <a:pt x="186" y="8"/>
                  </a:lnTo>
                  <a:lnTo>
                    <a:pt x="168" y="2"/>
                  </a:lnTo>
                  <a:lnTo>
                    <a:pt x="150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74" y="2"/>
                  </a:lnTo>
                  <a:lnTo>
                    <a:pt x="56" y="8"/>
                  </a:lnTo>
                  <a:lnTo>
                    <a:pt x="40" y="16"/>
                  </a:lnTo>
                  <a:lnTo>
                    <a:pt x="26" y="28"/>
                  </a:lnTo>
                  <a:lnTo>
                    <a:pt x="14" y="42"/>
                  </a:lnTo>
                  <a:lnTo>
                    <a:pt x="6" y="56"/>
                  </a:lnTo>
                  <a:lnTo>
                    <a:pt x="0" y="74"/>
                  </a:lnTo>
                  <a:lnTo>
                    <a:pt x="0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764C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70" name="TextBox 369">
            <a:extLst>
              <a:ext uri="{FF2B5EF4-FFF2-40B4-BE49-F238E27FC236}">
                <a16:creationId xmlns:a16="http://schemas.microsoft.com/office/drawing/2014/main" id="{E0BC88D5-67C7-44E7-BB3B-E70D23F211E4}"/>
              </a:ext>
            </a:extLst>
          </p:cNvPr>
          <p:cNvSpPr txBox="1"/>
          <p:nvPr/>
        </p:nvSpPr>
        <p:spPr>
          <a:xfrm>
            <a:off x="985045" y="731073"/>
            <a:ext cx="102219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Stage Financial Growth Diagram</a:t>
            </a:r>
            <a:endParaRPr lang="en-ID" sz="4400" dirty="0">
              <a:solidFill>
                <a:schemeClr val="bg1"/>
              </a:solidFill>
            </a:endParaRPr>
          </a:p>
        </p:txBody>
      </p:sp>
      <p:grpSp>
        <p:nvGrpSpPr>
          <p:cNvPr id="371" name="Group 370">
            <a:extLst>
              <a:ext uri="{FF2B5EF4-FFF2-40B4-BE49-F238E27FC236}">
                <a16:creationId xmlns:a16="http://schemas.microsoft.com/office/drawing/2014/main" id="{5EEC8CC5-C220-4900-B2B7-6EBB3833477E}"/>
              </a:ext>
            </a:extLst>
          </p:cNvPr>
          <p:cNvGrpSpPr/>
          <p:nvPr/>
        </p:nvGrpSpPr>
        <p:grpSpPr>
          <a:xfrm>
            <a:off x="1427368" y="1944035"/>
            <a:ext cx="1708517" cy="1380721"/>
            <a:chOff x="1337693" y="4504343"/>
            <a:chExt cx="1708517" cy="1380721"/>
          </a:xfrm>
        </p:grpSpPr>
        <p:sp>
          <p:nvSpPr>
            <p:cNvPr id="372" name="TextBox 371">
              <a:extLst>
                <a:ext uri="{FF2B5EF4-FFF2-40B4-BE49-F238E27FC236}">
                  <a16:creationId xmlns:a16="http://schemas.microsoft.com/office/drawing/2014/main" id="{E64299A8-161F-4107-A787-944F36A66ED3}"/>
                </a:ext>
              </a:extLst>
            </p:cNvPr>
            <p:cNvSpPr txBox="1"/>
            <p:nvPr/>
          </p:nvSpPr>
          <p:spPr>
            <a:xfrm>
              <a:off x="1337693" y="4915888"/>
              <a:ext cx="170851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373" name="Rectangle: Rounded Corners 372">
              <a:extLst>
                <a:ext uri="{FF2B5EF4-FFF2-40B4-BE49-F238E27FC236}">
                  <a16:creationId xmlns:a16="http://schemas.microsoft.com/office/drawing/2014/main" id="{59518AD3-6DB7-446F-BC65-C8238A6FA921}"/>
                </a:ext>
              </a:extLst>
            </p:cNvPr>
            <p:cNvSpPr/>
            <p:nvPr/>
          </p:nvSpPr>
          <p:spPr>
            <a:xfrm>
              <a:off x="1337693" y="4504343"/>
              <a:ext cx="1292932" cy="392113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Options One</a:t>
              </a:r>
            </a:p>
          </p:txBody>
        </p:sp>
      </p:grp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6906A405-3CAB-4EA5-86CF-B627863B34F9}"/>
              </a:ext>
            </a:extLst>
          </p:cNvPr>
          <p:cNvGrpSpPr/>
          <p:nvPr/>
        </p:nvGrpSpPr>
        <p:grpSpPr>
          <a:xfrm>
            <a:off x="5747680" y="2397135"/>
            <a:ext cx="1708517" cy="1380721"/>
            <a:chOff x="5179916" y="5194703"/>
            <a:chExt cx="1708517" cy="1380721"/>
          </a:xfrm>
        </p:grpSpPr>
        <p:sp>
          <p:nvSpPr>
            <p:cNvPr id="375" name="TextBox 374">
              <a:extLst>
                <a:ext uri="{FF2B5EF4-FFF2-40B4-BE49-F238E27FC236}">
                  <a16:creationId xmlns:a16="http://schemas.microsoft.com/office/drawing/2014/main" id="{DBE0DCB5-0F97-4888-B3BC-53CD1A752D97}"/>
                </a:ext>
              </a:extLst>
            </p:cNvPr>
            <p:cNvSpPr txBox="1"/>
            <p:nvPr/>
          </p:nvSpPr>
          <p:spPr>
            <a:xfrm>
              <a:off x="5179916" y="5606248"/>
              <a:ext cx="170851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376" name="Rectangle: Rounded Corners 375">
              <a:extLst>
                <a:ext uri="{FF2B5EF4-FFF2-40B4-BE49-F238E27FC236}">
                  <a16:creationId xmlns:a16="http://schemas.microsoft.com/office/drawing/2014/main" id="{420CCC75-AF8E-413C-B6BE-FA98D10C1340}"/>
                </a:ext>
              </a:extLst>
            </p:cNvPr>
            <p:cNvSpPr/>
            <p:nvPr/>
          </p:nvSpPr>
          <p:spPr>
            <a:xfrm>
              <a:off x="5179916" y="5194703"/>
              <a:ext cx="1445472" cy="392113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Options Three</a:t>
              </a:r>
            </a:p>
          </p:txBody>
        </p:sp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2C77279E-5D69-4DA0-89C7-455C108218D2}"/>
              </a:ext>
            </a:extLst>
          </p:cNvPr>
          <p:cNvGrpSpPr/>
          <p:nvPr/>
        </p:nvGrpSpPr>
        <p:grpSpPr>
          <a:xfrm>
            <a:off x="3585030" y="2532396"/>
            <a:ext cx="1697495" cy="1380721"/>
            <a:chOff x="3219063" y="1994868"/>
            <a:chExt cx="1697495" cy="1380721"/>
          </a:xfrm>
        </p:grpSpPr>
        <p:sp>
          <p:nvSpPr>
            <p:cNvPr id="378" name="TextBox 377">
              <a:extLst>
                <a:ext uri="{FF2B5EF4-FFF2-40B4-BE49-F238E27FC236}">
                  <a16:creationId xmlns:a16="http://schemas.microsoft.com/office/drawing/2014/main" id="{3D78482F-E6E8-40D4-8E24-4C6721EAD249}"/>
                </a:ext>
              </a:extLst>
            </p:cNvPr>
            <p:cNvSpPr txBox="1"/>
            <p:nvPr/>
          </p:nvSpPr>
          <p:spPr>
            <a:xfrm>
              <a:off x="3219064" y="2406413"/>
              <a:ext cx="1697494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379" name="Rectangle: Rounded Corners 378">
              <a:extLst>
                <a:ext uri="{FF2B5EF4-FFF2-40B4-BE49-F238E27FC236}">
                  <a16:creationId xmlns:a16="http://schemas.microsoft.com/office/drawing/2014/main" id="{A3B9D61B-229E-4728-AC6C-A5D045DB9935}"/>
                </a:ext>
              </a:extLst>
            </p:cNvPr>
            <p:cNvSpPr/>
            <p:nvPr/>
          </p:nvSpPr>
          <p:spPr>
            <a:xfrm>
              <a:off x="3219063" y="1994868"/>
              <a:ext cx="1292932" cy="39211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Options Two</a:t>
              </a:r>
            </a:p>
          </p:txBody>
        </p:sp>
      </p:grp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0522414F-16E0-4D0D-8065-23C42F83E4B8}"/>
              </a:ext>
            </a:extLst>
          </p:cNvPr>
          <p:cNvGrpSpPr/>
          <p:nvPr/>
        </p:nvGrpSpPr>
        <p:grpSpPr>
          <a:xfrm>
            <a:off x="7845454" y="1897673"/>
            <a:ext cx="1708517" cy="1380721"/>
            <a:chOff x="6145839" y="1557954"/>
            <a:chExt cx="1708517" cy="1380721"/>
          </a:xfrm>
        </p:grpSpPr>
        <p:sp>
          <p:nvSpPr>
            <p:cNvPr id="381" name="TextBox 380">
              <a:extLst>
                <a:ext uri="{FF2B5EF4-FFF2-40B4-BE49-F238E27FC236}">
                  <a16:creationId xmlns:a16="http://schemas.microsoft.com/office/drawing/2014/main" id="{E558E780-A615-47E7-89BC-D967386321E3}"/>
                </a:ext>
              </a:extLst>
            </p:cNvPr>
            <p:cNvSpPr txBox="1"/>
            <p:nvPr/>
          </p:nvSpPr>
          <p:spPr>
            <a:xfrm>
              <a:off x="6145839" y="1969499"/>
              <a:ext cx="170851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382" name="Rectangle: Rounded Corners 381">
              <a:extLst>
                <a:ext uri="{FF2B5EF4-FFF2-40B4-BE49-F238E27FC236}">
                  <a16:creationId xmlns:a16="http://schemas.microsoft.com/office/drawing/2014/main" id="{DC6A77D1-1A1E-49FB-B90A-10CF0859845A}"/>
                </a:ext>
              </a:extLst>
            </p:cNvPr>
            <p:cNvSpPr/>
            <p:nvPr/>
          </p:nvSpPr>
          <p:spPr>
            <a:xfrm>
              <a:off x="6145839" y="1557954"/>
              <a:ext cx="1292932" cy="392113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Options Four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684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0A0F7B56-DE9A-4377-AB83-5CDC13D6C805}"/>
              </a:ext>
            </a:extLst>
          </p:cNvPr>
          <p:cNvGrpSpPr/>
          <p:nvPr/>
        </p:nvGrpSpPr>
        <p:grpSpPr>
          <a:xfrm>
            <a:off x="0" y="585229"/>
            <a:ext cx="12192000" cy="6272771"/>
            <a:chOff x="0" y="585229"/>
            <a:chExt cx="12192000" cy="6272771"/>
          </a:xfrm>
        </p:grpSpPr>
        <p:sp>
          <p:nvSpPr>
            <p:cNvPr id="4" name="Freeform 70">
              <a:extLst>
                <a:ext uri="{FF2B5EF4-FFF2-40B4-BE49-F238E27FC236}">
                  <a16:creationId xmlns:a16="http://schemas.microsoft.com/office/drawing/2014/main" id="{B5DBFC86-6A48-4211-829E-A673144A8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8312" y="1659252"/>
              <a:ext cx="708673" cy="707001"/>
            </a:xfrm>
            <a:custGeom>
              <a:avLst/>
              <a:gdLst>
                <a:gd name="T0" fmla="*/ 1167 w 2117"/>
                <a:gd name="T1" fmla="*/ 6 h 2119"/>
                <a:gd name="T2" fmla="*/ 1323 w 2117"/>
                <a:gd name="T3" fmla="*/ 34 h 2119"/>
                <a:gd name="T4" fmla="*/ 1471 w 2117"/>
                <a:gd name="T5" fmla="*/ 84 h 2119"/>
                <a:gd name="T6" fmla="*/ 1608 w 2117"/>
                <a:gd name="T7" fmla="*/ 154 h 2119"/>
                <a:gd name="T8" fmla="*/ 1733 w 2117"/>
                <a:gd name="T9" fmla="*/ 242 h 2119"/>
                <a:gd name="T10" fmla="*/ 1842 w 2117"/>
                <a:gd name="T11" fmla="*/ 348 h 2119"/>
                <a:gd name="T12" fmla="*/ 1936 w 2117"/>
                <a:gd name="T13" fmla="*/ 467 h 2119"/>
                <a:gd name="T14" fmla="*/ 2014 w 2117"/>
                <a:gd name="T15" fmla="*/ 600 h 2119"/>
                <a:gd name="T16" fmla="*/ 2070 w 2117"/>
                <a:gd name="T17" fmla="*/ 744 h 2119"/>
                <a:gd name="T18" fmla="*/ 2105 w 2117"/>
                <a:gd name="T19" fmla="*/ 898 h 2119"/>
                <a:gd name="T20" fmla="*/ 2117 w 2117"/>
                <a:gd name="T21" fmla="*/ 1060 h 2119"/>
                <a:gd name="T22" fmla="*/ 2105 w 2117"/>
                <a:gd name="T23" fmla="*/ 1220 h 2119"/>
                <a:gd name="T24" fmla="*/ 2070 w 2117"/>
                <a:gd name="T25" fmla="*/ 1374 h 2119"/>
                <a:gd name="T26" fmla="*/ 2014 w 2117"/>
                <a:gd name="T27" fmla="*/ 1519 h 2119"/>
                <a:gd name="T28" fmla="*/ 1936 w 2117"/>
                <a:gd name="T29" fmla="*/ 1651 h 2119"/>
                <a:gd name="T30" fmla="*/ 1842 w 2117"/>
                <a:gd name="T31" fmla="*/ 1771 h 2119"/>
                <a:gd name="T32" fmla="*/ 1733 w 2117"/>
                <a:gd name="T33" fmla="*/ 1876 h 2119"/>
                <a:gd name="T34" fmla="*/ 1608 w 2117"/>
                <a:gd name="T35" fmla="*/ 1965 h 2119"/>
                <a:gd name="T36" fmla="*/ 1471 w 2117"/>
                <a:gd name="T37" fmla="*/ 2036 h 2119"/>
                <a:gd name="T38" fmla="*/ 1323 w 2117"/>
                <a:gd name="T39" fmla="*/ 2086 h 2119"/>
                <a:gd name="T40" fmla="*/ 1167 w 2117"/>
                <a:gd name="T41" fmla="*/ 2113 h 2119"/>
                <a:gd name="T42" fmla="*/ 1004 w 2117"/>
                <a:gd name="T43" fmla="*/ 2117 h 2119"/>
                <a:gd name="T44" fmla="*/ 845 w 2117"/>
                <a:gd name="T45" fmla="*/ 2096 h 2119"/>
                <a:gd name="T46" fmla="*/ 695 w 2117"/>
                <a:gd name="T47" fmla="*/ 2055 h 2119"/>
                <a:gd name="T48" fmla="*/ 554 w 2117"/>
                <a:gd name="T49" fmla="*/ 1990 h 2119"/>
                <a:gd name="T50" fmla="*/ 426 w 2117"/>
                <a:gd name="T51" fmla="*/ 1908 h 2119"/>
                <a:gd name="T52" fmla="*/ 310 w 2117"/>
                <a:gd name="T53" fmla="*/ 1808 h 2119"/>
                <a:gd name="T54" fmla="*/ 210 w 2117"/>
                <a:gd name="T55" fmla="*/ 1693 h 2119"/>
                <a:gd name="T56" fmla="*/ 128 w 2117"/>
                <a:gd name="T57" fmla="*/ 1564 h 2119"/>
                <a:gd name="T58" fmla="*/ 64 w 2117"/>
                <a:gd name="T59" fmla="*/ 1424 h 2119"/>
                <a:gd name="T60" fmla="*/ 21 w 2117"/>
                <a:gd name="T61" fmla="*/ 1273 h 2119"/>
                <a:gd name="T62" fmla="*/ 1 w 2117"/>
                <a:gd name="T63" fmla="*/ 1114 h 2119"/>
                <a:gd name="T64" fmla="*/ 6 w 2117"/>
                <a:gd name="T65" fmla="*/ 951 h 2119"/>
                <a:gd name="T66" fmla="*/ 33 w 2117"/>
                <a:gd name="T67" fmla="*/ 795 h 2119"/>
                <a:gd name="T68" fmla="*/ 83 w 2117"/>
                <a:gd name="T69" fmla="*/ 648 h 2119"/>
                <a:gd name="T70" fmla="*/ 153 w 2117"/>
                <a:gd name="T71" fmla="*/ 511 h 2119"/>
                <a:gd name="T72" fmla="*/ 241 w 2117"/>
                <a:gd name="T73" fmla="*/ 386 h 2119"/>
                <a:gd name="T74" fmla="*/ 347 w 2117"/>
                <a:gd name="T75" fmla="*/ 275 h 2119"/>
                <a:gd name="T76" fmla="*/ 466 w 2117"/>
                <a:gd name="T77" fmla="*/ 181 h 2119"/>
                <a:gd name="T78" fmla="*/ 600 w 2117"/>
                <a:gd name="T79" fmla="*/ 105 h 2119"/>
                <a:gd name="T80" fmla="*/ 744 w 2117"/>
                <a:gd name="T81" fmla="*/ 48 h 2119"/>
                <a:gd name="T82" fmla="*/ 897 w 2117"/>
                <a:gd name="T83" fmla="*/ 12 h 2119"/>
                <a:gd name="T84" fmla="*/ 1059 w 2117"/>
                <a:gd name="T85" fmla="*/ 0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17" h="2119">
                  <a:moveTo>
                    <a:pt x="1059" y="0"/>
                  </a:moveTo>
                  <a:lnTo>
                    <a:pt x="1114" y="1"/>
                  </a:lnTo>
                  <a:lnTo>
                    <a:pt x="1167" y="6"/>
                  </a:lnTo>
                  <a:lnTo>
                    <a:pt x="1220" y="12"/>
                  </a:lnTo>
                  <a:lnTo>
                    <a:pt x="1272" y="22"/>
                  </a:lnTo>
                  <a:lnTo>
                    <a:pt x="1323" y="34"/>
                  </a:lnTo>
                  <a:lnTo>
                    <a:pt x="1373" y="48"/>
                  </a:lnTo>
                  <a:lnTo>
                    <a:pt x="1423" y="65"/>
                  </a:lnTo>
                  <a:lnTo>
                    <a:pt x="1471" y="84"/>
                  </a:lnTo>
                  <a:lnTo>
                    <a:pt x="1518" y="105"/>
                  </a:lnTo>
                  <a:lnTo>
                    <a:pt x="1564" y="129"/>
                  </a:lnTo>
                  <a:lnTo>
                    <a:pt x="1608" y="154"/>
                  </a:lnTo>
                  <a:lnTo>
                    <a:pt x="1651" y="181"/>
                  </a:lnTo>
                  <a:lnTo>
                    <a:pt x="1692" y="211"/>
                  </a:lnTo>
                  <a:lnTo>
                    <a:pt x="1733" y="242"/>
                  </a:lnTo>
                  <a:lnTo>
                    <a:pt x="1771" y="275"/>
                  </a:lnTo>
                  <a:lnTo>
                    <a:pt x="1808" y="311"/>
                  </a:lnTo>
                  <a:lnTo>
                    <a:pt x="1842" y="348"/>
                  </a:lnTo>
                  <a:lnTo>
                    <a:pt x="1876" y="386"/>
                  </a:lnTo>
                  <a:lnTo>
                    <a:pt x="1908" y="426"/>
                  </a:lnTo>
                  <a:lnTo>
                    <a:pt x="1936" y="467"/>
                  </a:lnTo>
                  <a:lnTo>
                    <a:pt x="1965" y="511"/>
                  </a:lnTo>
                  <a:lnTo>
                    <a:pt x="1990" y="555"/>
                  </a:lnTo>
                  <a:lnTo>
                    <a:pt x="2014" y="600"/>
                  </a:lnTo>
                  <a:lnTo>
                    <a:pt x="2035" y="648"/>
                  </a:lnTo>
                  <a:lnTo>
                    <a:pt x="2053" y="695"/>
                  </a:lnTo>
                  <a:lnTo>
                    <a:pt x="2070" y="744"/>
                  </a:lnTo>
                  <a:lnTo>
                    <a:pt x="2084" y="795"/>
                  </a:lnTo>
                  <a:lnTo>
                    <a:pt x="2096" y="847"/>
                  </a:lnTo>
                  <a:lnTo>
                    <a:pt x="2105" y="898"/>
                  </a:lnTo>
                  <a:lnTo>
                    <a:pt x="2112" y="951"/>
                  </a:lnTo>
                  <a:lnTo>
                    <a:pt x="2116" y="1005"/>
                  </a:lnTo>
                  <a:lnTo>
                    <a:pt x="2117" y="1060"/>
                  </a:lnTo>
                  <a:lnTo>
                    <a:pt x="2116" y="1114"/>
                  </a:lnTo>
                  <a:lnTo>
                    <a:pt x="2112" y="1168"/>
                  </a:lnTo>
                  <a:lnTo>
                    <a:pt x="2105" y="1220"/>
                  </a:lnTo>
                  <a:lnTo>
                    <a:pt x="2096" y="1273"/>
                  </a:lnTo>
                  <a:lnTo>
                    <a:pt x="2084" y="1324"/>
                  </a:lnTo>
                  <a:lnTo>
                    <a:pt x="2070" y="1374"/>
                  </a:lnTo>
                  <a:lnTo>
                    <a:pt x="2053" y="1424"/>
                  </a:lnTo>
                  <a:lnTo>
                    <a:pt x="2035" y="1471"/>
                  </a:lnTo>
                  <a:lnTo>
                    <a:pt x="2014" y="1519"/>
                  </a:lnTo>
                  <a:lnTo>
                    <a:pt x="1990" y="1564"/>
                  </a:lnTo>
                  <a:lnTo>
                    <a:pt x="1965" y="1608"/>
                  </a:lnTo>
                  <a:lnTo>
                    <a:pt x="1936" y="1651"/>
                  </a:lnTo>
                  <a:lnTo>
                    <a:pt x="1908" y="1693"/>
                  </a:lnTo>
                  <a:lnTo>
                    <a:pt x="1876" y="1733"/>
                  </a:lnTo>
                  <a:lnTo>
                    <a:pt x="1842" y="1771"/>
                  </a:lnTo>
                  <a:lnTo>
                    <a:pt x="1808" y="1808"/>
                  </a:lnTo>
                  <a:lnTo>
                    <a:pt x="1771" y="1843"/>
                  </a:lnTo>
                  <a:lnTo>
                    <a:pt x="1733" y="1876"/>
                  </a:lnTo>
                  <a:lnTo>
                    <a:pt x="1692" y="1908"/>
                  </a:lnTo>
                  <a:lnTo>
                    <a:pt x="1651" y="1938"/>
                  </a:lnTo>
                  <a:lnTo>
                    <a:pt x="1608" y="1965"/>
                  </a:lnTo>
                  <a:lnTo>
                    <a:pt x="1564" y="1990"/>
                  </a:lnTo>
                  <a:lnTo>
                    <a:pt x="1518" y="2014"/>
                  </a:lnTo>
                  <a:lnTo>
                    <a:pt x="1471" y="2036"/>
                  </a:lnTo>
                  <a:lnTo>
                    <a:pt x="1423" y="2055"/>
                  </a:lnTo>
                  <a:lnTo>
                    <a:pt x="1373" y="2071"/>
                  </a:lnTo>
                  <a:lnTo>
                    <a:pt x="1323" y="2086"/>
                  </a:lnTo>
                  <a:lnTo>
                    <a:pt x="1272" y="2096"/>
                  </a:lnTo>
                  <a:lnTo>
                    <a:pt x="1220" y="2106"/>
                  </a:lnTo>
                  <a:lnTo>
                    <a:pt x="1167" y="2113"/>
                  </a:lnTo>
                  <a:lnTo>
                    <a:pt x="1114" y="2117"/>
                  </a:lnTo>
                  <a:lnTo>
                    <a:pt x="1059" y="2119"/>
                  </a:lnTo>
                  <a:lnTo>
                    <a:pt x="1004" y="2117"/>
                  </a:lnTo>
                  <a:lnTo>
                    <a:pt x="951" y="2113"/>
                  </a:lnTo>
                  <a:lnTo>
                    <a:pt x="897" y="2106"/>
                  </a:lnTo>
                  <a:lnTo>
                    <a:pt x="845" y="2096"/>
                  </a:lnTo>
                  <a:lnTo>
                    <a:pt x="794" y="2086"/>
                  </a:lnTo>
                  <a:lnTo>
                    <a:pt x="744" y="2071"/>
                  </a:lnTo>
                  <a:lnTo>
                    <a:pt x="695" y="2055"/>
                  </a:lnTo>
                  <a:lnTo>
                    <a:pt x="647" y="2036"/>
                  </a:lnTo>
                  <a:lnTo>
                    <a:pt x="600" y="2014"/>
                  </a:lnTo>
                  <a:lnTo>
                    <a:pt x="554" y="1990"/>
                  </a:lnTo>
                  <a:lnTo>
                    <a:pt x="510" y="1965"/>
                  </a:lnTo>
                  <a:lnTo>
                    <a:pt x="466" y="1938"/>
                  </a:lnTo>
                  <a:lnTo>
                    <a:pt x="426" y="1908"/>
                  </a:lnTo>
                  <a:lnTo>
                    <a:pt x="385" y="1876"/>
                  </a:lnTo>
                  <a:lnTo>
                    <a:pt x="347" y="1843"/>
                  </a:lnTo>
                  <a:lnTo>
                    <a:pt x="310" y="1808"/>
                  </a:lnTo>
                  <a:lnTo>
                    <a:pt x="275" y="1771"/>
                  </a:lnTo>
                  <a:lnTo>
                    <a:pt x="241" y="1733"/>
                  </a:lnTo>
                  <a:lnTo>
                    <a:pt x="210" y="1693"/>
                  </a:lnTo>
                  <a:lnTo>
                    <a:pt x="181" y="1651"/>
                  </a:lnTo>
                  <a:lnTo>
                    <a:pt x="153" y="1608"/>
                  </a:lnTo>
                  <a:lnTo>
                    <a:pt x="128" y="1564"/>
                  </a:lnTo>
                  <a:lnTo>
                    <a:pt x="104" y="1519"/>
                  </a:lnTo>
                  <a:lnTo>
                    <a:pt x="83" y="1471"/>
                  </a:lnTo>
                  <a:lnTo>
                    <a:pt x="64" y="1424"/>
                  </a:lnTo>
                  <a:lnTo>
                    <a:pt x="47" y="1374"/>
                  </a:lnTo>
                  <a:lnTo>
                    <a:pt x="33" y="1324"/>
                  </a:lnTo>
                  <a:lnTo>
                    <a:pt x="21" y="1273"/>
                  </a:lnTo>
                  <a:lnTo>
                    <a:pt x="12" y="1220"/>
                  </a:lnTo>
                  <a:lnTo>
                    <a:pt x="6" y="1168"/>
                  </a:lnTo>
                  <a:lnTo>
                    <a:pt x="1" y="1114"/>
                  </a:lnTo>
                  <a:lnTo>
                    <a:pt x="0" y="1060"/>
                  </a:lnTo>
                  <a:lnTo>
                    <a:pt x="1" y="1005"/>
                  </a:lnTo>
                  <a:lnTo>
                    <a:pt x="6" y="951"/>
                  </a:lnTo>
                  <a:lnTo>
                    <a:pt x="12" y="898"/>
                  </a:lnTo>
                  <a:lnTo>
                    <a:pt x="21" y="847"/>
                  </a:lnTo>
                  <a:lnTo>
                    <a:pt x="33" y="795"/>
                  </a:lnTo>
                  <a:lnTo>
                    <a:pt x="47" y="744"/>
                  </a:lnTo>
                  <a:lnTo>
                    <a:pt x="64" y="695"/>
                  </a:lnTo>
                  <a:lnTo>
                    <a:pt x="83" y="648"/>
                  </a:lnTo>
                  <a:lnTo>
                    <a:pt x="104" y="600"/>
                  </a:lnTo>
                  <a:lnTo>
                    <a:pt x="128" y="555"/>
                  </a:lnTo>
                  <a:lnTo>
                    <a:pt x="153" y="511"/>
                  </a:lnTo>
                  <a:lnTo>
                    <a:pt x="181" y="467"/>
                  </a:lnTo>
                  <a:lnTo>
                    <a:pt x="210" y="426"/>
                  </a:lnTo>
                  <a:lnTo>
                    <a:pt x="241" y="386"/>
                  </a:lnTo>
                  <a:lnTo>
                    <a:pt x="275" y="348"/>
                  </a:lnTo>
                  <a:lnTo>
                    <a:pt x="310" y="311"/>
                  </a:lnTo>
                  <a:lnTo>
                    <a:pt x="347" y="275"/>
                  </a:lnTo>
                  <a:lnTo>
                    <a:pt x="385" y="242"/>
                  </a:lnTo>
                  <a:lnTo>
                    <a:pt x="426" y="211"/>
                  </a:lnTo>
                  <a:lnTo>
                    <a:pt x="466" y="181"/>
                  </a:lnTo>
                  <a:lnTo>
                    <a:pt x="510" y="154"/>
                  </a:lnTo>
                  <a:lnTo>
                    <a:pt x="554" y="129"/>
                  </a:lnTo>
                  <a:lnTo>
                    <a:pt x="600" y="105"/>
                  </a:lnTo>
                  <a:lnTo>
                    <a:pt x="647" y="84"/>
                  </a:lnTo>
                  <a:lnTo>
                    <a:pt x="695" y="65"/>
                  </a:lnTo>
                  <a:lnTo>
                    <a:pt x="744" y="48"/>
                  </a:lnTo>
                  <a:lnTo>
                    <a:pt x="794" y="34"/>
                  </a:lnTo>
                  <a:lnTo>
                    <a:pt x="845" y="22"/>
                  </a:lnTo>
                  <a:lnTo>
                    <a:pt x="897" y="12"/>
                  </a:lnTo>
                  <a:lnTo>
                    <a:pt x="951" y="6"/>
                  </a:lnTo>
                  <a:lnTo>
                    <a:pt x="1004" y="1"/>
                  </a:lnTo>
                  <a:lnTo>
                    <a:pt x="1059" y="0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71">
              <a:extLst>
                <a:ext uri="{FF2B5EF4-FFF2-40B4-BE49-F238E27FC236}">
                  <a16:creationId xmlns:a16="http://schemas.microsoft.com/office/drawing/2014/main" id="{C2F47AEC-7832-45CA-A072-723F60C9D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0950" y="1580697"/>
              <a:ext cx="23400" cy="864113"/>
            </a:xfrm>
            <a:prstGeom prst="rect">
              <a:avLst/>
            </a:pr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2">
              <a:extLst>
                <a:ext uri="{FF2B5EF4-FFF2-40B4-BE49-F238E27FC236}">
                  <a16:creationId xmlns:a16="http://schemas.microsoft.com/office/drawing/2014/main" id="{9E265317-5A73-47FF-B1F1-BA793C040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637" y="1592396"/>
              <a:ext cx="245695" cy="840713"/>
            </a:xfrm>
            <a:custGeom>
              <a:avLst/>
              <a:gdLst>
                <a:gd name="T0" fmla="*/ 735 w 735"/>
                <a:gd name="T1" fmla="*/ 16 h 2514"/>
                <a:gd name="T2" fmla="*/ 66 w 735"/>
                <a:gd name="T3" fmla="*/ 2514 h 2514"/>
                <a:gd name="T4" fmla="*/ 0 w 735"/>
                <a:gd name="T5" fmla="*/ 2496 h 2514"/>
                <a:gd name="T6" fmla="*/ 669 w 735"/>
                <a:gd name="T7" fmla="*/ 0 h 2514"/>
                <a:gd name="T8" fmla="*/ 735 w 735"/>
                <a:gd name="T9" fmla="*/ 16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5" h="2514">
                  <a:moveTo>
                    <a:pt x="735" y="16"/>
                  </a:moveTo>
                  <a:lnTo>
                    <a:pt x="66" y="2514"/>
                  </a:lnTo>
                  <a:lnTo>
                    <a:pt x="0" y="2496"/>
                  </a:lnTo>
                  <a:lnTo>
                    <a:pt x="669" y="0"/>
                  </a:lnTo>
                  <a:lnTo>
                    <a:pt x="735" y="16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3">
              <a:extLst>
                <a:ext uri="{FF2B5EF4-FFF2-40B4-BE49-F238E27FC236}">
                  <a16:creationId xmlns:a16="http://schemas.microsoft.com/office/drawing/2014/main" id="{2825367D-A3C8-4095-A321-F96497FB7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011" y="1632510"/>
              <a:ext cx="451278" cy="760486"/>
            </a:xfrm>
            <a:custGeom>
              <a:avLst/>
              <a:gdLst>
                <a:gd name="T0" fmla="*/ 1351 w 1351"/>
                <a:gd name="T1" fmla="*/ 34 h 2272"/>
                <a:gd name="T2" fmla="*/ 58 w 1351"/>
                <a:gd name="T3" fmla="*/ 2272 h 2272"/>
                <a:gd name="T4" fmla="*/ 0 w 1351"/>
                <a:gd name="T5" fmla="*/ 2239 h 2272"/>
                <a:gd name="T6" fmla="*/ 1293 w 1351"/>
                <a:gd name="T7" fmla="*/ 0 h 2272"/>
                <a:gd name="T8" fmla="*/ 1351 w 1351"/>
                <a:gd name="T9" fmla="*/ 34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1" h="2272">
                  <a:moveTo>
                    <a:pt x="1351" y="34"/>
                  </a:moveTo>
                  <a:lnTo>
                    <a:pt x="58" y="2272"/>
                  </a:lnTo>
                  <a:lnTo>
                    <a:pt x="0" y="2239"/>
                  </a:lnTo>
                  <a:lnTo>
                    <a:pt x="1293" y="0"/>
                  </a:lnTo>
                  <a:lnTo>
                    <a:pt x="1351" y="34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4">
              <a:extLst>
                <a:ext uri="{FF2B5EF4-FFF2-40B4-BE49-F238E27FC236}">
                  <a16:creationId xmlns:a16="http://schemas.microsoft.com/office/drawing/2014/main" id="{3F178209-EA4E-4A0E-B220-66D27925B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098" y="1699366"/>
              <a:ext cx="626774" cy="626774"/>
            </a:xfrm>
            <a:custGeom>
              <a:avLst/>
              <a:gdLst>
                <a:gd name="T0" fmla="*/ 1876 w 1876"/>
                <a:gd name="T1" fmla="*/ 47 h 1876"/>
                <a:gd name="T2" fmla="*/ 48 w 1876"/>
                <a:gd name="T3" fmla="*/ 1876 h 1876"/>
                <a:gd name="T4" fmla="*/ 0 w 1876"/>
                <a:gd name="T5" fmla="*/ 1828 h 1876"/>
                <a:gd name="T6" fmla="*/ 1827 w 1876"/>
                <a:gd name="T7" fmla="*/ 0 h 1876"/>
                <a:gd name="T8" fmla="*/ 1876 w 1876"/>
                <a:gd name="T9" fmla="*/ 47 h 1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6" h="1876">
                  <a:moveTo>
                    <a:pt x="1876" y="47"/>
                  </a:moveTo>
                  <a:lnTo>
                    <a:pt x="48" y="1876"/>
                  </a:lnTo>
                  <a:lnTo>
                    <a:pt x="0" y="1828"/>
                  </a:lnTo>
                  <a:lnTo>
                    <a:pt x="1827" y="0"/>
                  </a:lnTo>
                  <a:lnTo>
                    <a:pt x="1876" y="47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5">
              <a:extLst>
                <a:ext uri="{FF2B5EF4-FFF2-40B4-BE49-F238E27FC236}">
                  <a16:creationId xmlns:a16="http://schemas.microsoft.com/office/drawing/2014/main" id="{4889822F-5B35-44B7-8941-D46748ABE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242" y="1786279"/>
              <a:ext cx="758815" cy="452949"/>
            </a:xfrm>
            <a:custGeom>
              <a:avLst/>
              <a:gdLst>
                <a:gd name="T0" fmla="*/ 2273 w 2273"/>
                <a:gd name="T1" fmla="*/ 59 h 1351"/>
                <a:gd name="T2" fmla="*/ 35 w 2273"/>
                <a:gd name="T3" fmla="*/ 1351 h 1351"/>
                <a:gd name="T4" fmla="*/ 0 w 2273"/>
                <a:gd name="T5" fmla="*/ 1292 h 1351"/>
                <a:gd name="T6" fmla="*/ 2239 w 2273"/>
                <a:gd name="T7" fmla="*/ 0 h 1351"/>
                <a:gd name="T8" fmla="*/ 2273 w 2273"/>
                <a:gd name="T9" fmla="*/ 59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3" h="1351">
                  <a:moveTo>
                    <a:pt x="2273" y="59"/>
                  </a:moveTo>
                  <a:lnTo>
                    <a:pt x="35" y="1351"/>
                  </a:lnTo>
                  <a:lnTo>
                    <a:pt x="0" y="1292"/>
                  </a:lnTo>
                  <a:lnTo>
                    <a:pt x="2239" y="0"/>
                  </a:lnTo>
                  <a:lnTo>
                    <a:pt x="2273" y="59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6">
              <a:extLst>
                <a:ext uri="{FF2B5EF4-FFF2-40B4-BE49-F238E27FC236}">
                  <a16:creationId xmlns:a16="http://schemas.microsoft.com/office/drawing/2014/main" id="{862E936C-22E8-4F99-9FDD-A1E18C0D8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128" y="1889905"/>
              <a:ext cx="840713" cy="245695"/>
            </a:xfrm>
            <a:custGeom>
              <a:avLst/>
              <a:gdLst>
                <a:gd name="T0" fmla="*/ 2514 w 2514"/>
                <a:gd name="T1" fmla="*/ 65 h 734"/>
                <a:gd name="T2" fmla="*/ 17 w 2514"/>
                <a:gd name="T3" fmla="*/ 734 h 734"/>
                <a:gd name="T4" fmla="*/ 0 w 2514"/>
                <a:gd name="T5" fmla="*/ 669 h 734"/>
                <a:gd name="T6" fmla="*/ 2496 w 2514"/>
                <a:gd name="T7" fmla="*/ 0 h 734"/>
                <a:gd name="T8" fmla="*/ 2514 w 2514"/>
                <a:gd name="T9" fmla="*/ 65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4" h="734">
                  <a:moveTo>
                    <a:pt x="2514" y="65"/>
                  </a:moveTo>
                  <a:lnTo>
                    <a:pt x="17" y="734"/>
                  </a:lnTo>
                  <a:lnTo>
                    <a:pt x="0" y="669"/>
                  </a:lnTo>
                  <a:lnTo>
                    <a:pt x="2496" y="0"/>
                  </a:lnTo>
                  <a:lnTo>
                    <a:pt x="2514" y="65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7">
              <a:extLst>
                <a:ext uri="{FF2B5EF4-FFF2-40B4-BE49-F238E27FC236}">
                  <a16:creationId xmlns:a16="http://schemas.microsoft.com/office/drawing/2014/main" id="{211A196C-E591-43C9-AE96-2024C7164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428" y="2001890"/>
              <a:ext cx="864113" cy="21728"/>
            </a:xfrm>
            <a:prstGeom prst="rect">
              <a:avLst/>
            </a:pr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8">
              <a:extLst>
                <a:ext uri="{FF2B5EF4-FFF2-40B4-BE49-F238E27FC236}">
                  <a16:creationId xmlns:a16="http://schemas.microsoft.com/office/drawing/2014/main" id="{B89D9CAE-0952-4148-8CDD-6772BB8A1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128" y="1889905"/>
              <a:ext cx="840713" cy="245695"/>
            </a:xfrm>
            <a:custGeom>
              <a:avLst/>
              <a:gdLst>
                <a:gd name="T0" fmla="*/ 2496 w 2514"/>
                <a:gd name="T1" fmla="*/ 734 h 734"/>
                <a:gd name="T2" fmla="*/ 0 w 2514"/>
                <a:gd name="T3" fmla="*/ 65 h 734"/>
                <a:gd name="T4" fmla="*/ 17 w 2514"/>
                <a:gd name="T5" fmla="*/ 0 h 734"/>
                <a:gd name="T6" fmla="*/ 2514 w 2514"/>
                <a:gd name="T7" fmla="*/ 669 h 734"/>
                <a:gd name="T8" fmla="*/ 2496 w 2514"/>
                <a:gd name="T9" fmla="*/ 734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4" h="734">
                  <a:moveTo>
                    <a:pt x="2496" y="734"/>
                  </a:moveTo>
                  <a:lnTo>
                    <a:pt x="0" y="65"/>
                  </a:lnTo>
                  <a:lnTo>
                    <a:pt x="17" y="0"/>
                  </a:lnTo>
                  <a:lnTo>
                    <a:pt x="2514" y="669"/>
                  </a:lnTo>
                  <a:lnTo>
                    <a:pt x="2496" y="734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9">
              <a:extLst>
                <a:ext uri="{FF2B5EF4-FFF2-40B4-BE49-F238E27FC236}">
                  <a16:creationId xmlns:a16="http://schemas.microsoft.com/office/drawing/2014/main" id="{C7A38E45-2883-491E-8A00-783374E00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242" y="1786279"/>
              <a:ext cx="758815" cy="452949"/>
            </a:xfrm>
            <a:custGeom>
              <a:avLst/>
              <a:gdLst>
                <a:gd name="T0" fmla="*/ 2239 w 2273"/>
                <a:gd name="T1" fmla="*/ 1351 h 1351"/>
                <a:gd name="T2" fmla="*/ 0 w 2273"/>
                <a:gd name="T3" fmla="*/ 59 h 1351"/>
                <a:gd name="T4" fmla="*/ 35 w 2273"/>
                <a:gd name="T5" fmla="*/ 0 h 1351"/>
                <a:gd name="T6" fmla="*/ 2273 w 2273"/>
                <a:gd name="T7" fmla="*/ 1292 h 1351"/>
                <a:gd name="T8" fmla="*/ 2239 w 2273"/>
                <a:gd name="T9" fmla="*/ 1351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3" h="1351">
                  <a:moveTo>
                    <a:pt x="2239" y="1351"/>
                  </a:moveTo>
                  <a:lnTo>
                    <a:pt x="0" y="59"/>
                  </a:lnTo>
                  <a:lnTo>
                    <a:pt x="35" y="0"/>
                  </a:lnTo>
                  <a:lnTo>
                    <a:pt x="2273" y="1292"/>
                  </a:lnTo>
                  <a:lnTo>
                    <a:pt x="2239" y="1351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0">
              <a:extLst>
                <a:ext uri="{FF2B5EF4-FFF2-40B4-BE49-F238E27FC236}">
                  <a16:creationId xmlns:a16="http://schemas.microsoft.com/office/drawing/2014/main" id="{433C9E86-4FCB-4B91-9BDE-F3986C224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098" y="1699366"/>
              <a:ext cx="626774" cy="626774"/>
            </a:xfrm>
            <a:custGeom>
              <a:avLst/>
              <a:gdLst>
                <a:gd name="T0" fmla="*/ 1827 w 1876"/>
                <a:gd name="T1" fmla="*/ 1876 h 1876"/>
                <a:gd name="T2" fmla="*/ 0 w 1876"/>
                <a:gd name="T3" fmla="*/ 47 h 1876"/>
                <a:gd name="T4" fmla="*/ 48 w 1876"/>
                <a:gd name="T5" fmla="*/ 0 h 1876"/>
                <a:gd name="T6" fmla="*/ 1876 w 1876"/>
                <a:gd name="T7" fmla="*/ 1828 h 1876"/>
                <a:gd name="T8" fmla="*/ 1827 w 1876"/>
                <a:gd name="T9" fmla="*/ 1876 h 1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6" h="1876">
                  <a:moveTo>
                    <a:pt x="1827" y="1876"/>
                  </a:moveTo>
                  <a:lnTo>
                    <a:pt x="0" y="47"/>
                  </a:lnTo>
                  <a:lnTo>
                    <a:pt x="48" y="0"/>
                  </a:lnTo>
                  <a:lnTo>
                    <a:pt x="1876" y="1828"/>
                  </a:lnTo>
                  <a:lnTo>
                    <a:pt x="1827" y="1876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1">
              <a:extLst>
                <a:ext uri="{FF2B5EF4-FFF2-40B4-BE49-F238E27FC236}">
                  <a16:creationId xmlns:a16="http://schemas.microsoft.com/office/drawing/2014/main" id="{F78EE709-A9E9-473E-A156-31032C6AE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011" y="1632510"/>
              <a:ext cx="451278" cy="760486"/>
            </a:xfrm>
            <a:custGeom>
              <a:avLst/>
              <a:gdLst>
                <a:gd name="T0" fmla="*/ 1293 w 1351"/>
                <a:gd name="T1" fmla="*/ 2273 h 2273"/>
                <a:gd name="T2" fmla="*/ 0 w 1351"/>
                <a:gd name="T3" fmla="*/ 34 h 2273"/>
                <a:gd name="T4" fmla="*/ 58 w 1351"/>
                <a:gd name="T5" fmla="*/ 0 h 2273"/>
                <a:gd name="T6" fmla="*/ 1351 w 1351"/>
                <a:gd name="T7" fmla="*/ 2239 h 2273"/>
                <a:gd name="T8" fmla="*/ 1293 w 1351"/>
                <a:gd name="T9" fmla="*/ 2273 h 2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1" h="2273">
                  <a:moveTo>
                    <a:pt x="1293" y="2273"/>
                  </a:moveTo>
                  <a:lnTo>
                    <a:pt x="0" y="34"/>
                  </a:lnTo>
                  <a:lnTo>
                    <a:pt x="58" y="0"/>
                  </a:lnTo>
                  <a:lnTo>
                    <a:pt x="1351" y="2239"/>
                  </a:lnTo>
                  <a:lnTo>
                    <a:pt x="1293" y="2273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2">
              <a:extLst>
                <a:ext uri="{FF2B5EF4-FFF2-40B4-BE49-F238E27FC236}">
                  <a16:creationId xmlns:a16="http://schemas.microsoft.com/office/drawing/2014/main" id="{BCC20E62-7AEE-4AE7-9587-874670233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637" y="1592396"/>
              <a:ext cx="245695" cy="840713"/>
            </a:xfrm>
            <a:custGeom>
              <a:avLst/>
              <a:gdLst>
                <a:gd name="T0" fmla="*/ 669 w 735"/>
                <a:gd name="T1" fmla="*/ 2514 h 2514"/>
                <a:gd name="T2" fmla="*/ 0 w 735"/>
                <a:gd name="T3" fmla="*/ 16 h 2514"/>
                <a:gd name="T4" fmla="*/ 66 w 735"/>
                <a:gd name="T5" fmla="*/ 0 h 2514"/>
                <a:gd name="T6" fmla="*/ 735 w 735"/>
                <a:gd name="T7" fmla="*/ 2496 h 2514"/>
                <a:gd name="T8" fmla="*/ 669 w 735"/>
                <a:gd name="T9" fmla="*/ 2514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5" h="2514">
                  <a:moveTo>
                    <a:pt x="669" y="2514"/>
                  </a:moveTo>
                  <a:lnTo>
                    <a:pt x="0" y="16"/>
                  </a:lnTo>
                  <a:lnTo>
                    <a:pt x="66" y="0"/>
                  </a:lnTo>
                  <a:lnTo>
                    <a:pt x="735" y="2496"/>
                  </a:lnTo>
                  <a:lnTo>
                    <a:pt x="669" y="2514"/>
                  </a:lnTo>
                  <a:close/>
                </a:path>
              </a:pathLst>
            </a:custGeom>
            <a:solidFill>
              <a:srgbClr val="F5D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3">
              <a:extLst>
                <a:ext uri="{FF2B5EF4-FFF2-40B4-BE49-F238E27FC236}">
                  <a16:creationId xmlns:a16="http://schemas.microsoft.com/office/drawing/2014/main" id="{20B30E27-2F16-4509-A803-6904FBDA5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043" y="2752337"/>
              <a:ext cx="780543" cy="289151"/>
            </a:xfrm>
            <a:custGeom>
              <a:avLst/>
              <a:gdLst>
                <a:gd name="T0" fmla="*/ 24 w 2333"/>
                <a:gd name="T1" fmla="*/ 819 h 864"/>
                <a:gd name="T2" fmla="*/ 69 w 2333"/>
                <a:gd name="T3" fmla="*/ 758 h 864"/>
                <a:gd name="T4" fmla="*/ 125 w 2333"/>
                <a:gd name="T5" fmla="*/ 708 h 864"/>
                <a:gd name="T6" fmla="*/ 188 w 2333"/>
                <a:gd name="T7" fmla="*/ 668 h 864"/>
                <a:gd name="T8" fmla="*/ 259 w 2333"/>
                <a:gd name="T9" fmla="*/ 639 h 864"/>
                <a:gd name="T10" fmla="*/ 309 w 2333"/>
                <a:gd name="T11" fmla="*/ 618 h 864"/>
                <a:gd name="T12" fmla="*/ 308 w 2333"/>
                <a:gd name="T13" fmla="*/ 587 h 864"/>
                <a:gd name="T14" fmla="*/ 313 w 2333"/>
                <a:gd name="T15" fmla="*/ 524 h 864"/>
                <a:gd name="T16" fmla="*/ 326 w 2333"/>
                <a:gd name="T17" fmla="*/ 464 h 864"/>
                <a:gd name="T18" fmla="*/ 349 w 2333"/>
                <a:gd name="T19" fmla="*/ 407 h 864"/>
                <a:gd name="T20" fmla="*/ 378 w 2333"/>
                <a:gd name="T21" fmla="*/ 356 h 864"/>
                <a:gd name="T22" fmla="*/ 415 w 2333"/>
                <a:gd name="T23" fmla="*/ 308 h 864"/>
                <a:gd name="T24" fmla="*/ 458 w 2333"/>
                <a:gd name="T25" fmla="*/ 268 h 864"/>
                <a:gd name="T26" fmla="*/ 507 w 2333"/>
                <a:gd name="T27" fmla="*/ 233 h 864"/>
                <a:gd name="T28" fmla="*/ 560 w 2333"/>
                <a:gd name="T29" fmla="*/ 206 h 864"/>
                <a:gd name="T30" fmla="*/ 619 w 2333"/>
                <a:gd name="T31" fmla="*/ 186 h 864"/>
                <a:gd name="T32" fmla="*/ 679 w 2333"/>
                <a:gd name="T33" fmla="*/ 175 h 864"/>
                <a:gd name="T34" fmla="*/ 740 w 2333"/>
                <a:gd name="T35" fmla="*/ 174 h 864"/>
                <a:gd name="T36" fmla="*/ 791 w 2333"/>
                <a:gd name="T37" fmla="*/ 179 h 864"/>
                <a:gd name="T38" fmla="*/ 841 w 2333"/>
                <a:gd name="T39" fmla="*/ 191 h 864"/>
                <a:gd name="T40" fmla="*/ 906 w 2333"/>
                <a:gd name="T41" fmla="*/ 172 h 864"/>
                <a:gd name="T42" fmla="*/ 984 w 2333"/>
                <a:gd name="T43" fmla="*/ 147 h 864"/>
                <a:gd name="T44" fmla="*/ 1068 w 2333"/>
                <a:gd name="T45" fmla="*/ 138 h 864"/>
                <a:gd name="T46" fmla="*/ 1127 w 2333"/>
                <a:gd name="T47" fmla="*/ 143 h 864"/>
                <a:gd name="T48" fmla="*/ 1183 w 2333"/>
                <a:gd name="T49" fmla="*/ 155 h 864"/>
                <a:gd name="T50" fmla="*/ 1237 w 2333"/>
                <a:gd name="T51" fmla="*/ 174 h 864"/>
                <a:gd name="T52" fmla="*/ 1287 w 2333"/>
                <a:gd name="T53" fmla="*/ 200 h 864"/>
                <a:gd name="T54" fmla="*/ 1332 w 2333"/>
                <a:gd name="T55" fmla="*/ 233 h 864"/>
                <a:gd name="T56" fmla="*/ 1373 w 2333"/>
                <a:gd name="T57" fmla="*/ 193 h 864"/>
                <a:gd name="T58" fmla="*/ 1428 w 2333"/>
                <a:gd name="T59" fmla="*/ 125 h 864"/>
                <a:gd name="T60" fmla="*/ 1496 w 2333"/>
                <a:gd name="T61" fmla="*/ 69 h 864"/>
                <a:gd name="T62" fmla="*/ 1575 w 2333"/>
                <a:gd name="T63" fmla="*/ 28 h 864"/>
                <a:gd name="T64" fmla="*/ 1662 w 2333"/>
                <a:gd name="T65" fmla="*/ 5 h 864"/>
                <a:gd name="T66" fmla="*/ 1745 w 2333"/>
                <a:gd name="T67" fmla="*/ 1 h 864"/>
                <a:gd name="T68" fmla="*/ 1807 w 2333"/>
                <a:gd name="T69" fmla="*/ 8 h 864"/>
                <a:gd name="T70" fmla="*/ 1866 w 2333"/>
                <a:gd name="T71" fmla="*/ 25 h 864"/>
                <a:gd name="T72" fmla="*/ 1921 w 2333"/>
                <a:gd name="T73" fmla="*/ 50 h 864"/>
                <a:gd name="T74" fmla="*/ 1972 w 2333"/>
                <a:gd name="T75" fmla="*/ 82 h 864"/>
                <a:gd name="T76" fmla="*/ 2017 w 2333"/>
                <a:gd name="T77" fmla="*/ 122 h 864"/>
                <a:gd name="T78" fmla="*/ 2055 w 2333"/>
                <a:gd name="T79" fmla="*/ 167 h 864"/>
                <a:gd name="T80" fmla="*/ 2089 w 2333"/>
                <a:gd name="T81" fmla="*/ 217 h 864"/>
                <a:gd name="T82" fmla="*/ 2113 w 2333"/>
                <a:gd name="T83" fmla="*/ 273 h 864"/>
                <a:gd name="T84" fmla="*/ 2129 w 2333"/>
                <a:gd name="T85" fmla="*/ 331 h 864"/>
                <a:gd name="T86" fmla="*/ 2138 w 2333"/>
                <a:gd name="T87" fmla="*/ 393 h 864"/>
                <a:gd name="T88" fmla="*/ 2135 w 2333"/>
                <a:gd name="T89" fmla="*/ 461 h 864"/>
                <a:gd name="T90" fmla="*/ 2123 w 2333"/>
                <a:gd name="T91" fmla="*/ 527 h 864"/>
                <a:gd name="T92" fmla="*/ 2100 w 2333"/>
                <a:gd name="T93" fmla="*/ 589 h 864"/>
                <a:gd name="T94" fmla="*/ 2161 w 2333"/>
                <a:gd name="T95" fmla="*/ 623 h 864"/>
                <a:gd name="T96" fmla="*/ 2215 w 2333"/>
                <a:gd name="T97" fmla="*/ 666 h 864"/>
                <a:gd name="T98" fmla="*/ 2261 w 2333"/>
                <a:gd name="T99" fmla="*/ 718 h 864"/>
                <a:gd name="T100" fmla="*/ 2298 w 2333"/>
                <a:gd name="T101" fmla="*/ 776 h 864"/>
                <a:gd name="T102" fmla="*/ 2326 w 2333"/>
                <a:gd name="T103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33" h="864">
                  <a:moveTo>
                    <a:pt x="0" y="864"/>
                  </a:moveTo>
                  <a:lnTo>
                    <a:pt x="12" y="840"/>
                  </a:lnTo>
                  <a:lnTo>
                    <a:pt x="24" y="819"/>
                  </a:lnTo>
                  <a:lnTo>
                    <a:pt x="38" y="798"/>
                  </a:lnTo>
                  <a:lnTo>
                    <a:pt x="53" y="779"/>
                  </a:lnTo>
                  <a:lnTo>
                    <a:pt x="69" y="758"/>
                  </a:lnTo>
                  <a:lnTo>
                    <a:pt x="87" y="740"/>
                  </a:lnTo>
                  <a:lnTo>
                    <a:pt x="105" y="724"/>
                  </a:lnTo>
                  <a:lnTo>
                    <a:pt x="125" y="708"/>
                  </a:lnTo>
                  <a:lnTo>
                    <a:pt x="145" y="693"/>
                  </a:lnTo>
                  <a:lnTo>
                    <a:pt x="166" y="680"/>
                  </a:lnTo>
                  <a:lnTo>
                    <a:pt x="188" y="668"/>
                  </a:lnTo>
                  <a:lnTo>
                    <a:pt x="211" y="656"/>
                  </a:lnTo>
                  <a:lnTo>
                    <a:pt x="234" y="646"/>
                  </a:lnTo>
                  <a:lnTo>
                    <a:pt x="259" y="639"/>
                  </a:lnTo>
                  <a:lnTo>
                    <a:pt x="284" y="632"/>
                  </a:lnTo>
                  <a:lnTo>
                    <a:pt x="309" y="627"/>
                  </a:lnTo>
                  <a:lnTo>
                    <a:pt x="309" y="618"/>
                  </a:lnTo>
                  <a:lnTo>
                    <a:pt x="308" y="607"/>
                  </a:lnTo>
                  <a:lnTo>
                    <a:pt x="308" y="598"/>
                  </a:lnTo>
                  <a:lnTo>
                    <a:pt x="308" y="587"/>
                  </a:lnTo>
                  <a:lnTo>
                    <a:pt x="308" y="566"/>
                  </a:lnTo>
                  <a:lnTo>
                    <a:pt x="310" y="545"/>
                  </a:lnTo>
                  <a:lnTo>
                    <a:pt x="313" y="524"/>
                  </a:lnTo>
                  <a:lnTo>
                    <a:pt x="316" y="504"/>
                  </a:lnTo>
                  <a:lnTo>
                    <a:pt x="321" y="483"/>
                  </a:lnTo>
                  <a:lnTo>
                    <a:pt x="326" y="464"/>
                  </a:lnTo>
                  <a:lnTo>
                    <a:pt x="333" y="445"/>
                  </a:lnTo>
                  <a:lnTo>
                    <a:pt x="340" y="426"/>
                  </a:lnTo>
                  <a:lnTo>
                    <a:pt x="349" y="407"/>
                  </a:lnTo>
                  <a:lnTo>
                    <a:pt x="358" y="389"/>
                  </a:lnTo>
                  <a:lnTo>
                    <a:pt x="368" y="373"/>
                  </a:lnTo>
                  <a:lnTo>
                    <a:pt x="378" y="356"/>
                  </a:lnTo>
                  <a:lnTo>
                    <a:pt x="390" y="339"/>
                  </a:lnTo>
                  <a:lnTo>
                    <a:pt x="402" y="324"/>
                  </a:lnTo>
                  <a:lnTo>
                    <a:pt x="415" y="308"/>
                  </a:lnTo>
                  <a:lnTo>
                    <a:pt x="430" y="294"/>
                  </a:lnTo>
                  <a:lnTo>
                    <a:pt x="444" y="281"/>
                  </a:lnTo>
                  <a:lnTo>
                    <a:pt x="458" y="268"/>
                  </a:lnTo>
                  <a:lnTo>
                    <a:pt x="475" y="255"/>
                  </a:lnTo>
                  <a:lnTo>
                    <a:pt x="490" y="244"/>
                  </a:lnTo>
                  <a:lnTo>
                    <a:pt x="507" y="233"/>
                  </a:lnTo>
                  <a:lnTo>
                    <a:pt x="525" y="223"/>
                  </a:lnTo>
                  <a:lnTo>
                    <a:pt x="543" y="214"/>
                  </a:lnTo>
                  <a:lnTo>
                    <a:pt x="560" y="206"/>
                  </a:lnTo>
                  <a:lnTo>
                    <a:pt x="580" y="198"/>
                  </a:lnTo>
                  <a:lnTo>
                    <a:pt x="599" y="192"/>
                  </a:lnTo>
                  <a:lnTo>
                    <a:pt x="619" y="186"/>
                  </a:lnTo>
                  <a:lnTo>
                    <a:pt x="639" y="181"/>
                  </a:lnTo>
                  <a:lnTo>
                    <a:pt x="659" y="177"/>
                  </a:lnTo>
                  <a:lnTo>
                    <a:pt x="679" y="175"/>
                  </a:lnTo>
                  <a:lnTo>
                    <a:pt x="701" y="174"/>
                  </a:lnTo>
                  <a:lnTo>
                    <a:pt x="722" y="173"/>
                  </a:lnTo>
                  <a:lnTo>
                    <a:pt x="740" y="174"/>
                  </a:lnTo>
                  <a:lnTo>
                    <a:pt x="757" y="174"/>
                  </a:lnTo>
                  <a:lnTo>
                    <a:pt x="775" y="176"/>
                  </a:lnTo>
                  <a:lnTo>
                    <a:pt x="791" y="179"/>
                  </a:lnTo>
                  <a:lnTo>
                    <a:pt x="808" y="182"/>
                  </a:lnTo>
                  <a:lnTo>
                    <a:pt x="825" y="186"/>
                  </a:lnTo>
                  <a:lnTo>
                    <a:pt x="841" y="191"/>
                  </a:lnTo>
                  <a:lnTo>
                    <a:pt x="858" y="195"/>
                  </a:lnTo>
                  <a:lnTo>
                    <a:pt x="881" y="182"/>
                  </a:lnTo>
                  <a:lnTo>
                    <a:pt x="906" y="172"/>
                  </a:lnTo>
                  <a:lnTo>
                    <a:pt x="931" y="162"/>
                  </a:lnTo>
                  <a:lnTo>
                    <a:pt x="957" y="154"/>
                  </a:lnTo>
                  <a:lnTo>
                    <a:pt x="984" y="147"/>
                  </a:lnTo>
                  <a:lnTo>
                    <a:pt x="1012" y="142"/>
                  </a:lnTo>
                  <a:lnTo>
                    <a:pt x="1039" y="139"/>
                  </a:lnTo>
                  <a:lnTo>
                    <a:pt x="1068" y="138"/>
                  </a:lnTo>
                  <a:lnTo>
                    <a:pt x="1088" y="139"/>
                  </a:lnTo>
                  <a:lnTo>
                    <a:pt x="1107" y="141"/>
                  </a:lnTo>
                  <a:lnTo>
                    <a:pt x="1127" y="143"/>
                  </a:lnTo>
                  <a:lnTo>
                    <a:pt x="1146" y="145"/>
                  </a:lnTo>
                  <a:lnTo>
                    <a:pt x="1165" y="150"/>
                  </a:lnTo>
                  <a:lnTo>
                    <a:pt x="1183" y="155"/>
                  </a:lnTo>
                  <a:lnTo>
                    <a:pt x="1201" y="161"/>
                  </a:lnTo>
                  <a:lnTo>
                    <a:pt x="1219" y="167"/>
                  </a:lnTo>
                  <a:lnTo>
                    <a:pt x="1237" y="174"/>
                  </a:lnTo>
                  <a:lnTo>
                    <a:pt x="1253" y="182"/>
                  </a:lnTo>
                  <a:lnTo>
                    <a:pt x="1270" y="191"/>
                  </a:lnTo>
                  <a:lnTo>
                    <a:pt x="1287" y="200"/>
                  </a:lnTo>
                  <a:lnTo>
                    <a:pt x="1302" y="211"/>
                  </a:lnTo>
                  <a:lnTo>
                    <a:pt x="1316" y="222"/>
                  </a:lnTo>
                  <a:lnTo>
                    <a:pt x="1332" y="233"/>
                  </a:lnTo>
                  <a:lnTo>
                    <a:pt x="1345" y="245"/>
                  </a:lnTo>
                  <a:lnTo>
                    <a:pt x="1358" y="219"/>
                  </a:lnTo>
                  <a:lnTo>
                    <a:pt x="1373" y="193"/>
                  </a:lnTo>
                  <a:lnTo>
                    <a:pt x="1390" y="169"/>
                  </a:lnTo>
                  <a:lnTo>
                    <a:pt x="1408" y="147"/>
                  </a:lnTo>
                  <a:lnTo>
                    <a:pt x="1428" y="125"/>
                  </a:lnTo>
                  <a:lnTo>
                    <a:pt x="1450" y="105"/>
                  </a:lnTo>
                  <a:lnTo>
                    <a:pt x="1472" y="86"/>
                  </a:lnTo>
                  <a:lnTo>
                    <a:pt x="1496" y="69"/>
                  </a:lnTo>
                  <a:lnTo>
                    <a:pt x="1521" y="54"/>
                  </a:lnTo>
                  <a:lnTo>
                    <a:pt x="1547" y="39"/>
                  </a:lnTo>
                  <a:lnTo>
                    <a:pt x="1575" y="28"/>
                  </a:lnTo>
                  <a:lnTo>
                    <a:pt x="1603" y="18"/>
                  </a:lnTo>
                  <a:lnTo>
                    <a:pt x="1632" y="11"/>
                  </a:lnTo>
                  <a:lnTo>
                    <a:pt x="1662" y="5"/>
                  </a:lnTo>
                  <a:lnTo>
                    <a:pt x="1692" y="1"/>
                  </a:lnTo>
                  <a:lnTo>
                    <a:pt x="1723" y="0"/>
                  </a:lnTo>
                  <a:lnTo>
                    <a:pt x="1745" y="1"/>
                  </a:lnTo>
                  <a:lnTo>
                    <a:pt x="1766" y="3"/>
                  </a:lnTo>
                  <a:lnTo>
                    <a:pt x="1786" y="5"/>
                  </a:lnTo>
                  <a:lnTo>
                    <a:pt x="1807" y="8"/>
                  </a:lnTo>
                  <a:lnTo>
                    <a:pt x="1827" y="13"/>
                  </a:lnTo>
                  <a:lnTo>
                    <a:pt x="1847" y="19"/>
                  </a:lnTo>
                  <a:lnTo>
                    <a:pt x="1866" y="25"/>
                  </a:lnTo>
                  <a:lnTo>
                    <a:pt x="1885" y="32"/>
                  </a:lnTo>
                  <a:lnTo>
                    <a:pt x="1903" y="41"/>
                  </a:lnTo>
                  <a:lnTo>
                    <a:pt x="1921" y="50"/>
                  </a:lnTo>
                  <a:lnTo>
                    <a:pt x="1939" y="61"/>
                  </a:lnTo>
                  <a:lnTo>
                    <a:pt x="1956" y="72"/>
                  </a:lnTo>
                  <a:lnTo>
                    <a:pt x="1972" y="82"/>
                  </a:lnTo>
                  <a:lnTo>
                    <a:pt x="1988" y="95"/>
                  </a:lnTo>
                  <a:lnTo>
                    <a:pt x="2002" y="108"/>
                  </a:lnTo>
                  <a:lnTo>
                    <a:pt x="2017" y="122"/>
                  </a:lnTo>
                  <a:lnTo>
                    <a:pt x="2030" y="136"/>
                  </a:lnTo>
                  <a:lnTo>
                    <a:pt x="2044" y="151"/>
                  </a:lnTo>
                  <a:lnTo>
                    <a:pt x="2055" y="167"/>
                  </a:lnTo>
                  <a:lnTo>
                    <a:pt x="2067" y="183"/>
                  </a:lnTo>
                  <a:lnTo>
                    <a:pt x="2078" y="200"/>
                  </a:lnTo>
                  <a:lnTo>
                    <a:pt x="2089" y="217"/>
                  </a:lnTo>
                  <a:lnTo>
                    <a:pt x="2097" y="235"/>
                  </a:lnTo>
                  <a:lnTo>
                    <a:pt x="2105" y="254"/>
                  </a:lnTo>
                  <a:lnTo>
                    <a:pt x="2113" y="273"/>
                  </a:lnTo>
                  <a:lnTo>
                    <a:pt x="2120" y="292"/>
                  </a:lnTo>
                  <a:lnTo>
                    <a:pt x="2126" y="311"/>
                  </a:lnTo>
                  <a:lnTo>
                    <a:pt x="2129" y="331"/>
                  </a:lnTo>
                  <a:lnTo>
                    <a:pt x="2134" y="351"/>
                  </a:lnTo>
                  <a:lnTo>
                    <a:pt x="2136" y="373"/>
                  </a:lnTo>
                  <a:lnTo>
                    <a:pt x="2138" y="393"/>
                  </a:lnTo>
                  <a:lnTo>
                    <a:pt x="2139" y="414"/>
                  </a:lnTo>
                  <a:lnTo>
                    <a:pt x="2138" y="438"/>
                  </a:lnTo>
                  <a:lnTo>
                    <a:pt x="2135" y="461"/>
                  </a:lnTo>
                  <a:lnTo>
                    <a:pt x="2133" y="483"/>
                  </a:lnTo>
                  <a:lnTo>
                    <a:pt x="2128" y="505"/>
                  </a:lnTo>
                  <a:lnTo>
                    <a:pt x="2123" y="527"/>
                  </a:lnTo>
                  <a:lnTo>
                    <a:pt x="2116" y="548"/>
                  </a:lnTo>
                  <a:lnTo>
                    <a:pt x="2109" y="569"/>
                  </a:lnTo>
                  <a:lnTo>
                    <a:pt x="2100" y="589"/>
                  </a:lnTo>
                  <a:lnTo>
                    <a:pt x="2121" y="599"/>
                  </a:lnTo>
                  <a:lnTo>
                    <a:pt x="2141" y="611"/>
                  </a:lnTo>
                  <a:lnTo>
                    <a:pt x="2161" y="623"/>
                  </a:lnTo>
                  <a:lnTo>
                    <a:pt x="2180" y="636"/>
                  </a:lnTo>
                  <a:lnTo>
                    <a:pt x="2198" y="650"/>
                  </a:lnTo>
                  <a:lnTo>
                    <a:pt x="2215" y="666"/>
                  </a:lnTo>
                  <a:lnTo>
                    <a:pt x="2232" y="682"/>
                  </a:lnTo>
                  <a:lnTo>
                    <a:pt x="2247" y="699"/>
                  </a:lnTo>
                  <a:lnTo>
                    <a:pt x="2261" y="718"/>
                  </a:lnTo>
                  <a:lnTo>
                    <a:pt x="2275" y="736"/>
                  </a:lnTo>
                  <a:lnTo>
                    <a:pt x="2288" y="756"/>
                  </a:lnTo>
                  <a:lnTo>
                    <a:pt x="2298" y="776"/>
                  </a:lnTo>
                  <a:lnTo>
                    <a:pt x="2309" y="798"/>
                  </a:lnTo>
                  <a:lnTo>
                    <a:pt x="2319" y="819"/>
                  </a:lnTo>
                  <a:lnTo>
                    <a:pt x="2326" y="840"/>
                  </a:lnTo>
                  <a:lnTo>
                    <a:pt x="2333" y="864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FDFDFD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4">
              <a:extLst>
                <a:ext uri="{FF2B5EF4-FFF2-40B4-BE49-F238E27FC236}">
                  <a16:creationId xmlns:a16="http://schemas.microsoft.com/office/drawing/2014/main" id="{5F87DB8D-85FD-472B-AB6E-896E43623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850" y="2595225"/>
              <a:ext cx="778872" cy="287481"/>
            </a:xfrm>
            <a:custGeom>
              <a:avLst/>
              <a:gdLst>
                <a:gd name="T0" fmla="*/ 25 w 2333"/>
                <a:gd name="T1" fmla="*/ 819 h 864"/>
                <a:gd name="T2" fmla="*/ 69 w 2333"/>
                <a:gd name="T3" fmla="*/ 759 h 864"/>
                <a:gd name="T4" fmla="*/ 125 w 2333"/>
                <a:gd name="T5" fmla="*/ 708 h 864"/>
                <a:gd name="T6" fmla="*/ 188 w 2333"/>
                <a:gd name="T7" fmla="*/ 667 h 864"/>
                <a:gd name="T8" fmla="*/ 260 w 2333"/>
                <a:gd name="T9" fmla="*/ 639 h 864"/>
                <a:gd name="T10" fmla="*/ 310 w 2333"/>
                <a:gd name="T11" fmla="*/ 617 h 864"/>
                <a:gd name="T12" fmla="*/ 309 w 2333"/>
                <a:gd name="T13" fmla="*/ 586 h 864"/>
                <a:gd name="T14" fmla="*/ 313 w 2333"/>
                <a:gd name="T15" fmla="*/ 523 h 864"/>
                <a:gd name="T16" fmla="*/ 328 w 2333"/>
                <a:gd name="T17" fmla="*/ 464 h 864"/>
                <a:gd name="T18" fmla="*/ 349 w 2333"/>
                <a:gd name="T19" fmla="*/ 408 h 864"/>
                <a:gd name="T20" fmla="*/ 379 w 2333"/>
                <a:gd name="T21" fmla="*/ 355 h 864"/>
                <a:gd name="T22" fmla="*/ 416 w 2333"/>
                <a:gd name="T23" fmla="*/ 308 h 864"/>
                <a:gd name="T24" fmla="*/ 460 w 2333"/>
                <a:gd name="T25" fmla="*/ 267 h 864"/>
                <a:gd name="T26" fmla="*/ 508 w 2333"/>
                <a:gd name="T27" fmla="*/ 233 h 864"/>
                <a:gd name="T28" fmla="*/ 562 w 2333"/>
                <a:gd name="T29" fmla="*/ 206 h 864"/>
                <a:gd name="T30" fmla="*/ 619 w 2333"/>
                <a:gd name="T31" fmla="*/ 185 h 864"/>
                <a:gd name="T32" fmla="*/ 681 w 2333"/>
                <a:gd name="T33" fmla="*/ 175 h 864"/>
                <a:gd name="T34" fmla="*/ 741 w 2333"/>
                <a:gd name="T35" fmla="*/ 173 h 864"/>
                <a:gd name="T36" fmla="*/ 793 w 2333"/>
                <a:gd name="T37" fmla="*/ 178 h 864"/>
                <a:gd name="T38" fmla="*/ 842 w 2333"/>
                <a:gd name="T39" fmla="*/ 190 h 864"/>
                <a:gd name="T40" fmla="*/ 906 w 2333"/>
                <a:gd name="T41" fmla="*/ 171 h 864"/>
                <a:gd name="T42" fmla="*/ 985 w 2333"/>
                <a:gd name="T43" fmla="*/ 146 h 864"/>
                <a:gd name="T44" fmla="*/ 1068 w 2333"/>
                <a:gd name="T45" fmla="*/ 138 h 864"/>
                <a:gd name="T46" fmla="*/ 1127 w 2333"/>
                <a:gd name="T47" fmla="*/ 142 h 864"/>
                <a:gd name="T48" fmla="*/ 1183 w 2333"/>
                <a:gd name="T49" fmla="*/ 154 h 864"/>
                <a:gd name="T50" fmla="*/ 1237 w 2333"/>
                <a:gd name="T51" fmla="*/ 173 h 864"/>
                <a:gd name="T52" fmla="*/ 1287 w 2333"/>
                <a:gd name="T53" fmla="*/ 201 h 864"/>
                <a:gd name="T54" fmla="*/ 1332 w 2333"/>
                <a:gd name="T55" fmla="*/ 233 h 864"/>
                <a:gd name="T56" fmla="*/ 1374 w 2333"/>
                <a:gd name="T57" fmla="*/ 192 h 864"/>
                <a:gd name="T58" fmla="*/ 1429 w 2333"/>
                <a:gd name="T59" fmla="*/ 125 h 864"/>
                <a:gd name="T60" fmla="*/ 1496 w 2333"/>
                <a:gd name="T61" fmla="*/ 69 h 864"/>
                <a:gd name="T62" fmla="*/ 1575 w 2333"/>
                <a:gd name="T63" fmla="*/ 28 h 864"/>
                <a:gd name="T64" fmla="*/ 1663 w 2333"/>
                <a:gd name="T65" fmla="*/ 4 h 864"/>
                <a:gd name="T66" fmla="*/ 1746 w 2333"/>
                <a:gd name="T67" fmla="*/ 1 h 864"/>
                <a:gd name="T68" fmla="*/ 1808 w 2333"/>
                <a:gd name="T69" fmla="*/ 8 h 864"/>
                <a:gd name="T70" fmla="*/ 1867 w 2333"/>
                <a:gd name="T71" fmla="*/ 25 h 864"/>
                <a:gd name="T72" fmla="*/ 1923 w 2333"/>
                <a:gd name="T73" fmla="*/ 50 h 864"/>
                <a:gd name="T74" fmla="*/ 1973 w 2333"/>
                <a:gd name="T75" fmla="*/ 82 h 864"/>
                <a:gd name="T76" fmla="*/ 2018 w 2333"/>
                <a:gd name="T77" fmla="*/ 121 h 864"/>
                <a:gd name="T78" fmla="*/ 2057 w 2333"/>
                <a:gd name="T79" fmla="*/ 166 h 864"/>
                <a:gd name="T80" fmla="*/ 2089 w 2333"/>
                <a:gd name="T81" fmla="*/ 216 h 864"/>
                <a:gd name="T82" fmla="*/ 2114 w 2333"/>
                <a:gd name="T83" fmla="*/ 272 h 864"/>
                <a:gd name="T84" fmla="*/ 2131 w 2333"/>
                <a:gd name="T85" fmla="*/ 331 h 864"/>
                <a:gd name="T86" fmla="*/ 2138 w 2333"/>
                <a:gd name="T87" fmla="*/ 394 h 864"/>
                <a:gd name="T88" fmla="*/ 2137 w 2333"/>
                <a:gd name="T89" fmla="*/ 460 h 864"/>
                <a:gd name="T90" fmla="*/ 2124 w 2333"/>
                <a:gd name="T91" fmla="*/ 527 h 864"/>
                <a:gd name="T92" fmla="*/ 2101 w 2333"/>
                <a:gd name="T93" fmla="*/ 589 h 864"/>
                <a:gd name="T94" fmla="*/ 2162 w 2333"/>
                <a:gd name="T95" fmla="*/ 622 h 864"/>
                <a:gd name="T96" fmla="*/ 2217 w 2333"/>
                <a:gd name="T97" fmla="*/ 665 h 864"/>
                <a:gd name="T98" fmla="*/ 2262 w 2333"/>
                <a:gd name="T99" fmla="*/ 717 h 864"/>
                <a:gd name="T100" fmla="*/ 2300 w 2333"/>
                <a:gd name="T101" fmla="*/ 776 h 864"/>
                <a:gd name="T102" fmla="*/ 2326 w 2333"/>
                <a:gd name="T103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33" h="864">
                  <a:moveTo>
                    <a:pt x="0" y="864"/>
                  </a:moveTo>
                  <a:lnTo>
                    <a:pt x="12" y="841"/>
                  </a:lnTo>
                  <a:lnTo>
                    <a:pt x="25" y="819"/>
                  </a:lnTo>
                  <a:lnTo>
                    <a:pt x="38" y="797"/>
                  </a:lnTo>
                  <a:lnTo>
                    <a:pt x="54" y="778"/>
                  </a:lnTo>
                  <a:lnTo>
                    <a:pt x="69" y="759"/>
                  </a:lnTo>
                  <a:lnTo>
                    <a:pt x="87" y="740"/>
                  </a:lnTo>
                  <a:lnTo>
                    <a:pt x="106" y="723"/>
                  </a:lnTo>
                  <a:lnTo>
                    <a:pt x="125" y="708"/>
                  </a:lnTo>
                  <a:lnTo>
                    <a:pt x="145" y="692"/>
                  </a:lnTo>
                  <a:lnTo>
                    <a:pt x="167" y="679"/>
                  </a:lnTo>
                  <a:lnTo>
                    <a:pt x="188" y="667"/>
                  </a:lnTo>
                  <a:lnTo>
                    <a:pt x="212" y="657"/>
                  </a:lnTo>
                  <a:lnTo>
                    <a:pt x="236" y="647"/>
                  </a:lnTo>
                  <a:lnTo>
                    <a:pt x="260" y="639"/>
                  </a:lnTo>
                  <a:lnTo>
                    <a:pt x="285" y="632"/>
                  </a:lnTo>
                  <a:lnTo>
                    <a:pt x="311" y="627"/>
                  </a:lnTo>
                  <a:lnTo>
                    <a:pt x="310" y="617"/>
                  </a:lnTo>
                  <a:lnTo>
                    <a:pt x="309" y="607"/>
                  </a:lnTo>
                  <a:lnTo>
                    <a:pt x="309" y="597"/>
                  </a:lnTo>
                  <a:lnTo>
                    <a:pt x="309" y="586"/>
                  </a:lnTo>
                  <a:lnTo>
                    <a:pt x="309" y="566"/>
                  </a:lnTo>
                  <a:lnTo>
                    <a:pt x="311" y="545"/>
                  </a:lnTo>
                  <a:lnTo>
                    <a:pt x="313" y="523"/>
                  </a:lnTo>
                  <a:lnTo>
                    <a:pt x="317" y="503"/>
                  </a:lnTo>
                  <a:lnTo>
                    <a:pt x="322" y="483"/>
                  </a:lnTo>
                  <a:lnTo>
                    <a:pt x="328" y="464"/>
                  </a:lnTo>
                  <a:lnTo>
                    <a:pt x="334" y="445"/>
                  </a:lnTo>
                  <a:lnTo>
                    <a:pt x="341" y="426"/>
                  </a:lnTo>
                  <a:lnTo>
                    <a:pt x="349" y="408"/>
                  </a:lnTo>
                  <a:lnTo>
                    <a:pt x="359" y="389"/>
                  </a:lnTo>
                  <a:lnTo>
                    <a:pt x="368" y="372"/>
                  </a:lnTo>
                  <a:lnTo>
                    <a:pt x="379" y="355"/>
                  </a:lnTo>
                  <a:lnTo>
                    <a:pt x="391" y="339"/>
                  </a:lnTo>
                  <a:lnTo>
                    <a:pt x="404" y="323"/>
                  </a:lnTo>
                  <a:lnTo>
                    <a:pt x="416" y="308"/>
                  </a:lnTo>
                  <a:lnTo>
                    <a:pt x="430" y="294"/>
                  </a:lnTo>
                  <a:lnTo>
                    <a:pt x="444" y="281"/>
                  </a:lnTo>
                  <a:lnTo>
                    <a:pt x="460" y="267"/>
                  </a:lnTo>
                  <a:lnTo>
                    <a:pt x="475" y="254"/>
                  </a:lnTo>
                  <a:lnTo>
                    <a:pt x="492" y="244"/>
                  </a:lnTo>
                  <a:lnTo>
                    <a:pt x="508" y="233"/>
                  </a:lnTo>
                  <a:lnTo>
                    <a:pt x="525" y="222"/>
                  </a:lnTo>
                  <a:lnTo>
                    <a:pt x="543" y="214"/>
                  </a:lnTo>
                  <a:lnTo>
                    <a:pt x="562" y="206"/>
                  </a:lnTo>
                  <a:lnTo>
                    <a:pt x="580" y="197"/>
                  </a:lnTo>
                  <a:lnTo>
                    <a:pt x="600" y="191"/>
                  </a:lnTo>
                  <a:lnTo>
                    <a:pt x="619" y="185"/>
                  </a:lnTo>
                  <a:lnTo>
                    <a:pt x="639" y="181"/>
                  </a:lnTo>
                  <a:lnTo>
                    <a:pt x="660" y="177"/>
                  </a:lnTo>
                  <a:lnTo>
                    <a:pt x="681" y="175"/>
                  </a:lnTo>
                  <a:lnTo>
                    <a:pt x="701" y="173"/>
                  </a:lnTo>
                  <a:lnTo>
                    <a:pt x="723" y="172"/>
                  </a:lnTo>
                  <a:lnTo>
                    <a:pt x="741" y="173"/>
                  </a:lnTo>
                  <a:lnTo>
                    <a:pt x="758" y="175"/>
                  </a:lnTo>
                  <a:lnTo>
                    <a:pt x="775" y="176"/>
                  </a:lnTo>
                  <a:lnTo>
                    <a:pt x="793" y="178"/>
                  </a:lnTo>
                  <a:lnTo>
                    <a:pt x="810" y="182"/>
                  </a:lnTo>
                  <a:lnTo>
                    <a:pt x="826" y="185"/>
                  </a:lnTo>
                  <a:lnTo>
                    <a:pt x="842" y="190"/>
                  </a:lnTo>
                  <a:lnTo>
                    <a:pt x="858" y="195"/>
                  </a:lnTo>
                  <a:lnTo>
                    <a:pt x="882" y="182"/>
                  </a:lnTo>
                  <a:lnTo>
                    <a:pt x="906" y="171"/>
                  </a:lnTo>
                  <a:lnTo>
                    <a:pt x="931" y="161"/>
                  </a:lnTo>
                  <a:lnTo>
                    <a:pt x="957" y="153"/>
                  </a:lnTo>
                  <a:lnTo>
                    <a:pt x="985" y="146"/>
                  </a:lnTo>
                  <a:lnTo>
                    <a:pt x="1012" y="141"/>
                  </a:lnTo>
                  <a:lnTo>
                    <a:pt x="1039" y="139"/>
                  </a:lnTo>
                  <a:lnTo>
                    <a:pt x="1068" y="138"/>
                  </a:lnTo>
                  <a:lnTo>
                    <a:pt x="1088" y="139"/>
                  </a:lnTo>
                  <a:lnTo>
                    <a:pt x="1108" y="140"/>
                  </a:lnTo>
                  <a:lnTo>
                    <a:pt x="1127" y="142"/>
                  </a:lnTo>
                  <a:lnTo>
                    <a:pt x="1147" y="145"/>
                  </a:lnTo>
                  <a:lnTo>
                    <a:pt x="1166" y="150"/>
                  </a:lnTo>
                  <a:lnTo>
                    <a:pt x="1183" y="154"/>
                  </a:lnTo>
                  <a:lnTo>
                    <a:pt x="1202" y="160"/>
                  </a:lnTo>
                  <a:lnTo>
                    <a:pt x="1220" y="166"/>
                  </a:lnTo>
                  <a:lnTo>
                    <a:pt x="1237" y="173"/>
                  </a:lnTo>
                  <a:lnTo>
                    <a:pt x="1254" y="182"/>
                  </a:lnTo>
                  <a:lnTo>
                    <a:pt x="1270" y="191"/>
                  </a:lnTo>
                  <a:lnTo>
                    <a:pt x="1287" y="201"/>
                  </a:lnTo>
                  <a:lnTo>
                    <a:pt x="1302" y="210"/>
                  </a:lnTo>
                  <a:lnTo>
                    <a:pt x="1318" y="221"/>
                  </a:lnTo>
                  <a:lnTo>
                    <a:pt x="1332" y="233"/>
                  </a:lnTo>
                  <a:lnTo>
                    <a:pt x="1346" y="245"/>
                  </a:lnTo>
                  <a:lnTo>
                    <a:pt x="1360" y="219"/>
                  </a:lnTo>
                  <a:lnTo>
                    <a:pt x="1374" y="192"/>
                  </a:lnTo>
                  <a:lnTo>
                    <a:pt x="1391" y="169"/>
                  </a:lnTo>
                  <a:lnTo>
                    <a:pt x="1408" y="146"/>
                  </a:lnTo>
                  <a:lnTo>
                    <a:pt x="1429" y="125"/>
                  </a:lnTo>
                  <a:lnTo>
                    <a:pt x="1450" y="104"/>
                  </a:lnTo>
                  <a:lnTo>
                    <a:pt x="1473" y="85"/>
                  </a:lnTo>
                  <a:lnTo>
                    <a:pt x="1496" y="69"/>
                  </a:lnTo>
                  <a:lnTo>
                    <a:pt x="1521" y="53"/>
                  </a:lnTo>
                  <a:lnTo>
                    <a:pt x="1548" y="39"/>
                  </a:lnTo>
                  <a:lnTo>
                    <a:pt x="1575" y="28"/>
                  </a:lnTo>
                  <a:lnTo>
                    <a:pt x="1604" y="17"/>
                  </a:lnTo>
                  <a:lnTo>
                    <a:pt x="1632" y="10"/>
                  </a:lnTo>
                  <a:lnTo>
                    <a:pt x="1663" y="4"/>
                  </a:lnTo>
                  <a:lnTo>
                    <a:pt x="1693" y="1"/>
                  </a:lnTo>
                  <a:lnTo>
                    <a:pt x="1725" y="0"/>
                  </a:lnTo>
                  <a:lnTo>
                    <a:pt x="1746" y="1"/>
                  </a:lnTo>
                  <a:lnTo>
                    <a:pt x="1767" y="2"/>
                  </a:lnTo>
                  <a:lnTo>
                    <a:pt x="1788" y="4"/>
                  </a:lnTo>
                  <a:lnTo>
                    <a:pt x="1808" y="8"/>
                  </a:lnTo>
                  <a:lnTo>
                    <a:pt x="1829" y="13"/>
                  </a:lnTo>
                  <a:lnTo>
                    <a:pt x="1848" y="19"/>
                  </a:lnTo>
                  <a:lnTo>
                    <a:pt x="1867" y="25"/>
                  </a:lnTo>
                  <a:lnTo>
                    <a:pt x="1886" y="33"/>
                  </a:lnTo>
                  <a:lnTo>
                    <a:pt x="1905" y="41"/>
                  </a:lnTo>
                  <a:lnTo>
                    <a:pt x="1923" y="50"/>
                  </a:lnTo>
                  <a:lnTo>
                    <a:pt x="1939" y="60"/>
                  </a:lnTo>
                  <a:lnTo>
                    <a:pt x="1956" y="71"/>
                  </a:lnTo>
                  <a:lnTo>
                    <a:pt x="1973" y="82"/>
                  </a:lnTo>
                  <a:lnTo>
                    <a:pt x="1988" y="95"/>
                  </a:lnTo>
                  <a:lnTo>
                    <a:pt x="2004" y="108"/>
                  </a:lnTo>
                  <a:lnTo>
                    <a:pt x="2018" y="121"/>
                  </a:lnTo>
                  <a:lnTo>
                    <a:pt x="2031" y="135"/>
                  </a:lnTo>
                  <a:lnTo>
                    <a:pt x="2044" y="151"/>
                  </a:lnTo>
                  <a:lnTo>
                    <a:pt x="2057" y="166"/>
                  </a:lnTo>
                  <a:lnTo>
                    <a:pt x="2068" y="183"/>
                  </a:lnTo>
                  <a:lnTo>
                    <a:pt x="2079" y="200"/>
                  </a:lnTo>
                  <a:lnTo>
                    <a:pt x="2089" y="216"/>
                  </a:lnTo>
                  <a:lnTo>
                    <a:pt x="2098" y="234"/>
                  </a:lnTo>
                  <a:lnTo>
                    <a:pt x="2106" y="253"/>
                  </a:lnTo>
                  <a:lnTo>
                    <a:pt x="2114" y="272"/>
                  </a:lnTo>
                  <a:lnTo>
                    <a:pt x="2120" y="291"/>
                  </a:lnTo>
                  <a:lnTo>
                    <a:pt x="2126" y="310"/>
                  </a:lnTo>
                  <a:lnTo>
                    <a:pt x="2131" y="331"/>
                  </a:lnTo>
                  <a:lnTo>
                    <a:pt x="2134" y="351"/>
                  </a:lnTo>
                  <a:lnTo>
                    <a:pt x="2137" y="372"/>
                  </a:lnTo>
                  <a:lnTo>
                    <a:pt x="2138" y="394"/>
                  </a:lnTo>
                  <a:lnTo>
                    <a:pt x="2139" y="414"/>
                  </a:lnTo>
                  <a:lnTo>
                    <a:pt x="2138" y="438"/>
                  </a:lnTo>
                  <a:lnTo>
                    <a:pt x="2137" y="460"/>
                  </a:lnTo>
                  <a:lnTo>
                    <a:pt x="2133" y="483"/>
                  </a:lnTo>
                  <a:lnTo>
                    <a:pt x="2129" y="504"/>
                  </a:lnTo>
                  <a:lnTo>
                    <a:pt x="2124" y="527"/>
                  </a:lnTo>
                  <a:lnTo>
                    <a:pt x="2117" y="547"/>
                  </a:lnTo>
                  <a:lnTo>
                    <a:pt x="2109" y="569"/>
                  </a:lnTo>
                  <a:lnTo>
                    <a:pt x="2101" y="589"/>
                  </a:lnTo>
                  <a:lnTo>
                    <a:pt x="2121" y="598"/>
                  </a:lnTo>
                  <a:lnTo>
                    <a:pt x="2142" y="610"/>
                  </a:lnTo>
                  <a:lnTo>
                    <a:pt x="2162" y="622"/>
                  </a:lnTo>
                  <a:lnTo>
                    <a:pt x="2181" y="635"/>
                  </a:lnTo>
                  <a:lnTo>
                    <a:pt x="2199" y="649"/>
                  </a:lnTo>
                  <a:lnTo>
                    <a:pt x="2217" y="665"/>
                  </a:lnTo>
                  <a:lnTo>
                    <a:pt x="2232" y="682"/>
                  </a:lnTo>
                  <a:lnTo>
                    <a:pt x="2248" y="698"/>
                  </a:lnTo>
                  <a:lnTo>
                    <a:pt x="2262" y="717"/>
                  </a:lnTo>
                  <a:lnTo>
                    <a:pt x="2276" y="735"/>
                  </a:lnTo>
                  <a:lnTo>
                    <a:pt x="2288" y="755"/>
                  </a:lnTo>
                  <a:lnTo>
                    <a:pt x="2300" y="776"/>
                  </a:lnTo>
                  <a:lnTo>
                    <a:pt x="2309" y="797"/>
                  </a:lnTo>
                  <a:lnTo>
                    <a:pt x="2319" y="819"/>
                  </a:lnTo>
                  <a:lnTo>
                    <a:pt x="2326" y="840"/>
                  </a:lnTo>
                  <a:lnTo>
                    <a:pt x="2333" y="864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FDFDFD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E89917DB-1C32-4CB6-82AC-ED1AB7DB6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6700" y="2118688"/>
              <a:ext cx="777200" cy="300852"/>
            </a:xfrm>
            <a:custGeom>
              <a:avLst/>
              <a:gdLst>
                <a:gd name="T0" fmla="*/ 16 w 2326"/>
                <a:gd name="T1" fmla="*/ 843 h 897"/>
                <a:gd name="T2" fmla="*/ 52 w 2326"/>
                <a:gd name="T3" fmla="*/ 767 h 897"/>
                <a:gd name="T4" fmla="*/ 99 w 2326"/>
                <a:gd name="T5" fmla="*/ 698 h 897"/>
                <a:gd name="T6" fmla="*/ 158 w 2326"/>
                <a:gd name="T7" fmla="*/ 640 h 897"/>
                <a:gd name="T8" fmla="*/ 225 w 2326"/>
                <a:gd name="T9" fmla="*/ 591 h 897"/>
                <a:gd name="T10" fmla="*/ 280 w 2326"/>
                <a:gd name="T11" fmla="*/ 544 h 897"/>
                <a:gd name="T12" fmla="*/ 299 w 2326"/>
                <a:gd name="T13" fmla="*/ 485 h 897"/>
                <a:gd name="T14" fmla="*/ 327 w 2326"/>
                <a:gd name="T15" fmla="*/ 429 h 897"/>
                <a:gd name="T16" fmla="*/ 360 w 2326"/>
                <a:gd name="T17" fmla="*/ 378 h 897"/>
                <a:gd name="T18" fmla="*/ 399 w 2326"/>
                <a:gd name="T19" fmla="*/ 331 h 897"/>
                <a:gd name="T20" fmla="*/ 443 w 2326"/>
                <a:gd name="T21" fmla="*/ 290 h 897"/>
                <a:gd name="T22" fmla="*/ 493 w 2326"/>
                <a:gd name="T23" fmla="*/ 254 h 897"/>
                <a:gd name="T24" fmla="*/ 548 w 2326"/>
                <a:gd name="T25" fmla="*/ 224 h 897"/>
                <a:gd name="T26" fmla="*/ 605 w 2326"/>
                <a:gd name="T27" fmla="*/ 202 h 897"/>
                <a:gd name="T28" fmla="*/ 667 w 2326"/>
                <a:gd name="T29" fmla="*/ 187 h 897"/>
                <a:gd name="T30" fmla="*/ 731 w 2326"/>
                <a:gd name="T31" fmla="*/ 180 h 897"/>
                <a:gd name="T32" fmla="*/ 805 w 2326"/>
                <a:gd name="T33" fmla="*/ 183 h 897"/>
                <a:gd name="T34" fmla="*/ 885 w 2326"/>
                <a:gd name="T35" fmla="*/ 173 h 897"/>
                <a:gd name="T36" fmla="*/ 947 w 2326"/>
                <a:gd name="T37" fmla="*/ 144 h 897"/>
                <a:gd name="T38" fmla="*/ 996 w 2326"/>
                <a:gd name="T39" fmla="*/ 129 h 897"/>
                <a:gd name="T40" fmla="*/ 1047 w 2326"/>
                <a:gd name="T41" fmla="*/ 119 h 897"/>
                <a:gd name="T42" fmla="*/ 1100 w 2326"/>
                <a:gd name="T43" fmla="*/ 115 h 897"/>
                <a:gd name="T44" fmla="*/ 1185 w 2326"/>
                <a:gd name="T45" fmla="*/ 118 h 897"/>
                <a:gd name="T46" fmla="*/ 1267 w 2326"/>
                <a:gd name="T47" fmla="*/ 117 h 897"/>
                <a:gd name="T48" fmla="*/ 1320 w 2326"/>
                <a:gd name="T49" fmla="*/ 77 h 897"/>
                <a:gd name="T50" fmla="*/ 1380 w 2326"/>
                <a:gd name="T51" fmla="*/ 44 h 897"/>
                <a:gd name="T52" fmla="*/ 1444 w 2326"/>
                <a:gd name="T53" fmla="*/ 21 h 897"/>
                <a:gd name="T54" fmla="*/ 1512 w 2326"/>
                <a:gd name="T55" fmla="*/ 5 h 897"/>
                <a:gd name="T56" fmla="*/ 1584 w 2326"/>
                <a:gd name="T57" fmla="*/ 0 h 897"/>
                <a:gd name="T58" fmla="*/ 1657 w 2326"/>
                <a:gd name="T59" fmla="*/ 6 h 897"/>
                <a:gd name="T60" fmla="*/ 1729 w 2326"/>
                <a:gd name="T61" fmla="*/ 22 h 897"/>
                <a:gd name="T62" fmla="*/ 1795 w 2326"/>
                <a:gd name="T63" fmla="*/ 48 h 897"/>
                <a:gd name="T64" fmla="*/ 1856 w 2326"/>
                <a:gd name="T65" fmla="*/ 84 h 897"/>
                <a:gd name="T66" fmla="*/ 1912 w 2326"/>
                <a:gd name="T67" fmla="*/ 128 h 897"/>
                <a:gd name="T68" fmla="*/ 1961 w 2326"/>
                <a:gd name="T69" fmla="*/ 178 h 897"/>
                <a:gd name="T70" fmla="*/ 2001 w 2326"/>
                <a:gd name="T71" fmla="*/ 236 h 897"/>
                <a:gd name="T72" fmla="*/ 2033 w 2326"/>
                <a:gd name="T73" fmla="*/ 299 h 897"/>
                <a:gd name="T74" fmla="*/ 2057 w 2326"/>
                <a:gd name="T75" fmla="*/ 367 h 897"/>
                <a:gd name="T76" fmla="*/ 2069 w 2326"/>
                <a:gd name="T77" fmla="*/ 440 h 897"/>
                <a:gd name="T78" fmla="*/ 2072 w 2326"/>
                <a:gd name="T79" fmla="*/ 503 h 897"/>
                <a:gd name="T80" fmla="*/ 2069 w 2326"/>
                <a:gd name="T81" fmla="*/ 544 h 897"/>
                <a:gd name="T82" fmla="*/ 2141 w 2326"/>
                <a:gd name="T83" fmla="*/ 590 h 897"/>
                <a:gd name="T84" fmla="*/ 2203 w 2326"/>
                <a:gd name="T85" fmla="*/ 646 h 897"/>
                <a:gd name="T86" fmla="*/ 2254 w 2326"/>
                <a:gd name="T87" fmla="*/ 712 h 897"/>
                <a:gd name="T88" fmla="*/ 2294 w 2326"/>
                <a:gd name="T89" fmla="*/ 787 h 897"/>
                <a:gd name="T90" fmla="*/ 2320 w 2326"/>
                <a:gd name="T91" fmla="*/ 868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26" h="897">
                  <a:moveTo>
                    <a:pt x="0" y="897"/>
                  </a:moveTo>
                  <a:lnTo>
                    <a:pt x="8" y="869"/>
                  </a:lnTo>
                  <a:lnTo>
                    <a:pt x="16" y="843"/>
                  </a:lnTo>
                  <a:lnTo>
                    <a:pt x="27" y="817"/>
                  </a:lnTo>
                  <a:lnTo>
                    <a:pt x="39" y="791"/>
                  </a:lnTo>
                  <a:lnTo>
                    <a:pt x="52" y="767"/>
                  </a:lnTo>
                  <a:lnTo>
                    <a:pt x="67" y="743"/>
                  </a:lnTo>
                  <a:lnTo>
                    <a:pt x="83" y="721"/>
                  </a:lnTo>
                  <a:lnTo>
                    <a:pt x="99" y="698"/>
                  </a:lnTo>
                  <a:lnTo>
                    <a:pt x="118" y="678"/>
                  </a:lnTo>
                  <a:lnTo>
                    <a:pt x="137" y="657"/>
                  </a:lnTo>
                  <a:lnTo>
                    <a:pt x="158" y="640"/>
                  </a:lnTo>
                  <a:lnTo>
                    <a:pt x="179" y="622"/>
                  </a:lnTo>
                  <a:lnTo>
                    <a:pt x="202" y="605"/>
                  </a:lnTo>
                  <a:lnTo>
                    <a:pt x="225" y="591"/>
                  </a:lnTo>
                  <a:lnTo>
                    <a:pt x="249" y="577"/>
                  </a:lnTo>
                  <a:lnTo>
                    <a:pt x="275" y="565"/>
                  </a:lnTo>
                  <a:lnTo>
                    <a:pt x="280" y="544"/>
                  </a:lnTo>
                  <a:lnTo>
                    <a:pt x="285" y="524"/>
                  </a:lnTo>
                  <a:lnTo>
                    <a:pt x="292" y="504"/>
                  </a:lnTo>
                  <a:lnTo>
                    <a:pt x="299" y="485"/>
                  </a:lnTo>
                  <a:lnTo>
                    <a:pt x="308" y="466"/>
                  </a:lnTo>
                  <a:lnTo>
                    <a:pt x="317" y="447"/>
                  </a:lnTo>
                  <a:lnTo>
                    <a:pt x="327" y="429"/>
                  </a:lnTo>
                  <a:lnTo>
                    <a:pt x="336" y="411"/>
                  </a:lnTo>
                  <a:lnTo>
                    <a:pt x="348" y="394"/>
                  </a:lnTo>
                  <a:lnTo>
                    <a:pt x="360" y="378"/>
                  </a:lnTo>
                  <a:lnTo>
                    <a:pt x="372" y="361"/>
                  </a:lnTo>
                  <a:lnTo>
                    <a:pt x="385" y="346"/>
                  </a:lnTo>
                  <a:lnTo>
                    <a:pt x="399" y="331"/>
                  </a:lnTo>
                  <a:lnTo>
                    <a:pt x="413" y="317"/>
                  </a:lnTo>
                  <a:lnTo>
                    <a:pt x="428" y="303"/>
                  </a:lnTo>
                  <a:lnTo>
                    <a:pt x="443" y="290"/>
                  </a:lnTo>
                  <a:lnTo>
                    <a:pt x="460" y="277"/>
                  </a:lnTo>
                  <a:lnTo>
                    <a:pt x="477" y="265"/>
                  </a:lnTo>
                  <a:lnTo>
                    <a:pt x="493" y="254"/>
                  </a:lnTo>
                  <a:lnTo>
                    <a:pt x="511" y="243"/>
                  </a:lnTo>
                  <a:lnTo>
                    <a:pt x="529" y="234"/>
                  </a:lnTo>
                  <a:lnTo>
                    <a:pt x="548" y="224"/>
                  </a:lnTo>
                  <a:lnTo>
                    <a:pt x="566" y="216"/>
                  </a:lnTo>
                  <a:lnTo>
                    <a:pt x="586" y="209"/>
                  </a:lnTo>
                  <a:lnTo>
                    <a:pt x="605" y="202"/>
                  </a:lnTo>
                  <a:lnTo>
                    <a:pt x="625" y="196"/>
                  </a:lnTo>
                  <a:lnTo>
                    <a:pt x="646" y="191"/>
                  </a:lnTo>
                  <a:lnTo>
                    <a:pt x="667" y="187"/>
                  </a:lnTo>
                  <a:lnTo>
                    <a:pt x="687" y="184"/>
                  </a:lnTo>
                  <a:lnTo>
                    <a:pt x="709" y="181"/>
                  </a:lnTo>
                  <a:lnTo>
                    <a:pt x="731" y="180"/>
                  </a:lnTo>
                  <a:lnTo>
                    <a:pt x="753" y="179"/>
                  </a:lnTo>
                  <a:lnTo>
                    <a:pt x="779" y="180"/>
                  </a:lnTo>
                  <a:lnTo>
                    <a:pt x="805" y="183"/>
                  </a:lnTo>
                  <a:lnTo>
                    <a:pt x="830" y="186"/>
                  </a:lnTo>
                  <a:lnTo>
                    <a:pt x="855" y="191"/>
                  </a:lnTo>
                  <a:lnTo>
                    <a:pt x="885" y="173"/>
                  </a:lnTo>
                  <a:lnTo>
                    <a:pt x="915" y="158"/>
                  </a:lnTo>
                  <a:lnTo>
                    <a:pt x="930" y="152"/>
                  </a:lnTo>
                  <a:lnTo>
                    <a:pt x="947" y="144"/>
                  </a:lnTo>
                  <a:lnTo>
                    <a:pt x="962" y="140"/>
                  </a:lnTo>
                  <a:lnTo>
                    <a:pt x="979" y="134"/>
                  </a:lnTo>
                  <a:lnTo>
                    <a:pt x="996" y="129"/>
                  </a:lnTo>
                  <a:lnTo>
                    <a:pt x="1012" y="125"/>
                  </a:lnTo>
                  <a:lnTo>
                    <a:pt x="1030" y="122"/>
                  </a:lnTo>
                  <a:lnTo>
                    <a:pt x="1047" y="119"/>
                  </a:lnTo>
                  <a:lnTo>
                    <a:pt x="1065" y="117"/>
                  </a:lnTo>
                  <a:lnTo>
                    <a:pt x="1082" y="115"/>
                  </a:lnTo>
                  <a:lnTo>
                    <a:pt x="1100" y="115"/>
                  </a:lnTo>
                  <a:lnTo>
                    <a:pt x="1118" y="114"/>
                  </a:lnTo>
                  <a:lnTo>
                    <a:pt x="1151" y="115"/>
                  </a:lnTo>
                  <a:lnTo>
                    <a:pt x="1185" y="118"/>
                  </a:lnTo>
                  <a:lnTo>
                    <a:pt x="1218" y="124"/>
                  </a:lnTo>
                  <a:lnTo>
                    <a:pt x="1250" y="133"/>
                  </a:lnTo>
                  <a:lnTo>
                    <a:pt x="1267" y="117"/>
                  </a:lnTo>
                  <a:lnTo>
                    <a:pt x="1284" y="103"/>
                  </a:lnTo>
                  <a:lnTo>
                    <a:pt x="1301" y="90"/>
                  </a:lnTo>
                  <a:lnTo>
                    <a:pt x="1320" y="77"/>
                  </a:lnTo>
                  <a:lnTo>
                    <a:pt x="1340" y="65"/>
                  </a:lnTo>
                  <a:lnTo>
                    <a:pt x="1360" y="54"/>
                  </a:lnTo>
                  <a:lnTo>
                    <a:pt x="1380" y="44"/>
                  </a:lnTo>
                  <a:lnTo>
                    <a:pt x="1401" y="35"/>
                  </a:lnTo>
                  <a:lnTo>
                    <a:pt x="1423" y="28"/>
                  </a:lnTo>
                  <a:lnTo>
                    <a:pt x="1444" y="21"/>
                  </a:lnTo>
                  <a:lnTo>
                    <a:pt x="1467" y="15"/>
                  </a:lnTo>
                  <a:lnTo>
                    <a:pt x="1490" y="10"/>
                  </a:lnTo>
                  <a:lnTo>
                    <a:pt x="1512" y="5"/>
                  </a:lnTo>
                  <a:lnTo>
                    <a:pt x="1536" y="3"/>
                  </a:lnTo>
                  <a:lnTo>
                    <a:pt x="1560" y="0"/>
                  </a:lnTo>
                  <a:lnTo>
                    <a:pt x="1584" y="0"/>
                  </a:lnTo>
                  <a:lnTo>
                    <a:pt x="1609" y="0"/>
                  </a:lnTo>
                  <a:lnTo>
                    <a:pt x="1634" y="3"/>
                  </a:lnTo>
                  <a:lnTo>
                    <a:pt x="1657" y="6"/>
                  </a:lnTo>
                  <a:lnTo>
                    <a:pt x="1682" y="10"/>
                  </a:lnTo>
                  <a:lnTo>
                    <a:pt x="1706" y="16"/>
                  </a:lnTo>
                  <a:lnTo>
                    <a:pt x="1729" y="22"/>
                  </a:lnTo>
                  <a:lnTo>
                    <a:pt x="1751" y="30"/>
                  </a:lnTo>
                  <a:lnTo>
                    <a:pt x="1774" y="39"/>
                  </a:lnTo>
                  <a:lnTo>
                    <a:pt x="1795" y="48"/>
                  </a:lnTo>
                  <a:lnTo>
                    <a:pt x="1817" y="60"/>
                  </a:lnTo>
                  <a:lnTo>
                    <a:pt x="1837" y="71"/>
                  </a:lnTo>
                  <a:lnTo>
                    <a:pt x="1856" y="84"/>
                  </a:lnTo>
                  <a:lnTo>
                    <a:pt x="1876" y="98"/>
                  </a:lnTo>
                  <a:lnTo>
                    <a:pt x="1894" y="112"/>
                  </a:lnTo>
                  <a:lnTo>
                    <a:pt x="1912" y="128"/>
                  </a:lnTo>
                  <a:lnTo>
                    <a:pt x="1929" y="143"/>
                  </a:lnTo>
                  <a:lnTo>
                    <a:pt x="1945" y="160"/>
                  </a:lnTo>
                  <a:lnTo>
                    <a:pt x="1961" y="178"/>
                  </a:lnTo>
                  <a:lnTo>
                    <a:pt x="1975" y="197"/>
                  </a:lnTo>
                  <a:lnTo>
                    <a:pt x="1988" y="216"/>
                  </a:lnTo>
                  <a:lnTo>
                    <a:pt x="2001" y="236"/>
                  </a:lnTo>
                  <a:lnTo>
                    <a:pt x="2013" y="256"/>
                  </a:lnTo>
                  <a:lnTo>
                    <a:pt x="2024" y="278"/>
                  </a:lnTo>
                  <a:lnTo>
                    <a:pt x="2033" y="299"/>
                  </a:lnTo>
                  <a:lnTo>
                    <a:pt x="2043" y="321"/>
                  </a:lnTo>
                  <a:lnTo>
                    <a:pt x="2050" y="343"/>
                  </a:lnTo>
                  <a:lnTo>
                    <a:pt x="2057" y="367"/>
                  </a:lnTo>
                  <a:lnTo>
                    <a:pt x="2062" y="391"/>
                  </a:lnTo>
                  <a:lnTo>
                    <a:pt x="2067" y="415"/>
                  </a:lnTo>
                  <a:lnTo>
                    <a:pt x="2069" y="440"/>
                  </a:lnTo>
                  <a:lnTo>
                    <a:pt x="2072" y="463"/>
                  </a:lnTo>
                  <a:lnTo>
                    <a:pt x="2072" y="490"/>
                  </a:lnTo>
                  <a:lnTo>
                    <a:pt x="2072" y="503"/>
                  </a:lnTo>
                  <a:lnTo>
                    <a:pt x="2072" y="517"/>
                  </a:lnTo>
                  <a:lnTo>
                    <a:pt x="2070" y="530"/>
                  </a:lnTo>
                  <a:lnTo>
                    <a:pt x="2069" y="544"/>
                  </a:lnTo>
                  <a:lnTo>
                    <a:pt x="2094" y="557"/>
                  </a:lnTo>
                  <a:lnTo>
                    <a:pt x="2118" y="573"/>
                  </a:lnTo>
                  <a:lnTo>
                    <a:pt x="2141" y="590"/>
                  </a:lnTo>
                  <a:lnTo>
                    <a:pt x="2162" y="606"/>
                  </a:lnTo>
                  <a:lnTo>
                    <a:pt x="2183" y="625"/>
                  </a:lnTo>
                  <a:lnTo>
                    <a:pt x="2203" y="646"/>
                  </a:lnTo>
                  <a:lnTo>
                    <a:pt x="2222" y="667"/>
                  </a:lnTo>
                  <a:lnTo>
                    <a:pt x="2238" y="688"/>
                  </a:lnTo>
                  <a:lnTo>
                    <a:pt x="2254" y="712"/>
                  </a:lnTo>
                  <a:lnTo>
                    <a:pt x="2269" y="736"/>
                  </a:lnTo>
                  <a:lnTo>
                    <a:pt x="2282" y="761"/>
                  </a:lnTo>
                  <a:lnTo>
                    <a:pt x="2294" y="787"/>
                  </a:lnTo>
                  <a:lnTo>
                    <a:pt x="2305" y="813"/>
                  </a:lnTo>
                  <a:lnTo>
                    <a:pt x="2313" y="841"/>
                  </a:lnTo>
                  <a:lnTo>
                    <a:pt x="2320" y="868"/>
                  </a:lnTo>
                  <a:lnTo>
                    <a:pt x="2326" y="897"/>
                  </a:lnTo>
                  <a:lnTo>
                    <a:pt x="0" y="897"/>
                  </a:lnTo>
                  <a:close/>
                </a:path>
              </a:pathLst>
            </a:custGeom>
            <a:solidFill>
              <a:srgbClr val="FDFDFD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47842F7F-640B-43D2-9C77-5B9F64AE2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5905" y="1633078"/>
              <a:ext cx="1674104" cy="645975"/>
            </a:xfrm>
            <a:custGeom>
              <a:avLst/>
              <a:gdLst>
                <a:gd name="T0" fmla="*/ 13 w 4315"/>
                <a:gd name="T1" fmla="*/ 1613 h 1664"/>
                <a:gd name="T2" fmla="*/ 40 w 4315"/>
                <a:gd name="T3" fmla="*/ 1538 h 1664"/>
                <a:gd name="T4" fmla="*/ 72 w 4315"/>
                <a:gd name="T5" fmla="*/ 1468 h 1664"/>
                <a:gd name="T6" fmla="*/ 110 w 4315"/>
                <a:gd name="T7" fmla="*/ 1400 h 1664"/>
                <a:gd name="T8" fmla="*/ 153 w 4315"/>
                <a:gd name="T9" fmla="*/ 1335 h 1664"/>
                <a:gd name="T10" fmla="*/ 202 w 4315"/>
                <a:gd name="T11" fmla="*/ 1275 h 1664"/>
                <a:gd name="T12" fmla="*/ 255 w 4315"/>
                <a:gd name="T13" fmla="*/ 1220 h 1664"/>
                <a:gd name="T14" fmla="*/ 312 w 4315"/>
                <a:gd name="T15" fmla="*/ 1169 h 1664"/>
                <a:gd name="T16" fmla="*/ 374 w 4315"/>
                <a:gd name="T17" fmla="*/ 1122 h 1664"/>
                <a:gd name="T18" fmla="*/ 441 w 4315"/>
                <a:gd name="T19" fmla="*/ 1082 h 1664"/>
                <a:gd name="T20" fmla="*/ 510 w 4315"/>
                <a:gd name="T21" fmla="*/ 1046 h 1664"/>
                <a:gd name="T22" fmla="*/ 542 w 4315"/>
                <a:gd name="T23" fmla="*/ 934 h 1664"/>
                <a:gd name="T24" fmla="*/ 587 w 4315"/>
                <a:gd name="T25" fmla="*/ 830 h 1664"/>
                <a:gd name="T26" fmla="*/ 646 w 4315"/>
                <a:gd name="T27" fmla="*/ 731 h 1664"/>
                <a:gd name="T28" fmla="*/ 715 w 4315"/>
                <a:gd name="T29" fmla="*/ 642 h 1664"/>
                <a:gd name="T30" fmla="*/ 794 w 4315"/>
                <a:gd name="T31" fmla="*/ 561 h 1664"/>
                <a:gd name="T32" fmla="*/ 884 w 4315"/>
                <a:gd name="T33" fmla="*/ 490 h 1664"/>
                <a:gd name="T34" fmla="*/ 981 w 4315"/>
                <a:gd name="T35" fmla="*/ 432 h 1664"/>
                <a:gd name="T36" fmla="*/ 1087 w 4315"/>
                <a:gd name="T37" fmla="*/ 387 h 1664"/>
                <a:gd name="T38" fmla="*/ 1198 w 4315"/>
                <a:gd name="T39" fmla="*/ 353 h 1664"/>
                <a:gd name="T40" fmla="*/ 1316 w 4315"/>
                <a:gd name="T41" fmla="*/ 336 h 1664"/>
                <a:gd name="T42" fmla="*/ 1420 w 4315"/>
                <a:gd name="T43" fmla="*/ 332 h 1664"/>
                <a:gd name="T44" fmla="*/ 1493 w 4315"/>
                <a:gd name="T45" fmla="*/ 337 h 1664"/>
                <a:gd name="T46" fmla="*/ 1563 w 4315"/>
                <a:gd name="T47" fmla="*/ 348 h 1664"/>
                <a:gd name="T48" fmla="*/ 1641 w 4315"/>
                <a:gd name="T49" fmla="*/ 320 h 1664"/>
                <a:gd name="T50" fmla="*/ 1726 w 4315"/>
                <a:gd name="T51" fmla="*/ 280 h 1664"/>
                <a:gd name="T52" fmla="*/ 1816 w 4315"/>
                <a:gd name="T53" fmla="*/ 248 h 1664"/>
                <a:gd name="T54" fmla="*/ 1910 w 4315"/>
                <a:gd name="T55" fmla="*/ 225 h 1664"/>
                <a:gd name="T56" fmla="*/ 2007 w 4315"/>
                <a:gd name="T57" fmla="*/ 213 h 1664"/>
                <a:gd name="T58" fmla="*/ 2106 w 4315"/>
                <a:gd name="T59" fmla="*/ 211 h 1664"/>
                <a:gd name="T60" fmla="*/ 2199 w 4315"/>
                <a:gd name="T61" fmla="*/ 219 h 1664"/>
                <a:gd name="T62" fmla="*/ 2289 w 4315"/>
                <a:gd name="T63" fmla="*/ 237 h 1664"/>
                <a:gd name="T64" fmla="*/ 2382 w 4315"/>
                <a:gd name="T65" fmla="*/ 190 h 1664"/>
                <a:gd name="T66" fmla="*/ 2486 w 4315"/>
                <a:gd name="T67" fmla="*/ 120 h 1664"/>
                <a:gd name="T68" fmla="*/ 2599 w 4315"/>
                <a:gd name="T69" fmla="*/ 65 h 1664"/>
                <a:gd name="T70" fmla="*/ 2720 w 4315"/>
                <a:gd name="T71" fmla="*/ 26 h 1664"/>
                <a:gd name="T72" fmla="*/ 2849 w 4315"/>
                <a:gd name="T73" fmla="*/ 5 h 1664"/>
                <a:gd name="T74" fmla="*/ 2985 w 4315"/>
                <a:gd name="T75" fmla="*/ 1 h 1664"/>
                <a:gd name="T76" fmla="*/ 3120 w 4315"/>
                <a:gd name="T77" fmla="*/ 18 h 1664"/>
                <a:gd name="T78" fmla="*/ 3249 w 4315"/>
                <a:gd name="T79" fmla="*/ 55 h 1664"/>
                <a:gd name="T80" fmla="*/ 3370 w 4315"/>
                <a:gd name="T81" fmla="*/ 109 h 1664"/>
                <a:gd name="T82" fmla="*/ 3480 w 4315"/>
                <a:gd name="T83" fmla="*/ 180 h 1664"/>
                <a:gd name="T84" fmla="*/ 3578 w 4315"/>
                <a:gd name="T85" fmla="*/ 265 h 1664"/>
                <a:gd name="T86" fmla="*/ 3664 w 4315"/>
                <a:gd name="T87" fmla="*/ 364 h 1664"/>
                <a:gd name="T88" fmla="*/ 3734 w 4315"/>
                <a:gd name="T89" fmla="*/ 475 h 1664"/>
                <a:gd name="T90" fmla="*/ 3789 w 4315"/>
                <a:gd name="T91" fmla="*/ 595 h 1664"/>
                <a:gd name="T92" fmla="*/ 3826 w 4315"/>
                <a:gd name="T93" fmla="*/ 724 h 1664"/>
                <a:gd name="T94" fmla="*/ 3843 w 4315"/>
                <a:gd name="T95" fmla="*/ 859 h 1664"/>
                <a:gd name="T96" fmla="*/ 3843 w 4315"/>
                <a:gd name="T97" fmla="*/ 958 h 1664"/>
                <a:gd name="T98" fmla="*/ 3862 w 4315"/>
                <a:gd name="T99" fmla="*/ 1020 h 1664"/>
                <a:gd name="T100" fmla="*/ 3928 w 4315"/>
                <a:gd name="T101" fmla="*/ 1062 h 1664"/>
                <a:gd name="T102" fmla="*/ 3992 w 4315"/>
                <a:gd name="T103" fmla="*/ 1108 h 1664"/>
                <a:gd name="T104" fmla="*/ 4050 w 4315"/>
                <a:gd name="T105" fmla="*/ 1159 h 1664"/>
                <a:gd name="T106" fmla="*/ 4103 w 4315"/>
                <a:gd name="T107" fmla="*/ 1216 h 1664"/>
                <a:gd name="T108" fmla="*/ 4152 w 4315"/>
                <a:gd name="T109" fmla="*/ 1277 h 1664"/>
                <a:gd name="T110" fmla="*/ 4196 w 4315"/>
                <a:gd name="T111" fmla="*/ 1343 h 1664"/>
                <a:gd name="T112" fmla="*/ 4234 w 4315"/>
                <a:gd name="T113" fmla="*/ 1410 h 1664"/>
                <a:gd name="T114" fmla="*/ 4266 w 4315"/>
                <a:gd name="T115" fmla="*/ 1483 h 1664"/>
                <a:gd name="T116" fmla="*/ 4291 w 4315"/>
                <a:gd name="T117" fmla="*/ 1559 h 1664"/>
                <a:gd name="T118" fmla="*/ 4311 w 4315"/>
                <a:gd name="T119" fmla="*/ 1637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15" h="1664">
                  <a:moveTo>
                    <a:pt x="0" y="1664"/>
                  </a:moveTo>
                  <a:lnTo>
                    <a:pt x="6" y="1638"/>
                  </a:lnTo>
                  <a:lnTo>
                    <a:pt x="13" y="1613"/>
                  </a:lnTo>
                  <a:lnTo>
                    <a:pt x="22" y="1588"/>
                  </a:lnTo>
                  <a:lnTo>
                    <a:pt x="30" y="1563"/>
                  </a:lnTo>
                  <a:lnTo>
                    <a:pt x="40" y="1538"/>
                  </a:lnTo>
                  <a:lnTo>
                    <a:pt x="49" y="1514"/>
                  </a:lnTo>
                  <a:lnTo>
                    <a:pt x="60" y="1490"/>
                  </a:lnTo>
                  <a:lnTo>
                    <a:pt x="72" y="1468"/>
                  </a:lnTo>
                  <a:lnTo>
                    <a:pt x="84" y="1444"/>
                  </a:lnTo>
                  <a:lnTo>
                    <a:pt x="97" y="1421"/>
                  </a:lnTo>
                  <a:lnTo>
                    <a:pt x="110" y="1400"/>
                  </a:lnTo>
                  <a:lnTo>
                    <a:pt x="123" y="1377"/>
                  </a:lnTo>
                  <a:lnTo>
                    <a:pt x="137" y="1356"/>
                  </a:lnTo>
                  <a:lnTo>
                    <a:pt x="153" y="1335"/>
                  </a:lnTo>
                  <a:lnTo>
                    <a:pt x="168" y="1315"/>
                  </a:lnTo>
                  <a:lnTo>
                    <a:pt x="185" y="1295"/>
                  </a:lnTo>
                  <a:lnTo>
                    <a:pt x="202" y="1275"/>
                  </a:lnTo>
                  <a:lnTo>
                    <a:pt x="218" y="1256"/>
                  </a:lnTo>
                  <a:lnTo>
                    <a:pt x="236" y="1238"/>
                  </a:lnTo>
                  <a:lnTo>
                    <a:pt x="255" y="1220"/>
                  </a:lnTo>
                  <a:lnTo>
                    <a:pt x="273" y="1202"/>
                  </a:lnTo>
                  <a:lnTo>
                    <a:pt x="293" y="1185"/>
                  </a:lnTo>
                  <a:lnTo>
                    <a:pt x="312" y="1169"/>
                  </a:lnTo>
                  <a:lnTo>
                    <a:pt x="332" y="1152"/>
                  </a:lnTo>
                  <a:lnTo>
                    <a:pt x="354" y="1137"/>
                  </a:lnTo>
                  <a:lnTo>
                    <a:pt x="374" y="1122"/>
                  </a:lnTo>
                  <a:lnTo>
                    <a:pt x="396" y="1108"/>
                  </a:lnTo>
                  <a:lnTo>
                    <a:pt x="418" y="1095"/>
                  </a:lnTo>
                  <a:lnTo>
                    <a:pt x="441" y="1082"/>
                  </a:lnTo>
                  <a:lnTo>
                    <a:pt x="463" y="1070"/>
                  </a:lnTo>
                  <a:lnTo>
                    <a:pt x="486" y="1058"/>
                  </a:lnTo>
                  <a:lnTo>
                    <a:pt x="510" y="1046"/>
                  </a:lnTo>
                  <a:lnTo>
                    <a:pt x="519" y="1009"/>
                  </a:lnTo>
                  <a:lnTo>
                    <a:pt x="530" y="971"/>
                  </a:lnTo>
                  <a:lnTo>
                    <a:pt x="542" y="934"/>
                  </a:lnTo>
                  <a:lnTo>
                    <a:pt x="555" y="899"/>
                  </a:lnTo>
                  <a:lnTo>
                    <a:pt x="571" y="864"/>
                  </a:lnTo>
                  <a:lnTo>
                    <a:pt x="587" y="830"/>
                  </a:lnTo>
                  <a:lnTo>
                    <a:pt x="605" y="795"/>
                  </a:lnTo>
                  <a:lnTo>
                    <a:pt x="624" y="763"/>
                  </a:lnTo>
                  <a:lnTo>
                    <a:pt x="646" y="731"/>
                  </a:lnTo>
                  <a:lnTo>
                    <a:pt x="667" y="700"/>
                  </a:lnTo>
                  <a:lnTo>
                    <a:pt x="690" y="670"/>
                  </a:lnTo>
                  <a:lnTo>
                    <a:pt x="715" y="642"/>
                  </a:lnTo>
                  <a:lnTo>
                    <a:pt x="740" y="613"/>
                  </a:lnTo>
                  <a:lnTo>
                    <a:pt x="767" y="587"/>
                  </a:lnTo>
                  <a:lnTo>
                    <a:pt x="794" y="561"/>
                  </a:lnTo>
                  <a:lnTo>
                    <a:pt x="823" y="537"/>
                  </a:lnTo>
                  <a:lnTo>
                    <a:pt x="853" y="513"/>
                  </a:lnTo>
                  <a:lnTo>
                    <a:pt x="884" y="490"/>
                  </a:lnTo>
                  <a:lnTo>
                    <a:pt x="916" y="470"/>
                  </a:lnTo>
                  <a:lnTo>
                    <a:pt x="948" y="451"/>
                  </a:lnTo>
                  <a:lnTo>
                    <a:pt x="981" y="432"/>
                  </a:lnTo>
                  <a:lnTo>
                    <a:pt x="1016" y="415"/>
                  </a:lnTo>
                  <a:lnTo>
                    <a:pt x="1050" y="400"/>
                  </a:lnTo>
                  <a:lnTo>
                    <a:pt x="1087" y="387"/>
                  </a:lnTo>
                  <a:lnTo>
                    <a:pt x="1123" y="374"/>
                  </a:lnTo>
                  <a:lnTo>
                    <a:pt x="1161" y="363"/>
                  </a:lnTo>
                  <a:lnTo>
                    <a:pt x="1198" y="353"/>
                  </a:lnTo>
                  <a:lnTo>
                    <a:pt x="1237" y="346"/>
                  </a:lnTo>
                  <a:lnTo>
                    <a:pt x="1276" y="340"/>
                  </a:lnTo>
                  <a:lnTo>
                    <a:pt x="1316" y="336"/>
                  </a:lnTo>
                  <a:lnTo>
                    <a:pt x="1356" y="333"/>
                  </a:lnTo>
                  <a:lnTo>
                    <a:pt x="1397" y="332"/>
                  </a:lnTo>
                  <a:lnTo>
                    <a:pt x="1420" y="332"/>
                  </a:lnTo>
                  <a:lnTo>
                    <a:pt x="1445" y="333"/>
                  </a:lnTo>
                  <a:lnTo>
                    <a:pt x="1469" y="336"/>
                  </a:lnTo>
                  <a:lnTo>
                    <a:pt x="1493" y="337"/>
                  </a:lnTo>
                  <a:lnTo>
                    <a:pt x="1517" y="340"/>
                  </a:lnTo>
                  <a:lnTo>
                    <a:pt x="1541" y="344"/>
                  </a:lnTo>
                  <a:lnTo>
                    <a:pt x="1563" y="348"/>
                  </a:lnTo>
                  <a:lnTo>
                    <a:pt x="1587" y="352"/>
                  </a:lnTo>
                  <a:lnTo>
                    <a:pt x="1613" y="336"/>
                  </a:lnTo>
                  <a:lnTo>
                    <a:pt x="1641" y="320"/>
                  </a:lnTo>
                  <a:lnTo>
                    <a:pt x="1669" y="306"/>
                  </a:lnTo>
                  <a:lnTo>
                    <a:pt x="1698" y="293"/>
                  </a:lnTo>
                  <a:lnTo>
                    <a:pt x="1726" y="280"/>
                  </a:lnTo>
                  <a:lnTo>
                    <a:pt x="1756" y="268"/>
                  </a:lnTo>
                  <a:lnTo>
                    <a:pt x="1786" y="257"/>
                  </a:lnTo>
                  <a:lnTo>
                    <a:pt x="1816" y="248"/>
                  </a:lnTo>
                  <a:lnTo>
                    <a:pt x="1847" y="239"/>
                  </a:lnTo>
                  <a:lnTo>
                    <a:pt x="1879" y="232"/>
                  </a:lnTo>
                  <a:lnTo>
                    <a:pt x="1910" y="225"/>
                  </a:lnTo>
                  <a:lnTo>
                    <a:pt x="1942" y="220"/>
                  </a:lnTo>
                  <a:lnTo>
                    <a:pt x="1974" y="215"/>
                  </a:lnTo>
                  <a:lnTo>
                    <a:pt x="2007" y="213"/>
                  </a:lnTo>
                  <a:lnTo>
                    <a:pt x="2041" y="211"/>
                  </a:lnTo>
                  <a:lnTo>
                    <a:pt x="2074" y="211"/>
                  </a:lnTo>
                  <a:lnTo>
                    <a:pt x="2106" y="211"/>
                  </a:lnTo>
                  <a:lnTo>
                    <a:pt x="2137" y="213"/>
                  </a:lnTo>
                  <a:lnTo>
                    <a:pt x="2168" y="215"/>
                  </a:lnTo>
                  <a:lnTo>
                    <a:pt x="2199" y="219"/>
                  </a:lnTo>
                  <a:lnTo>
                    <a:pt x="2230" y="224"/>
                  </a:lnTo>
                  <a:lnTo>
                    <a:pt x="2260" y="230"/>
                  </a:lnTo>
                  <a:lnTo>
                    <a:pt x="2289" y="237"/>
                  </a:lnTo>
                  <a:lnTo>
                    <a:pt x="2318" y="244"/>
                  </a:lnTo>
                  <a:lnTo>
                    <a:pt x="2350" y="217"/>
                  </a:lnTo>
                  <a:lnTo>
                    <a:pt x="2382" y="190"/>
                  </a:lnTo>
                  <a:lnTo>
                    <a:pt x="2416" y="165"/>
                  </a:lnTo>
                  <a:lnTo>
                    <a:pt x="2450" y="142"/>
                  </a:lnTo>
                  <a:lnTo>
                    <a:pt x="2486" y="120"/>
                  </a:lnTo>
                  <a:lnTo>
                    <a:pt x="2523" y="100"/>
                  </a:lnTo>
                  <a:lnTo>
                    <a:pt x="2561" y="82"/>
                  </a:lnTo>
                  <a:lnTo>
                    <a:pt x="2599" y="65"/>
                  </a:lnTo>
                  <a:lnTo>
                    <a:pt x="2638" y="50"/>
                  </a:lnTo>
                  <a:lnTo>
                    <a:pt x="2680" y="37"/>
                  </a:lnTo>
                  <a:lnTo>
                    <a:pt x="2720" y="26"/>
                  </a:lnTo>
                  <a:lnTo>
                    <a:pt x="2763" y="17"/>
                  </a:lnTo>
                  <a:lnTo>
                    <a:pt x="2806" y="9"/>
                  </a:lnTo>
                  <a:lnTo>
                    <a:pt x="2849" y="5"/>
                  </a:lnTo>
                  <a:lnTo>
                    <a:pt x="2893" y="1"/>
                  </a:lnTo>
                  <a:lnTo>
                    <a:pt x="2938" y="0"/>
                  </a:lnTo>
                  <a:lnTo>
                    <a:pt x="2985" y="1"/>
                  </a:lnTo>
                  <a:lnTo>
                    <a:pt x="3030" y="5"/>
                  </a:lnTo>
                  <a:lnTo>
                    <a:pt x="3076" y="11"/>
                  </a:lnTo>
                  <a:lnTo>
                    <a:pt x="3120" y="18"/>
                  </a:lnTo>
                  <a:lnTo>
                    <a:pt x="3164" y="29"/>
                  </a:lnTo>
                  <a:lnTo>
                    <a:pt x="3207" y="40"/>
                  </a:lnTo>
                  <a:lnTo>
                    <a:pt x="3249" y="55"/>
                  </a:lnTo>
                  <a:lnTo>
                    <a:pt x="3290" y="71"/>
                  </a:lnTo>
                  <a:lnTo>
                    <a:pt x="3331" y="89"/>
                  </a:lnTo>
                  <a:lnTo>
                    <a:pt x="3370" y="109"/>
                  </a:lnTo>
                  <a:lnTo>
                    <a:pt x="3407" y="131"/>
                  </a:lnTo>
                  <a:lnTo>
                    <a:pt x="3444" y="155"/>
                  </a:lnTo>
                  <a:lnTo>
                    <a:pt x="3480" y="180"/>
                  </a:lnTo>
                  <a:lnTo>
                    <a:pt x="3514" y="207"/>
                  </a:lnTo>
                  <a:lnTo>
                    <a:pt x="3548" y="236"/>
                  </a:lnTo>
                  <a:lnTo>
                    <a:pt x="3578" y="265"/>
                  </a:lnTo>
                  <a:lnTo>
                    <a:pt x="3608" y="296"/>
                  </a:lnTo>
                  <a:lnTo>
                    <a:pt x="3637" y="330"/>
                  </a:lnTo>
                  <a:lnTo>
                    <a:pt x="3664" y="364"/>
                  </a:lnTo>
                  <a:lnTo>
                    <a:pt x="3689" y="400"/>
                  </a:lnTo>
                  <a:lnTo>
                    <a:pt x="3713" y="437"/>
                  </a:lnTo>
                  <a:lnTo>
                    <a:pt x="3734" y="475"/>
                  </a:lnTo>
                  <a:lnTo>
                    <a:pt x="3755" y="513"/>
                  </a:lnTo>
                  <a:lnTo>
                    <a:pt x="3772" y="553"/>
                  </a:lnTo>
                  <a:lnTo>
                    <a:pt x="3789" y="595"/>
                  </a:lnTo>
                  <a:lnTo>
                    <a:pt x="3803" y="637"/>
                  </a:lnTo>
                  <a:lnTo>
                    <a:pt x="3815" y="680"/>
                  </a:lnTo>
                  <a:lnTo>
                    <a:pt x="3826" y="724"/>
                  </a:lnTo>
                  <a:lnTo>
                    <a:pt x="3833" y="769"/>
                  </a:lnTo>
                  <a:lnTo>
                    <a:pt x="3839" y="814"/>
                  </a:lnTo>
                  <a:lnTo>
                    <a:pt x="3843" y="859"/>
                  </a:lnTo>
                  <a:lnTo>
                    <a:pt x="3844" y="907"/>
                  </a:lnTo>
                  <a:lnTo>
                    <a:pt x="3844" y="932"/>
                  </a:lnTo>
                  <a:lnTo>
                    <a:pt x="3843" y="958"/>
                  </a:lnTo>
                  <a:lnTo>
                    <a:pt x="3840" y="983"/>
                  </a:lnTo>
                  <a:lnTo>
                    <a:pt x="3838" y="1008"/>
                  </a:lnTo>
                  <a:lnTo>
                    <a:pt x="3862" y="1020"/>
                  </a:lnTo>
                  <a:lnTo>
                    <a:pt x="3884" y="1033"/>
                  </a:lnTo>
                  <a:lnTo>
                    <a:pt x="3907" y="1047"/>
                  </a:lnTo>
                  <a:lnTo>
                    <a:pt x="3928" y="1062"/>
                  </a:lnTo>
                  <a:lnTo>
                    <a:pt x="3950" y="1076"/>
                  </a:lnTo>
                  <a:lnTo>
                    <a:pt x="3971" y="1093"/>
                  </a:lnTo>
                  <a:lnTo>
                    <a:pt x="3992" y="1108"/>
                  </a:lnTo>
                  <a:lnTo>
                    <a:pt x="4011" y="1125"/>
                  </a:lnTo>
                  <a:lnTo>
                    <a:pt x="4031" y="1141"/>
                  </a:lnTo>
                  <a:lnTo>
                    <a:pt x="4050" y="1159"/>
                  </a:lnTo>
                  <a:lnTo>
                    <a:pt x="4068" y="1178"/>
                  </a:lnTo>
                  <a:lnTo>
                    <a:pt x="4086" y="1197"/>
                  </a:lnTo>
                  <a:lnTo>
                    <a:pt x="4103" y="1216"/>
                  </a:lnTo>
                  <a:lnTo>
                    <a:pt x="4120" y="1235"/>
                  </a:lnTo>
                  <a:lnTo>
                    <a:pt x="4137" y="1257"/>
                  </a:lnTo>
                  <a:lnTo>
                    <a:pt x="4152" y="1277"/>
                  </a:lnTo>
                  <a:lnTo>
                    <a:pt x="4168" y="1299"/>
                  </a:lnTo>
                  <a:lnTo>
                    <a:pt x="4182" y="1320"/>
                  </a:lnTo>
                  <a:lnTo>
                    <a:pt x="4196" y="1343"/>
                  </a:lnTo>
                  <a:lnTo>
                    <a:pt x="4209" y="1365"/>
                  </a:lnTo>
                  <a:lnTo>
                    <a:pt x="4222" y="1388"/>
                  </a:lnTo>
                  <a:lnTo>
                    <a:pt x="4234" y="1410"/>
                  </a:lnTo>
                  <a:lnTo>
                    <a:pt x="4245" y="1434"/>
                  </a:lnTo>
                  <a:lnTo>
                    <a:pt x="4256" y="1459"/>
                  </a:lnTo>
                  <a:lnTo>
                    <a:pt x="4266" y="1483"/>
                  </a:lnTo>
                  <a:lnTo>
                    <a:pt x="4275" y="1508"/>
                  </a:lnTo>
                  <a:lnTo>
                    <a:pt x="4284" y="1533"/>
                  </a:lnTo>
                  <a:lnTo>
                    <a:pt x="4291" y="1559"/>
                  </a:lnTo>
                  <a:lnTo>
                    <a:pt x="4299" y="1584"/>
                  </a:lnTo>
                  <a:lnTo>
                    <a:pt x="4305" y="1610"/>
                  </a:lnTo>
                  <a:lnTo>
                    <a:pt x="4311" y="1637"/>
                  </a:lnTo>
                  <a:lnTo>
                    <a:pt x="4315" y="1664"/>
                  </a:lnTo>
                  <a:lnTo>
                    <a:pt x="0" y="166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7">
              <a:extLst>
                <a:ext uri="{FF2B5EF4-FFF2-40B4-BE49-F238E27FC236}">
                  <a16:creationId xmlns:a16="http://schemas.microsoft.com/office/drawing/2014/main" id="{D8369B8F-B38C-4514-BBA9-6D5244EF4A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6314" y="1985039"/>
              <a:ext cx="541533" cy="208924"/>
            </a:xfrm>
            <a:custGeom>
              <a:avLst/>
              <a:gdLst>
                <a:gd name="T0" fmla="*/ 10 w 1620"/>
                <a:gd name="T1" fmla="*/ 587 h 625"/>
                <a:gd name="T2" fmla="*/ 35 w 1620"/>
                <a:gd name="T3" fmla="*/ 533 h 625"/>
                <a:gd name="T4" fmla="*/ 69 w 1620"/>
                <a:gd name="T5" fmla="*/ 486 h 625"/>
                <a:gd name="T6" fmla="*/ 109 w 1620"/>
                <a:gd name="T7" fmla="*/ 445 h 625"/>
                <a:gd name="T8" fmla="*/ 156 w 1620"/>
                <a:gd name="T9" fmla="*/ 411 h 625"/>
                <a:gd name="T10" fmla="*/ 194 w 1620"/>
                <a:gd name="T11" fmla="*/ 379 h 625"/>
                <a:gd name="T12" fmla="*/ 208 w 1620"/>
                <a:gd name="T13" fmla="*/ 337 h 625"/>
                <a:gd name="T14" fmla="*/ 226 w 1620"/>
                <a:gd name="T15" fmla="*/ 299 h 625"/>
                <a:gd name="T16" fmla="*/ 268 w 1620"/>
                <a:gd name="T17" fmla="*/ 241 h 625"/>
                <a:gd name="T18" fmla="*/ 331 w 1620"/>
                <a:gd name="T19" fmla="*/ 185 h 625"/>
                <a:gd name="T20" fmla="*/ 381 w 1620"/>
                <a:gd name="T21" fmla="*/ 156 h 625"/>
                <a:gd name="T22" fmla="*/ 421 w 1620"/>
                <a:gd name="T23" fmla="*/ 141 h 625"/>
                <a:gd name="T24" fmla="*/ 464 w 1620"/>
                <a:gd name="T25" fmla="*/ 130 h 625"/>
                <a:gd name="T26" fmla="*/ 508 w 1620"/>
                <a:gd name="T27" fmla="*/ 125 h 625"/>
                <a:gd name="T28" fmla="*/ 560 w 1620"/>
                <a:gd name="T29" fmla="*/ 126 h 625"/>
                <a:gd name="T30" fmla="*/ 615 w 1620"/>
                <a:gd name="T31" fmla="*/ 120 h 625"/>
                <a:gd name="T32" fmla="*/ 681 w 1620"/>
                <a:gd name="T33" fmla="*/ 93 h 625"/>
                <a:gd name="T34" fmla="*/ 753 w 1620"/>
                <a:gd name="T35" fmla="*/ 80 h 625"/>
                <a:gd name="T36" fmla="*/ 825 w 1620"/>
                <a:gd name="T37" fmla="*/ 82 h 625"/>
                <a:gd name="T38" fmla="*/ 882 w 1620"/>
                <a:gd name="T39" fmla="*/ 81 h 625"/>
                <a:gd name="T40" fmla="*/ 919 w 1620"/>
                <a:gd name="T41" fmla="*/ 54 h 625"/>
                <a:gd name="T42" fmla="*/ 960 w 1620"/>
                <a:gd name="T43" fmla="*/ 31 h 625"/>
                <a:gd name="T44" fmla="*/ 1006 w 1620"/>
                <a:gd name="T45" fmla="*/ 14 h 625"/>
                <a:gd name="T46" fmla="*/ 1053 w 1620"/>
                <a:gd name="T47" fmla="*/ 4 h 625"/>
                <a:gd name="T48" fmla="*/ 1102 w 1620"/>
                <a:gd name="T49" fmla="*/ 0 h 625"/>
                <a:gd name="T50" fmla="*/ 1154 w 1620"/>
                <a:gd name="T51" fmla="*/ 4 h 625"/>
                <a:gd name="T52" fmla="*/ 1203 w 1620"/>
                <a:gd name="T53" fmla="*/ 16 h 625"/>
                <a:gd name="T54" fmla="*/ 1250 w 1620"/>
                <a:gd name="T55" fmla="*/ 33 h 625"/>
                <a:gd name="T56" fmla="*/ 1292 w 1620"/>
                <a:gd name="T57" fmla="*/ 58 h 625"/>
                <a:gd name="T58" fmla="*/ 1332 w 1620"/>
                <a:gd name="T59" fmla="*/ 88 h 625"/>
                <a:gd name="T60" fmla="*/ 1365 w 1620"/>
                <a:gd name="T61" fmla="*/ 124 h 625"/>
                <a:gd name="T62" fmla="*/ 1394 w 1620"/>
                <a:gd name="T63" fmla="*/ 164 h 625"/>
                <a:gd name="T64" fmla="*/ 1416 w 1620"/>
                <a:gd name="T65" fmla="*/ 208 h 625"/>
                <a:gd name="T66" fmla="*/ 1432 w 1620"/>
                <a:gd name="T67" fmla="*/ 255 h 625"/>
                <a:gd name="T68" fmla="*/ 1441 w 1620"/>
                <a:gd name="T69" fmla="*/ 306 h 625"/>
                <a:gd name="T70" fmla="*/ 1442 w 1620"/>
                <a:gd name="T71" fmla="*/ 350 h 625"/>
                <a:gd name="T72" fmla="*/ 1440 w 1620"/>
                <a:gd name="T73" fmla="*/ 379 h 625"/>
                <a:gd name="T74" fmla="*/ 1490 w 1620"/>
                <a:gd name="T75" fmla="*/ 410 h 625"/>
                <a:gd name="T76" fmla="*/ 1534 w 1620"/>
                <a:gd name="T77" fmla="*/ 450 h 625"/>
                <a:gd name="T78" fmla="*/ 1570 w 1620"/>
                <a:gd name="T79" fmla="*/ 495 h 625"/>
                <a:gd name="T80" fmla="*/ 1597 w 1620"/>
                <a:gd name="T81" fmla="*/ 548 h 625"/>
                <a:gd name="T82" fmla="*/ 1616 w 1620"/>
                <a:gd name="T83" fmla="*/ 60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20" h="625">
                  <a:moveTo>
                    <a:pt x="0" y="625"/>
                  </a:moveTo>
                  <a:lnTo>
                    <a:pt x="5" y="606"/>
                  </a:lnTo>
                  <a:lnTo>
                    <a:pt x="10" y="587"/>
                  </a:lnTo>
                  <a:lnTo>
                    <a:pt x="18" y="569"/>
                  </a:lnTo>
                  <a:lnTo>
                    <a:pt x="26" y="551"/>
                  </a:lnTo>
                  <a:lnTo>
                    <a:pt x="35" y="533"/>
                  </a:lnTo>
                  <a:lnTo>
                    <a:pt x="45" y="518"/>
                  </a:lnTo>
                  <a:lnTo>
                    <a:pt x="57" y="501"/>
                  </a:lnTo>
                  <a:lnTo>
                    <a:pt x="69" y="486"/>
                  </a:lnTo>
                  <a:lnTo>
                    <a:pt x="81" y="471"/>
                  </a:lnTo>
                  <a:lnTo>
                    <a:pt x="95" y="458"/>
                  </a:lnTo>
                  <a:lnTo>
                    <a:pt x="109" y="445"/>
                  </a:lnTo>
                  <a:lnTo>
                    <a:pt x="124" y="433"/>
                  </a:lnTo>
                  <a:lnTo>
                    <a:pt x="140" y="421"/>
                  </a:lnTo>
                  <a:lnTo>
                    <a:pt x="156" y="411"/>
                  </a:lnTo>
                  <a:lnTo>
                    <a:pt x="174" y="401"/>
                  </a:lnTo>
                  <a:lnTo>
                    <a:pt x="190" y="393"/>
                  </a:lnTo>
                  <a:lnTo>
                    <a:pt x="194" y="379"/>
                  </a:lnTo>
                  <a:lnTo>
                    <a:pt x="199" y="364"/>
                  </a:lnTo>
                  <a:lnTo>
                    <a:pt x="202" y="351"/>
                  </a:lnTo>
                  <a:lnTo>
                    <a:pt x="208" y="337"/>
                  </a:lnTo>
                  <a:lnTo>
                    <a:pt x="214" y="324"/>
                  </a:lnTo>
                  <a:lnTo>
                    <a:pt x="220" y="312"/>
                  </a:lnTo>
                  <a:lnTo>
                    <a:pt x="226" y="299"/>
                  </a:lnTo>
                  <a:lnTo>
                    <a:pt x="234" y="287"/>
                  </a:lnTo>
                  <a:lnTo>
                    <a:pt x="250" y="263"/>
                  </a:lnTo>
                  <a:lnTo>
                    <a:pt x="268" y="241"/>
                  </a:lnTo>
                  <a:lnTo>
                    <a:pt x="287" y="220"/>
                  </a:lnTo>
                  <a:lnTo>
                    <a:pt x="308" y="201"/>
                  </a:lnTo>
                  <a:lnTo>
                    <a:pt x="331" y="185"/>
                  </a:lnTo>
                  <a:lnTo>
                    <a:pt x="356" y="169"/>
                  </a:lnTo>
                  <a:lnTo>
                    <a:pt x="368" y="162"/>
                  </a:lnTo>
                  <a:lnTo>
                    <a:pt x="381" y="156"/>
                  </a:lnTo>
                  <a:lnTo>
                    <a:pt x="394" y="150"/>
                  </a:lnTo>
                  <a:lnTo>
                    <a:pt x="407" y="145"/>
                  </a:lnTo>
                  <a:lnTo>
                    <a:pt x="421" y="141"/>
                  </a:lnTo>
                  <a:lnTo>
                    <a:pt x="435" y="137"/>
                  </a:lnTo>
                  <a:lnTo>
                    <a:pt x="450" y="133"/>
                  </a:lnTo>
                  <a:lnTo>
                    <a:pt x="464" y="130"/>
                  </a:lnTo>
                  <a:lnTo>
                    <a:pt x="478" y="127"/>
                  </a:lnTo>
                  <a:lnTo>
                    <a:pt x="494" y="126"/>
                  </a:lnTo>
                  <a:lnTo>
                    <a:pt x="508" y="125"/>
                  </a:lnTo>
                  <a:lnTo>
                    <a:pt x="524" y="125"/>
                  </a:lnTo>
                  <a:lnTo>
                    <a:pt x="541" y="125"/>
                  </a:lnTo>
                  <a:lnTo>
                    <a:pt x="560" y="126"/>
                  </a:lnTo>
                  <a:lnTo>
                    <a:pt x="577" y="129"/>
                  </a:lnTo>
                  <a:lnTo>
                    <a:pt x="595" y="132"/>
                  </a:lnTo>
                  <a:lnTo>
                    <a:pt x="615" y="120"/>
                  </a:lnTo>
                  <a:lnTo>
                    <a:pt x="637" y="110"/>
                  </a:lnTo>
                  <a:lnTo>
                    <a:pt x="658" y="101"/>
                  </a:lnTo>
                  <a:lnTo>
                    <a:pt x="681" y="93"/>
                  </a:lnTo>
                  <a:lnTo>
                    <a:pt x="704" y="87"/>
                  </a:lnTo>
                  <a:lnTo>
                    <a:pt x="728" y="82"/>
                  </a:lnTo>
                  <a:lnTo>
                    <a:pt x="753" y="80"/>
                  </a:lnTo>
                  <a:lnTo>
                    <a:pt x="778" y="79"/>
                  </a:lnTo>
                  <a:lnTo>
                    <a:pt x="802" y="80"/>
                  </a:lnTo>
                  <a:lnTo>
                    <a:pt x="825" y="82"/>
                  </a:lnTo>
                  <a:lnTo>
                    <a:pt x="847" y="86"/>
                  </a:lnTo>
                  <a:lnTo>
                    <a:pt x="870" y="92"/>
                  </a:lnTo>
                  <a:lnTo>
                    <a:pt x="882" y="81"/>
                  </a:lnTo>
                  <a:lnTo>
                    <a:pt x="894" y="72"/>
                  </a:lnTo>
                  <a:lnTo>
                    <a:pt x="906" y="62"/>
                  </a:lnTo>
                  <a:lnTo>
                    <a:pt x="919" y="54"/>
                  </a:lnTo>
                  <a:lnTo>
                    <a:pt x="933" y="45"/>
                  </a:lnTo>
                  <a:lnTo>
                    <a:pt x="946" y="38"/>
                  </a:lnTo>
                  <a:lnTo>
                    <a:pt x="960" y="31"/>
                  </a:lnTo>
                  <a:lnTo>
                    <a:pt x="975" y="25"/>
                  </a:lnTo>
                  <a:lnTo>
                    <a:pt x="990" y="19"/>
                  </a:lnTo>
                  <a:lnTo>
                    <a:pt x="1006" y="14"/>
                  </a:lnTo>
                  <a:lnTo>
                    <a:pt x="1021" y="10"/>
                  </a:lnTo>
                  <a:lnTo>
                    <a:pt x="1037" y="6"/>
                  </a:lnTo>
                  <a:lnTo>
                    <a:pt x="1053" y="4"/>
                  </a:lnTo>
                  <a:lnTo>
                    <a:pt x="1069" y="1"/>
                  </a:lnTo>
                  <a:lnTo>
                    <a:pt x="1085" y="0"/>
                  </a:lnTo>
                  <a:lnTo>
                    <a:pt x="1102" y="0"/>
                  </a:lnTo>
                  <a:lnTo>
                    <a:pt x="1120" y="0"/>
                  </a:lnTo>
                  <a:lnTo>
                    <a:pt x="1137" y="1"/>
                  </a:lnTo>
                  <a:lnTo>
                    <a:pt x="1154" y="4"/>
                  </a:lnTo>
                  <a:lnTo>
                    <a:pt x="1171" y="7"/>
                  </a:lnTo>
                  <a:lnTo>
                    <a:pt x="1188" y="11"/>
                  </a:lnTo>
                  <a:lnTo>
                    <a:pt x="1203" y="16"/>
                  </a:lnTo>
                  <a:lnTo>
                    <a:pt x="1220" y="20"/>
                  </a:lnTo>
                  <a:lnTo>
                    <a:pt x="1235" y="26"/>
                  </a:lnTo>
                  <a:lnTo>
                    <a:pt x="1250" y="33"/>
                  </a:lnTo>
                  <a:lnTo>
                    <a:pt x="1265" y="41"/>
                  </a:lnTo>
                  <a:lnTo>
                    <a:pt x="1279" y="49"/>
                  </a:lnTo>
                  <a:lnTo>
                    <a:pt x="1292" y="58"/>
                  </a:lnTo>
                  <a:lnTo>
                    <a:pt x="1306" y="68"/>
                  </a:lnTo>
                  <a:lnTo>
                    <a:pt x="1319" y="77"/>
                  </a:lnTo>
                  <a:lnTo>
                    <a:pt x="1332" y="88"/>
                  </a:lnTo>
                  <a:lnTo>
                    <a:pt x="1342" y="100"/>
                  </a:lnTo>
                  <a:lnTo>
                    <a:pt x="1354" y="112"/>
                  </a:lnTo>
                  <a:lnTo>
                    <a:pt x="1365" y="124"/>
                  </a:lnTo>
                  <a:lnTo>
                    <a:pt x="1375" y="137"/>
                  </a:lnTo>
                  <a:lnTo>
                    <a:pt x="1384" y="150"/>
                  </a:lnTo>
                  <a:lnTo>
                    <a:pt x="1394" y="164"/>
                  </a:lnTo>
                  <a:lnTo>
                    <a:pt x="1402" y="179"/>
                  </a:lnTo>
                  <a:lnTo>
                    <a:pt x="1409" y="193"/>
                  </a:lnTo>
                  <a:lnTo>
                    <a:pt x="1416" y="208"/>
                  </a:lnTo>
                  <a:lnTo>
                    <a:pt x="1422" y="224"/>
                  </a:lnTo>
                  <a:lnTo>
                    <a:pt x="1427" y="239"/>
                  </a:lnTo>
                  <a:lnTo>
                    <a:pt x="1432" y="255"/>
                  </a:lnTo>
                  <a:lnTo>
                    <a:pt x="1435" y="271"/>
                  </a:lnTo>
                  <a:lnTo>
                    <a:pt x="1439" y="288"/>
                  </a:lnTo>
                  <a:lnTo>
                    <a:pt x="1441" y="306"/>
                  </a:lnTo>
                  <a:lnTo>
                    <a:pt x="1442" y="323"/>
                  </a:lnTo>
                  <a:lnTo>
                    <a:pt x="1442" y="341"/>
                  </a:lnTo>
                  <a:lnTo>
                    <a:pt x="1442" y="350"/>
                  </a:lnTo>
                  <a:lnTo>
                    <a:pt x="1442" y="360"/>
                  </a:lnTo>
                  <a:lnTo>
                    <a:pt x="1441" y="369"/>
                  </a:lnTo>
                  <a:lnTo>
                    <a:pt x="1440" y="379"/>
                  </a:lnTo>
                  <a:lnTo>
                    <a:pt x="1458" y="388"/>
                  </a:lnTo>
                  <a:lnTo>
                    <a:pt x="1475" y="399"/>
                  </a:lnTo>
                  <a:lnTo>
                    <a:pt x="1490" y="410"/>
                  </a:lnTo>
                  <a:lnTo>
                    <a:pt x="1506" y="423"/>
                  </a:lnTo>
                  <a:lnTo>
                    <a:pt x="1520" y="436"/>
                  </a:lnTo>
                  <a:lnTo>
                    <a:pt x="1534" y="450"/>
                  </a:lnTo>
                  <a:lnTo>
                    <a:pt x="1546" y="464"/>
                  </a:lnTo>
                  <a:lnTo>
                    <a:pt x="1558" y="480"/>
                  </a:lnTo>
                  <a:lnTo>
                    <a:pt x="1570" y="495"/>
                  </a:lnTo>
                  <a:lnTo>
                    <a:pt x="1579" y="512"/>
                  </a:lnTo>
                  <a:lnTo>
                    <a:pt x="1589" y="530"/>
                  </a:lnTo>
                  <a:lnTo>
                    <a:pt x="1597" y="548"/>
                  </a:lnTo>
                  <a:lnTo>
                    <a:pt x="1604" y="567"/>
                  </a:lnTo>
                  <a:lnTo>
                    <a:pt x="1610" y="586"/>
                  </a:lnTo>
                  <a:lnTo>
                    <a:pt x="1616" y="605"/>
                  </a:lnTo>
                  <a:lnTo>
                    <a:pt x="1620" y="625"/>
                  </a:lnTo>
                  <a:lnTo>
                    <a:pt x="0" y="625"/>
                  </a:lnTo>
                  <a:close/>
                </a:path>
              </a:pathLst>
            </a:custGeom>
            <a:solidFill>
              <a:schemeClr val="bg1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8">
              <a:extLst>
                <a:ext uri="{FF2B5EF4-FFF2-40B4-BE49-F238E27FC236}">
                  <a16:creationId xmlns:a16="http://schemas.microsoft.com/office/drawing/2014/main" id="{F98A610C-3093-4906-AFA8-A3D407329F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5524" y="3330084"/>
              <a:ext cx="680259" cy="289151"/>
            </a:xfrm>
            <a:custGeom>
              <a:avLst/>
              <a:gdLst>
                <a:gd name="T0" fmla="*/ 20 w 2035"/>
                <a:gd name="T1" fmla="*/ 818 h 864"/>
                <a:gd name="T2" fmla="*/ 59 w 2035"/>
                <a:gd name="T3" fmla="*/ 759 h 864"/>
                <a:gd name="T4" fmla="*/ 108 w 2035"/>
                <a:gd name="T5" fmla="*/ 708 h 864"/>
                <a:gd name="T6" fmla="*/ 164 w 2035"/>
                <a:gd name="T7" fmla="*/ 667 h 864"/>
                <a:gd name="T8" fmla="*/ 226 w 2035"/>
                <a:gd name="T9" fmla="*/ 639 h 864"/>
                <a:gd name="T10" fmla="*/ 269 w 2035"/>
                <a:gd name="T11" fmla="*/ 617 h 864"/>
                <a:gd name="T12" fmla="*/ 268 w 2035"/>
                <a:gd name="T13" fmla="*/ 586 h 864"/>
                <a:gd name="T14" fmla="*/ 272 w 2035"/>
                <a:gd name="T15" fmla="*/ 523 h 864"/>
                <a:gd name="T16" fmla="*/ 284 w 2035"/>
                <a:gd name="T17" fmla="*/ 464 h 864"/>
                <a:gd name="T18" fmla="*/ 303 w 2035"/>
                <a:gd name="T19" fmla="*/ 408 h 864"/>
                <a:gd name="T20" fmla="*/ 329 w 2035"/>
                <a:gd name="T21" fmla="*/ 355 h 864"/>
                <a:gd name="T22" fmla="*/ 362 w 2035"/>
                <a:gd name="T23" fmla="*/ 308 h 864"/>
                <a:gd name="T24" fmla="*/ 400 w 2035"/>
                <a:gd name="T25" fmla="*/ 267 h 864"/>
                <a:gd name="T26" fmla="*/ 443 w 2035"/>
                <a:gd name="T27" fmla="*/ 233 h 864"/>
                <a:gd name="T28" fmla="*/ 489 w 2035"/>
                <a:gd name="T29" fmla="*/ 205 h 864"/>
                <a:gd name="T30" fmla="*/ 539 w 2035"/>
                <a:gd name="T31" fmla="*/ 185 h 864"/>
                <a:gd name="T32" fmla="*/ 593 w 2035"/>
                <a:gd name="T33" fmla="*/ 175 h 864"/>
                <a:gd name="T34" fmla="*/ 645 w 2035"/>
                <a:gd name="T35" fmla="*/ 173 h 864"/>
                <a:gd name="T36" fmla="*/ 690 w 2035"/>
                <a:gd name="T37" fmla="*/ 178 h 864"/>
                <a:gd name="T38" fmla="*/ 734 w 2035"/>
                <a:gd name="T39" fmla="*/ 190 h 864"/>
                <a:gd name="T40" fmla="*/ 790 w 2035"/>
                <a:gd name="T41" fmla="*/ 171 h 864"/>
                <a:gd name="T42" fmla="*/ 858 w 2035"/>
                <a:gd name="T43" fmla="*/ 146 h 864"/>
                <a:gd name="T44" fmla="*/ 932 w 2035"/>
                <a:gd name="T45" fmla="*/ 138 h 864"/>
                <a:gd name="T46" fmla="*/ 983 w 2035"/>
                <a:gd name="T47" fmla="*/ 142 h 864"/>
                <a:gd name="T48" fmla="*/ 1032 w 2035"/>
                <a:gd name="T49" fmla="*/ 154 h 864"/>
                <a:gd name="T50" fmla="*/ 1078 w 2035"/>
                <a:gd name="T51" fmla="*/ 173 h 864"/>
                <a:gd name="T52" fmla="*/ 1122 w 2035"/>
                <a:gd name="T53" fmla="*/ 201 h 864"/>
                <a:gd name="T54" fmla="*/ 1162 w 2035"/>
                <a:gd name="T55" fmla="*/ 233 h 864"/>
                <a:gd name="T56" fmla="*/ 1198 w 2035"/>
                <a:gd name="T57" fmla="*/ 192 h 864"/>
                <a:gd name="T58" fmla="*/ 1246 w 2035"/>
                <a:gd name="T59" fmla="*/ 125 h 864"/>
                <a:gd name="T60" fmla="*/ 1306 w 2035"/>
                <a:gd name="T61" fmla="*/ 69 h 864"/>
                <a:gd name="T62" fmla="*/ 1373 w 2035"/>
                <a:gd name="T63" fmla="*/ 28 h 864"/>
                <a:gd name="T64" fmla="*/ 1451 w 2035"/>
                <a:gd name="T65" fmla="*/ 4 h 864"/>
                <a:gd name="T66" fmla="*/ 1523 w 2035"/>
                <a:gd name="T67" fmla="*/ 1 h 864"/>
                <a:gd name="T68" fmla="*/ 1577 w 2035"/>
                <a:gd name="T69" fmla="*/ 8 h 864"/>
                <a:gd name="T70" fmla="*/ 1628 w 2035"/>
                <a:gd name="T71" fmla="*/ 25 h 864"/>
                <a:gd name="T72" fmla="*/ 1677 w 2035"/>
                <a:gd name="T73" fmla="*/ 50 h 864"/>
                <a:gd name="T74" fmla="*/ 1721 w 2035"/>
                <a:gd name="T75" fmla="*/ 82 h 864"/>
                <a:gd name="T76" fmla="*/ 1760 w 2035"/>
                <a:gd name="T77" fmla="*/ 121 h 864"/>
                <a:gd name="T78" fmla="*/ 1795 w 2035"/>
                <a:gd name="T79" fmla="*/ 166 h 864"/>
                <a:gd name="T80" fmla="*/ 1822 w 2035"/>
                <a:gd name="T81" fmla="*/ 216 h 864"/>
                <a:gd name="T82" fmla="*/ 1844 w 2035"/>
                <a:gd name="T83" fmla="*/ 272 h 864"/>
                <a:gd name="T84" fmla="*/ 1859 w 2035"/>
                <a:gd name="T85" fmla="*/ 330 h 864"/>
                <a:gd name="T86" fmla="*/ 1866 w 2035"/>
                <a:gd name="T87" fmla="*/ 394 h 864"/>
                <a:gd name="T88" fmla="*/ 1864 w 2035"/>
                <a:gd name="T89" fmla="*/ 460 h 864"/>
                <a:gd name="T90" fmla="*/ 1853 w 2035"/>
                <a:gd name="T91" fmla="*/ 527 h 864"/>
                <a:gd name="T92" fmla="*/ 1833 w 2035"/>
                <a:gd name="T93" fmla="*/ 589 h 864"/>
                <a:gd name="T94" fmla="*/ 1886 w 2035"/>
                <a:gd name="T95" fmla="*/ 622 h 864"/>
                <a:gd name="T96" fmla="*/ 1933 w 2035"/>
                <a:gd name="T97" fmla="*/ 665 h 864"/>
                <a:gd name="T98" fmla="*/ 1973 w 2035"/>
                <a:gd name="T99" fmla="*/ 717 h 864"/>
                <a:gd name="T100" fmla="*/ 2007 w 2035"/>
                <a:gd name="T101" fmla="*/ 776 h 864"/>
                <a:gd name="T102" fmla="*/ 2030 w 2035"/>
                <a:gd name="T103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35" h="864">
                  <a:moveTo>
                    <a:pt x="0" y="864"/>
                  </a:moveTo>
                  <a:lnTo>
                    <a:pt x="9" y="841"/>
                  </a:lnTo>
                  <a:lnTo>
                    <a:pt x="20" y="818"/>
                  </a:lnTo>
                  <a:lnTo>
                    <a:pt x="32" y="798"/>
                  </a:lnTo>
                  <a:lnTo>
                    <a:pt x="45" y="778"/>
                  </a:lnTo>
                  <a:lnTo>
                    <a:pt x="59" y="759"/>
                  </a:lnTo>
                  <a:lnTo>
                    <a:pt x="75" y="740"/>
                  </a:lnTo>
                  <a:lnTo>
                    <a:pt x="90" y="723"/>
                  </a:lnTo>
                  <a:lnTo>
                    <a:pt x="108" y="708"/>
                  </a:lnTo>
                  <a:lnTo>
                    <a:pt x="126" y="692"/>
                  </a:lnTo>
                  <a:lnTo>
                    <a:pt x="144" y="679"/>
                  </a:lnTo>
                  <a:lnTo>
                    <a:pt x="164" y="667"/>
                  </a:lnTo>
                  <a:lnTo>
                    <a:pt x="183" y="657"/>
                  </a:lnTo>
                  <a:lnTo>
                    <a:pt x="204" y="647"/>
                  </a:lnTo>
                  <a:lnTo>
                    <a:pt x="226" y="639"/>
                  </a:lnTo>
                  <a:lnTo>
                    <a:pt x="247" y="632"/>
                  </a:lnTo>
                  <a:lnTo>
                    <a:pt x="270" y="627"/>
                  </a:lnTo>
                  <a:lnTo>
                    <a:pt x="269" y="617"/>
                  </a:lnTo>
                  <a:lnTo>
                    <a:pt x="269" y="607"/>
                  </a:lnTo>
                  <a:lnTo>
                    <a:pt x="268" y="597"/>
                  </a:lnTo>
                  <a:lnTo>
                    <a:pt x="268" y="586"/>
                  </a:lnTo>
                  <a:lnTo>
                    <a:pt x="269" y="566"/>
                  </a:lnTo>
                  <a:lnTo>
                    <a:pt x="270" y="545"/>
                  </a:lnTo>
                  <a:lnTo>
                    <a:pt x="272" y="523"/>
                  </a:lnTo>
                  <a:lnTo>
                    <a:pt x="276" y="503"/>
                  </a:lnTo>
                  <a:lnTo>
                    <a:pt x="279" y="483"/>
                  </a:lnTo>
                  <a:lnTo>
                    <a:pt x="284" y="464"/>
                  </a:lnTo>
                  <a:lnTo>
                    <a:pt x="290" y="445"/>
                  </a:lnTo>
                  <a:lnTo>
                    <a:pt x="296" y="426"/>
                  </a:lnTo>
                  <a:lnTo>
                    <a:pt x="303" y="408"/>
                  </a:lnTo>
                  <a:lnTo>
                    <a:pt x="312" y="390"/>
                  </a:lnTo>
                  <a:lnTo>
                    <a:pt x="320" y="372"/>
                  </a:lnTo>
                  <a:lnTo>
                    <a:pt x="329" y="355"/>
                  </a:lnTo>
                  <a:lnTo>
                    <a:pt x="340" y="339"/>
                  </a:lnTo>
                  <a:lnTo>
                    <a:pt x="351" y="323"/>
                  </a:lnTo>
                  <a:lnTo>
                    <a:pt x="362" y="308"/>
                  </a:lnTo>
                  <a:lnTo>
                    <a:pt x="374" y="294"/>
                  </a:lnTo>
                  <a:lnTo>
                    <a:pt x="387" y="280"/>
                  </a:lnTo>
                  <a:lnTo>
                    <a:pt x="400" y="267"/>
                  </a:lnTo>
                  <a:lnTo>
                    <a:pt x="413" y="254"/>
                  </a:lnTo>
                  <a:lnTo>
                    <a:pt x="427" y="244"/>
                  </a:lnTo>
                  <a:lnTo>
                    <a:pt x="443" y="233"/>
                  </a:lnTo>
                  <a:lnTo>
                    <a:pt x="457" y="222"/>
                  </a:lnTo>
                  <a:lnTo>
                    <a:pt x="474" y="214"/>
                  </a:lnTo>
                  <a:lnTo>
                    <a:pt x="489" y="205"/>
                  </a:lnTo>
                  <a:lnTo>
                    <a:pt x="506" y="197"/>
                  </a:lnTo>
                  <a:lnTo>
                    <a:pt x="522" y="191"/>
                  </a:lnTo>
                  <a:lnTo>
                    <a:pt x="539" y="185"/>
                  </a:lnTo>
                  <a:lnTo>
                    <a:pt x="557" y="180"/>
                  </a:lnTo>
                  <a:lnTo>
                    <a:pt x="575" y="177"/>
                  </a:lnTo>
                  <a:lnTo>
                    <a:pt x="593" y="175"/>
                  </a:lnTo>
                  <a:lnTo>
                    <a:pt x="612" y="173"/>
                  </a:lnTo>
                  <a:lnTo>
                    <a:pt x="629" y="172"/>
                  </a:lnTo>
                  <a:lnTo>
                    <a:pt x="645" y="173"/>
                  </a:lnTo>
                  <a:lnTo>
                    <a:pt x="660" y="175"/>
                  </a:lnTo>
                  <a:lnTo>
                    <a:pt x="676" y="176"/>
                  </a:lnTo>
                  <a:lnTo>
                    <a:pt x="690" y="178"/>
                  </a:lnTo>
                  <a:lnTo>
                    <a:pt x="706" y="182"/>
                  </a:lnTo>
                  <a:lnTo>
                    <a:pt x="720" y="185"/>
                  </a:lnTo>
                  <a:lnTo>
                    <a:pt x="734" y="190"/>
                  </a:lnTo>
                  <a:lnTo>
                    <a:pt x="748" y="195"/>
                  </a:lnTo>
                  <a:lnTo>
                    <a:pt x="769" y="182"/>
                  </a:lnTo>
                  <a:lnTo>
                    <a:pt x="790" y="171"/>
                  </a:lnTo>
                  <a:lnTo>
                    <a:pt x="812" y="161"/>
                  </a:lnTo>
                  <a:lnTo>
                    <a:pt x="834" y="153"/>
                  </a:lnTo>
                  <a:lnTo>
                    <a:pt x="858" y="146"/>
                  </a:lnTo>
                  <a:lnTo>
                    <a:pt x="882" y="141"/>
                  </a:lnTo>
                  <a:lnTo>
                    <a:pt x="907" y="139"/>
                  </a:lnTo>
                  <a:lnTo>
                    <a:pt x="932" y="138"/>
                  </a:lnTo>
                  <a:lnTo>
                    <a:pt x="948" y="139"/>
                  </a:lnTo>
                  <a:lnTo>
                    <a:pt x="966" y="140"/>
                  </a:lnTo>
                  <a:lnTo>
                    <a:pt x="983" y="142"/>
                  </a:lnTo>
                  <a:lnTo>
                    <a:pt x="1000" y="145"/>
                  </a:lnTo>
                  <a:lnTo>
                    <a:pt x="1016" y="150"/>
                  </a:lnTo>
                  <a:lnTo>
                    <a:pt x="1032" y="154"/>
                  </a:lnTo>
                  <a:lnTo>
                    <a:pt x="1048" y="160"/>
                  </a:lnTo>
                  <a:lnTo>
                    <a:pt x="1064" y="166"/>
                  </a:lnTo>
                  <a:lnTo>
                    <a:pt x="1078" y="173"/>
                  </a:lnTo>
                  <a:lnTo>
                    <a:pt x="1094" y="182"/>
                  </a:lnTo>
                  <a:lnTo>
                    <a:pt x="1108" y="191"/>
                  </a:lnTo>
                  <a:lnTo>
                    <a:pt x="1122" y="201"/>
                  </a:lnTo>
                  <a:lnTo>
                    <a:pt x="1135" y="210"/>
                  </a:lnTo>
                  <a:lnTo>
                    <a:pt x="1148" y="221"/>
                  </a:lnTo>
                  <a:lnTo>
                    <a:pt x="1162" y="233"/>
                  </a:lnTo>
                  <a:lnTo>
                    <a:pt x="1173" y="245"/>
                  </a:lnTo>
                  <a:lnTo>
                    <a:pt x="1185" y="219"/>
                  </a:lnTo>
                  <a:lnTo>
                    <a:pt x="1198" y="192"/>
                  </a:lnTo>
                  <a:lnTo>
                    <a:pt x="1213" y="169"/>
                  </a:lnTo>
                  <a:lnTo>
                    <a:pt x="1228" y="146"/>
                  </a:lnTo>
                  <a:lnTo>
                    <a:pt x="1246" y="125"/>
                  </a:lnTo>
                  <a:lnTo>
                    <a:pt x="1265" y="104"/>
                  </a:lnTo>
                  <a:lnTo>
                    <a:pt x="1284" y="85"/>
                  </a:lnTo>
                  <a:lnTo>
                    <a:pt x="1306" y="69"/>
                  </a:lnTo>
                  <a:lnTo>
                    <a:pt x="1327" y="53"/>
                  </a:lnTo>
                  <a:lnTo>
                    <a:pt x="1350" y="39"/>
                  </a:lnTo>
                  <a:lnTo>
                    <a:pt x="1373" y="28"/>
                  </a:lnTo>
                  <a:lnTo>
                    <a:pt x="1398" y="17"/>
                  </a:lnTo>
                  <a:lnTo>
                    <a:pt x="1425" y="10"/>
                  </a:lnTo>
                  <a:lnTo>
                    <a:pt x="1451" y="4"/>
                  </a:lnTo>
                  <a:lnTo>
                    <a:pt x="1477" y="1"/>
                  </a:lnTo>
                  <a:lnTo>
                    <a:pt x="1504" y="0"/>
                  </a:lnTo>
                  <a:lnTo>
                    <a:pt x="1523" y="1"/>
                  </a:lnTo>
                  <a:lnTo>
                    <a:pt x="1541" y="2"/>
                  </a:lnTo>
                  <a:lnTo>
                    <a:pt x="1559" y="4"/>
                  </a:lnTo>
                  <a:lnTo>
                    <a:pt x="1577" y="8"/>
                  </a:lnTo>
                  <a:lnTo>
                    <a:pt x="1595" y="13"/>
                  </a:lnTo>
                  <a:lnTo>
                    <a:pt x="1611" y="19"/>
                  </a:lnTo>
                  <a:lnTo>
                    <a:pt x="1628" y="25"/>
                  </a:lnTo>
                  <a:lnTo>
                    <a:pt x="1645" y="33"/>
                  </a:lnTo>
                  <a:lnTo>
                    <a:pt x="1661" y="41"/>
                  </a:lnTo>
                  <a:lnTo>
                    <a:pt x="1677" y="50"/>
                  </a:lnTo>
                  <a:lnTo>
                    <a:pt x="1692" y="60"/>
                  </a:lnTo>
                  <a:lnTo>
                    <a:pt x="1707" y="71"/>
                  </a:lnTo>
                  <a:lnTo>
                    <a:pt x="1721" y="82"/>
                  </a:lnTo>
                  <a:lnTo>
                    <a:pt x="1734" y="95"/>
                  </a:lnTo>
                  <a:lnTo>
                    <a:pt x="1747" y="108"/>
                  </a:lnTo>
                  <a:lnTo>
                    <a:pt x="1760" y="121"/>
                  </a:lnTo>
                  <a:lnTo>
                    <a:pt x="1772" y="135"/>
                  </a:lnTo>
                  <a:lnTo>
                    <a:pt x="1784" y="151"/>
                  </a:lnTo>
                  <a:lnTo>
                    <a:pt x="1795" y="166"/>
                  </a:lnTo>
                  <a:lnTo>
                    <a:pt x="1804" y="183"/>
                  </a:lnTo>
                  <a:lnTo>
                    <a:pt x="1814" y="200"/>
                  </a:lnTo>
                  <a:lnTo>
                    <a:pt x="1822" y="216"/>
                  </a:lnTo>
                  <a:lnTo>
                    <a:pt x="1830" y="234"/>
                  </a:lnTo>
                  <a:lnTo>
                    <a:pt x="1838" y="253"/>
                  </a:lnTo>
                  <a:lnTo>
                    <a:pt x="1844" y="272"/>
                  </a:lnTo>
                  <a:lnTo>
                    <a:pt x="1850" y="291"/>
                  </a:lnTo>
                  <a:lnTo>
                    <a:pt x="1854" y="310"/>
                  </a:lnTo>
                  <a:lnTo>
                    <a:pt x="1859" y="330"/>
                  </a:lnTo>
                  <a:lnTo>
                    <a:pt x="1861" y="351"/>
                  </a:lnTo>
                  <a:lnTo>
                    <a:pt x="1864" y="372"/>
                  </a:lnTo>
                  <a:lnTo>
                    <a:pt x="1866" y="394"/>
                  </a:lnTo>
                  <a:lnTo>
                    <a:pt x="1866" y="414"/>
                  </a:lnTo>
                  <a:lnTo>
                    <a:pt x="1865" y="438"/>
                  </a:lnTo>
                  <a:lnTo>
                    <a:pt x="1864" y="460"/>
                  </a:lnTo>
                  <a:lnTo>
                    <a:pt x="1861" y="483"/>
                  </a:lnTo>
                  <a:lnTo>
                    <a:pt x="1858" y="504"/>
                  </a:lnTo>
                  <a:lnTo>
                    <a:pt x="1853" y="527"/>
                  </a:lnTo>
                  <a:lnTo>
                    <a:pt x="1847" y="547"/>
                  </a:lnTo>
                  <a:lnTo>
                    <a:pt x="1840" y="569"/>
                  </a:lnTo>
                  <a:lnTo>
                    <a:pt x="1833" y="589"/>
                  </a:lnTo>
                  <a:lnTo>
                    <a:pt x="1851" y="598"/>
                  </a:lnTo>
                  <a:lnTo>
                    <a:pt x="1869" y="610"/>
                  </a:lnTo>
                  <a:lnTo>
                    <a:pt x="1886" y="622"/>
                  </a:lnTo>
                  <a:lnTo>
                    <a:pt x="1903" y="635"/>
                  </a:lnTo>
                  <a:lnTo>
                    <a:pt x="1919" y="649"/>
                  </a:lnTo>
                  <a:lnTo>
                    <a:pt x="1933" y="665"/>
                  </a:lnTo>
                  <a:lnTo>
                    <a:pt x="1947" y="682"/>
                  </a:lnTo>
                  <a:lnTo>
                    <a:pt x="1961" y="698"/>
                  </a:lnTo>
                  <a:lnTo>
                    <a:pt x="1973" y="717"/>
                  </a:lnTo>
                  <a:lnTo>
                    <a:pt x="1985" y="735"/>
                  </a:lnTo>
                  <a:lnTo>
                    <a:pt x="1996" y="755"/>
                  </a:lnTo>
                  <a:lnTo>
                    <a:pt x="2007" y="776"/>
                  </a:lnTo>
                  <a:lnTo>
                    <a:pt x="2015" y="797"/>
                  </a:lnTo>
                  <a:lnTo>
                    <a:pt x="2023" y="818"/>
                  </a:lnTo>
                  <a:lnTo>
                    <a:pt x="2030" y="840"/>
                  </a:lnTo>
                  <a:lnTo>
                    <a:pt x="2035" y="864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FDFDFD">
                <a:alpha val="50000"/>
              </a:srgbClr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6">
              <a:extLst>
                <a:ext uri="{FF2B5EF4-FFF2-40B4-BE49-F238E27FC236}">
                  <a16:creationId xmlns:a16="http://schemas.microsoft.com/office/drawing/2014/main" id="{6FD0B994-EC4E-4909-9208-2CF7A4219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3677" y="5834642"/>
              <a:ext cx="11138323" cy="1023358"/>
            </a:xfrm>
            <a:custGeom>
              <a:avLst/>
              <a:gdLst>
                <a:gd name="T0" fmla="*/ 17141 w 17141"/>
                <a:gd name="T1" fmla="*/ 41 h 2679"/>
                <a:gd name="T2" fmla="*/ 17141 w 17141"/>
                <a:gd name="T3" fmla="*/ 2679 h 2679"/>
                <a:gd name="T4" fmla="*/ 0 w 17141"/>
                <a:gd name="T5" fmla="*/ 2679 h 2679"/>
                <a:gd name="T6" fmla="*/ 2563 w 17141"/>
                <a:gd name="T7" fmla="*/ 0 h 2679"/>
                <a:gd name="T8" fmla="*/ 17141 w 17141"/>
                <a:gd name="T9" fmla="*/ 41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41" h="2679">
                  <a:moveTo>
                    <a:pt x="17141" y="41"/>
                  </a:moveTo>
                  <a:lnTo>
                    <a:pt x="17141" y="2679"/>
                  </a:lnTo>
                  <a:lnTo>
                    <a:pt x="0" y="2679"/>
                  </a:lnTo>
                  <a:lnTo>
                    <a:pt x="2563" y="0"/>
                  </a:lnTo>
                  <a:lnTo>
                    <a:pt x="17141" y="41"/>
                  </a:lnTo>
                  <a:close/>
                </a:path>
              </a:pathLst>
            </a:custGeom>
            <a:solidFill>
              <a:srgbClr val="B35100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14">
              <a:extLst>
                <a:ext uri="{FF2B5EF4-FFF2-40B4-BE49-F238E27FC236}">
                  <a16:creationId xmlns:a16="http://schemas.microsoft.com/office/drawing/2014/main" id="{52B3302A-C792-49C2-B37A-6DAAE5449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031860"/>
              <a:ext cx="11071019" cy="3826140"/>
            </a:xfrm>
            <a:custGeom>
              <a:avLst/>
              <a:gdLst>
                <a:gd name="connsiteX0" fmla="*/ 6940950 w 7478704"/>
                <a:gd name="connsiteY0" fmla="*/ 0 h 3634080"/>
                <a:gd name="connsiteX1" fmla="*/ 7478704 w 7478704"/>
                <a:gd name="connsiteY1" fmla="*/ 691774 h 3634080"/>
                <a:gd name="connsiteX2" fmla="*/ 5104245 w 7478704"/>
                <a:gd name="connsiteY2" fmla="*/ 2381487 h 3634080"/>
                <a:gd name="connsiteX3" fmla="*/ 1957615 w 7478704"/>
                <a:gd name="connsiteY3" fmla="*/ 2500108 h 3634080"/>
                <a:gd name="connsiteX4" fmla="*/ 1854893 w 7478704"/>
                <a:gd name="connsiteY4" fmla="*/ 2358271 h 3634080"/>
                <a:gd name="connsiteX5" fmla="*/ 1844796 w 7478704"/>
                <a:gd name="connsiteY5" fmla="*/ 2369879 h 3634080"/>
                <a:gd name="connsiteX6" fmla="*/ 1839967 w 7478704"/>
                <a:gd name="connsiteY6" fmla="*/ 2375320 h 3634080"/>
                <a:gd name="connsiteX7" fmla="*/ 1835578 w 7478704"/>
                <a:gd name="connsiteY7" fmla="*/ 2378948 h 3634080"/>
                <a:gd name="connsiteX8" fmla="*/ 1828554 w 7478704"/>
                <a:gd name="connsiteY8" fmla="*/ 2387654 h 3634080"/>
                <a:gd name="connsiteX9" fmla="*/ 1832066 w 7478704"/>
                <a:gd name="connsiteY9" fmla="*/ 2407605 h 3634080"/>
                <a:gd name="connsiteX10" fmla="*/ 1834700 w 7478704"/>
                <a:gd name="connsiteY10" fmla="*/ 2427557 h 3634080"/>
                <a:gd name="connsiteX11" fmla="*/ 1837333 w 7478704"/>
                <a:gd name="connsiteY11" fmla="*/ 2447871 h 3634080"/>
                <a:gd name="connsiteX12" fmla="*/ 1839528 w 7478704"/>
                <a:gd name="connsiteY12" fmla="*/ 2468185 h 3634080"/>
                <a:gd name="connsiteX13" fmla="*/ 1840845 w 7478704"/>
                <a:gd name="connsiteY13" fmla="*/ 2488137 h 3634080"/>
                <a:gd name="connsiteX14" fmla="*/ 1842162 w 7478704"/>
                <a:gd name="connsiteY14" fmla="*/ 2508451 h 3634080"/>
                <a:gd name="connsiteX15" fmla="*/ 1842601 w 7478704"/>
                <a:gd name="connsiteY15" fmla="*/ 2529491 h 3634080"/>
                <a:gd name="connsiteX16" fmla="*/ 1843040 w 7478704"/>
                <a:gd name="connsiteY16" fmla="*/ 2550168 h 3634080"/>
                <a:gd name="connsiteX17" fmla="*/ 1841284 w 7478704"/>
                <a:gd name="connsiteY17" fmla="*/ 2600954 h 3634080"/>
                <a:gd name="connsiteX18" fmla="*/ 1837333 w 7478704"/>
                <a:gd name="connsiteY18" fmla="*/ 2652102 h 3634080"/>
                <a:gd name="connsiteX19" fmla="*/ 1830310 w 7478704"/>
                <a:gd name="connsiteY19" fmla="*/ 2702162 h 3634080"/>
                <a:gd name="connsiteX20" fmla="*/ 1820652 w 7478704"/>
                <a:gd name="connsiteY20" fmla="*/ 2751134 h 3634080"/>
                <a:gd name="connsiteX21" fmla="*/ 1807922 w 7478704"/>
                <a:gd name="connsiteY21" fmla="*/ 2800106 h 3634080"/>
                <a:gd name="connsiteX22" fmla="*/ 1793435 w 7478704"/>
                <a:gd name="connsiteY22" fmla="*/ 2847990 h 3634080"/>
                <a:gd name="connsiteX23" fmla="*/ 1776315 w 7478704"/>
                <a:gd name="connsiteY23" fmla="*/ 2894785 h 3634080"/>
                <a:gd name="connsiteX24" fmla="*/ 1756122 w 7478704"/>
                <a:gd name="connsiteY24" fmla="*/ 2940855 h 3634080"/>
                <a:gd name="connsiteX25" fmla="*/ 1733733 w 7478704"/>
                <a:gd name="connsiteY25" fmla="*/ 2985837 h 3634080"/>
                <a:gd name="connsiteX26" fmla="*/ 1709151 w 7478704"/>
                <a:gd name="connsiteY26" fmla="*/ 3029730 h 3634080"/>
                <a:gd name="connsiteX27" fmla="*/ 1682811 w 7478704"/>
                <a:gd name="connsiteY27" fmla="*/ 3072898 h 3634080"/>
                <a:gd name="connsiteX28" fmla="*/ 1653839 w 7478704"/>
                <a:gd name="connsiteY28" fmla="*/ 3114252 h 3634080"/>
                <a:gd name="connsiteX29" fmla="*/ 1622671 w 7478704"/>
                <a:gd name="connsiteY29" fmla="*/ 3154881 h 3634080"/>
                <a:gd name="connsiteX30" fmla="*/ 1589747 w 7478704"/>
                <a:gd name="connsiteY30" fmla="*/ 3194784 h 3634080"/>
                <a:gd name="connsiteX31" fmla="*/ 1554189 w 7478704"/>
                <a:gd name="connsiteY31" fmla="*/ 3232873 h 3634080"/>
                <a:gd name="connsiteX32" fmla="*/ 1516876 w 7478704"/>
                <a:gd name="connsiteY32" fmla="*/ 3269511 h 3634080"/>
                <a:gd name="connsiteX33" fmla="*/ 1478245 w 7478704"/>
                <a:gd name="connsiteY33" fmla="*/ 3304699 h 3634080"/>
                <a:gd name="connsiteX34" fmla="*/ 1437420 w 7478704"/>
                <a:gd name="connsiteY34" fmla="*/ 3338798 h 3634080"/>
                <a:gd name="connsiteX35" fmla="*/ 1394839 w 7478704"/>
                <a:gd name="connsiteY35" fmla="*/ 3371445 h 3634080"/>
                <a:gd name="connsiteX36" fmla="*/ 1350940 w 7478704"/>
                <a:gd name="connsiteY36" fmla="*/ 3402280 h 3634080"/>
                <a:gd name="connsiteX37" fmla="*/ 1304847 w 7478704"/>
                <a:gd name="connsiteY37" fmla="*/ 3431663 h 3634080"/>
                <a:gd name="connsiteX38" fmla="*/ 1257437 w 7478704"/>
                <a:gd name="connsiteY38" fmla="*/ 3459232 h 3634080"/>
                <a:gd name="connsiteX39" fmla="*/ 1208271 w 7478704"/>
                <a:gd name="connsiteY39" fmla="*/ 3485351 h 3634080"/>
                <a:gd name="connsiteX40" fmla="*/ 1158227 w 7478704"/>
                <a:gd name="connsiteY40" fmla="*/ 3509292 h 3634080"/>
                <a:gd name="connsiteX41" fmla="*/ 1106427 w 7478704"/>
                <a:gd name="connsiteY41" fmla="*/ 3531783 h 3634080"/>
                <a:gd name="connsiteX42" fmla="*/ 1053310 w 7478704"/>
                <a:gd name="connsiteY42" fmla="*/ 3552823 h 3634080"/>
                <a:gd name="connsiteX43" fmla="*/ 999315 w 7478704"/>
                <a:gd name="connsiteY43" fmla="*/ 3571324 h 3634080"/>
                <a:gd name="connsiteX44" fmla="*/ 943564 w 7478704"/>
                <a:gd name="connsiteY44" fmla="*/ 3588010 h 3634080"/>
                <a:gd name="connsiteX45" fmla="*/ 886935 w 7478704"/>
                <a:gd name="connsiteY45" fmla="*/ 3602883 h 3634080"/>
                <a:gd name="connsiteX46" fmla="*/ 829428 w 7478704"/>
                <a:gd name="connsiteY46" fmla="*/ 3615580 h 3634080"/>
                <a:gd name="connsiteX47" fmla="*/ 770605 w 7478704"/>
                <a:gd name="connsiteY47" fmla="*/ 3626100 h 3634080"/>
                <a:gd name="connsiteX48" fmla="*/ 711342 w 7478704"/>
                <a:gd name="connsiteY48" fmla="*/ 3634080 h 3634080"/>
                <a:gd name="connsiteX49" fmla="*/ 516434 w 7478704"/>
                <a:gd name="connsiteY49" fmla="*/ 3634080 h 3634080"/>
                <a:gd name="connsiteX50" fmla="*/ 321525 w 7478704"/>
                <a:gd name="connsiteY50" fmla="*/ 3634080 h 3634080"/>
                <a:gd name="connsiteX51" fmla="*/ 0 w 7478704"/>
                <a:gd name="connsiteY51" fmla="*/ 3634080 h 3634080"/>
                <a:gd name="connsiteX52" fmla="*/ 0 w 7478704"/>
                <a:gd name="connsiteY52" fmla="*/ 2279864 h 3634080"/>
                <a:gd name="connsiteX53" fmla="*/ 190 w 7478704"/>
                <a:gd name="connsiteY53" fmla="*/ 2279916 h 3634080"/>
                <a:gd name="connsiteX54" fmla="*/ 6335 w 7478704"/>
                <a:gd name="connsiteY54" fmla="*/ 2282455 h 3634080"/>
                <a:gd name="connsiteX55" fmla="*/ 12042 w 7478704"/>
                <a:gd name="connsiteY55" fmla="*/ 2284994 h 3634080"/>
                <a:gd name="connsiteX56" fmla="*/ 17310 w 7478704"/>
                <a:gd name="connsiteY56" fmla="*/ 2288259 h 3634080"/>
                <a:gd name="connsiteX57" fmla="*/ 22139 w 7478704"/>
                <a:gd name="connsiteY57" fmla="*/ 2291886 h 3634080"/>
                <a:gd name="connsiteX58" fmla="*/ 26090 w 7478704"/>
                <a:gd name="connsiteY58" fmla="*/ 2295877 h 3634080"/>
                <a:gd name="connsiteX59" fmla="*/ 30479 w 7478704"/>
                <a:gd name="connsiteY59" fmla="*/ 2300230 h 3634080"/>
                <a:gd name="connsiteX60" fmla="*/ 33552 w 7478704"/>
                <a:gd name="connsiteY60" fmla="*/ 2304946 h 3634080"/>
                <a:gd name="connsiteX61" fmla="*/ 36625 w 7478704"/>
                <a:gd name="connsiteY61" fmla="*/ 2309661 h 3634080"/>
                <a:gd name="connsiteX62" fmla="*/ 38820 w 7478704"/>
                <a:gd name="connsiteY62" fmla="*/ 2314740 h 3634080"/>
                <a:gd name="connsiteX63" fmla="*/ 40137 w 7478704"/>
                <a:gd name="connsiteY63" fmla="*/ 2320181 h 3634080"/>
                <a:gd name="connsiteX64" fmla="*/ 41454 w 7478704"/>
                <a:gd name="connsiteY64" fmla="*/ 2325985 h 3634080"/>
                <a:gd name="connsiteX65" fmla="*/ 41893 w 7478704"/>
                <a:gd name="connsiteY65" fmla="*/ 2331427 h 3634080"/>
                <a:gd name="connsiteX66" fmla="*/ 41893 w 7478704"/>
                <a:gd name="connsiteY66" fmla="*/ 2334692 h 3634080"/>
                <a:gd name="connsiteX67" fmla="*/ 42332 w 7478704"/>
                <a:gd name="connsiteY67" fmla="*/ 2339770 h 3634080"/>
                <a:gd name="connsiteX68" fmla="*/ 43649 w 7478704"/>
                <a:gd name="connsiteY68" fmla="*/ 2344849 h 3634080"/>
                <a:gd name="connsiteX69" fmla="*/ 44966 w 7478704"/>
                <a:gd name="connsiteY69" fmla="*/ 2349565 h 3634080"/>
                <a:gd name="connsiteX70" fmla="*/ 47600 w 7478704"/>
                <a:gd name="connsiteY70" fmla="*/ 2354280 h 3634080"/>
                <a:gd name="connsiteX71" fmla="*/ 50234 w 7478704"/>
                <a:gd name="connsiteY71" fmla="*/ 2358633 h 3634080"/>
                <a:gd name="connsiteX72" fmla="*/ 53307 w 7478704"/>
                <a:gd name="connsiteY72" fmla="*/ 2362986 h 3634080"/>
                <a:gd name="connsiteX73" fmla="*/ 57258 w 7478704"/>
                <a:gd name="connsiteY73" fmla="*/ 2366977 h 3634080"/>
                <a:gd name="connsiteX74" fmla="*/ 61208 w 7478704"/>
                <a:gd name="connsiteY74" fmla="*/ 2370967 h 3634080"/>
                <a:gd name="connsiteX75" fmla="*/ 65598 w 7478704"/>
                <a:gd name="connsiteY75" fmla="*/ 2374232 h 3634080"/>
                <a:gd name="connsiteX76" fmla="*/ 69988 w 7478704"/>
                <a:gd name="connsiteY76" fmla="*/ 2377497 h 3634080"/>
                <a:gd name="connsiteX77" fmla="*/ 75256 w 7478704"/>
                <a:gd name="connsiteY77" fmla="*/ 2380036 h 3634080"/>
                <a:gd name="connsiteX78" fmla="*/ 80524 w 7478704"/>
                <a:gd name="connsiteY78" fmla="*/ 2382575 h 3634080"/>
                <a:gd name="connsiteX79" fmla="*/ 86230 w 7478704"/>
                <a:gd name="connsiteY79" fmla="*/ 2384389 h 3634080"/>
                <a:gd name="connsiteX80" fmla="*/ 91937 w 7478704"/>
                <a:gd name="connsiteY80" fmla="*/ 2385840 h 3634080"/>
                <a:gd name="connsiteX81" fmla="*/ 97644 w 7478704"/>
                <a:gd name="connsiteY81" fmla="*/ 2386928 h 3634080"/>
                <a:gd name="connsiteX82" fmla="*/ 104229 w 7478704"/>
                <a:gd name="connsiteY82" fmla="*/ 2387654 h 3634080"/>
                <a:gd name="connsiteX83" fmla="*/ 110813 w 7478704"/>
                <a:gd name="connsiteY83" fmla="*/ 2386928 h 3634080"/>
                <a:gd name="connsiteX84" fmla="*/ 116959 w 7478704"/>
                <a:gd name="connsiteY84" fmla="*/ 2385840 h 3634080"/>
                <a:gd name="connsiteX85" fmla="*/ 122666 w 7478704"/>
                <a:gd name="connsiteY85" fmla="*/ 2384389 h 3634080"/>
                <a:gd name="connsiteX86" fmla="*/ 128812 w 7478704"/>
                <a:gd name="connsiteY86" fmla="*/ 2382212 h 3634080"/>
                <a:gd name="connsiteX87" fmla="*/ 133641 w 7478704"/>
                <a:gd name="connsiteY87" fmla="*/ 2380036 h 3634080"/>
                <a:gd name="connsiteX88" fmla="*/ 138908 w 7478704"/>
                <a:gd name="connsiteY88" fmla="*/ 2376771 h 3634080"/>
                <a:gd name="connsiteX89" fmla="*/ 143737 w 7478704"/>
                <a:gd name="connsiteY89" fmla="*/ 2373506 h 3634080"/>
                <a:gd name="connsiteX90" fmla="*/ 148566 w 7478704"/>
                <a:gd name="connsiteY90" fmla="*/ 2369879 h 3634080"/>
                <a:gd name="connsiteX91" fmla="*/ 152517 w 7478704"/>
                <a:gd name="connsiteY91" fmla="*/ 2366251 h 3634080"/>
                <a:gd name="connsiteX92" fmla="*/ 155589 w 7478704"/>
                <a:gd name="connsiteY92" fmla="*/ 2362261 h 3634080"/>
                <a:gd name="connsiteX93" fmla="*/ 159102 w 7478704"/>
                <a:gd name="connsiteY93" fmla="*/ 2357545 h 3634080"/>
                <a:gd name="connsiteX94" fmla="*/ 161735 w 7478704"/>
                <a:gd name="connsiteY94" fmla="*/ 2353192 h 3634080"/>
                <a:gd name="connsiteX95" fmla="*/ 163491 w 7478704"/>
                <a:gd name="connsiteY95" fmla="*/ 2348114 h 3634080"/>
                <a:gd name="connsiteX96" fmla="*/ 165247 w 7478704"/>
                <a:gd name="connsiteY96" fmla="*/ 2342672 h 3634080"/>
                <a:gd name="connsiteX97" fmla="*/ 166125 w 7478704"/>
                <a:gd name="connsiteY97" fmla="*/ 2337594 h 3634080"/>
                <a:gd name="connsiteX98" fmla="*/ 166564 w 7478704"/>
                <a:gd name="connsiteY98" fmla="*/ 2332515 h 3634080"/>
                <a:gd name="connsiteX99" fmla="*/ 166564 w 7478704"/>
                <a:gd name="connsiteY99" fmla="*/ 2331427 h 3634080"/>
                <a:gd name="connsiteX100" fmla="*/ 167442 w 7478704"/>
                <a:gd name="connsiteY100" fmla="*/ 2325985 h 3634080"/>
                <a:gd name="connsiteX101" fmla="*/ 168320 w 7478704"/>
                <a:gd name="connsiteY101" fmla="*/ 2320181 h 3634080"/>
                <a:gd name="connsiteX102" fmla="*/ 170076 w 7478704"/>
                <a:gd name="connsiteY102" fmla="*/ 2314740 h 3634080"/>
                <a:gd name="connsiteX103" fmla="*/ 171832 w 7478704"/>
                <a:gd name="connsiteY103" fmla="*/ 2309661 h 3634080"/>
                <a:gd name="connsiteX104" fmla="*/ 175344 w 7478704"/>
                <a:gd name="connsiteY104" fmla="*/ 2304946 h 3634080"/>
                <a:gd name="connsiteX105" fmla="*/ 178417 w 7478704"/>
                <a:gd name="connsiteY105" fmla="*/ 2300230 h 3634080"/>
                <a:gd name="connsiteX106" fmla="*/ 182368 w 7478704"/>
                <a:gd name="connsiteY106" fmla="*/ 2295877 h 3634080"/>
                <a:gd name="connsiteX107" fmla="*/ 186757 w 7478704"/>
                <a:gd name="connsiteY107" fmla="*/ 2291886 h 3634080"/>
                <a:gd name="connsiteX108" fmla="*/ 191147 w 7478704"/>
                <a:gd name="connsiteY108" fmla="*/ 2288259 h 3634080"/>
                <a:gd name="connsiteX109" fmla="*/ 196415 w 7478704"/>
                <a:gd name="connsiteY109" fmla="*/ 2284994 h 3634080"/>
                <a:gd name="connsiteX110" fmla="*/ 202122 w 7478704"/>
                <a:gd name="connsiteY110" fmla="*/ 2282455 h 3634080"/>
                <a:gd name="connsiteX111" fmla="*/ 208706 w 7478704"/>
                <a:gd name="connsiteY111" fmla="*/ 2279916 h 3634080"/>
                <a:gd name="connsiteX112" fmla="*/ 214852 w 7478704"/>
                <a:gd name="connsiteY112" fmla="*/ 2278102 h 3634080"/>
                <a:gd name="connsiteX113" fmla="*/ 220998 w 7478704"/>
                <a:gd name="connsiteY113" fmla="*/ 2276651 h 3634080"/>
                <a:gd name="connsiteX114" fmla="*/ 228022 w 7478704"/>
                <a:gd name="connsiteY114" fmla="*/ 2275925 h 3634080"/>
                <a:gd name="connsiteX115" fmla="*/ 234607 w 7478704"/>
                <a:gd name="connsiteY115" fmla="*/ 2275562 h 3634080"/>
                <a:gd name="connsiteX116" fmla="*/ 242069 w 7478704"/>
                <a:gd name="connsiteY116" fmla="*/ 2275925 h 3634080"/>
                <a:gd name="connsiteX117" fmla="*/ 248654 w 7478704"/>
                <a:gd name="connsiteY117" fmla="*/ 2276651 h 3634080"/>
                <a:gd name="connsiteX118" fmla="*/ 255239 w 7478704"/>
                <a:gd name="connsiteY118" fmla="*/ 2278102 h 3634080"/>
                <a:gd name="connsiteX119" fmla="*/ 261384 w 7478704"/>
                <a:gd name="connsiteY119" fmla="*/ 2279916 h 3634080"/>
                <a:gd name="connsiteX120" fmla="*/ 267091 w 7478704"/>
                <a:gd name="connsiteY120" fmla="*/ 2282455 h 3634080"/>
                <a:gd name="connsiteX121" fmla="*/ 272798 w 7478704"/>
                <a:gd name="connsiteY121" fmla="*/ 2284994 h 3634080"/>
                <a:gd name="connsiteX122" fmla="*/ 278066 w 7478704"/>
                <a:gd name="connsiteY122" fmla="*/ 2288259 h 3634080"/>
                <a:gd name="connsiteX123" fmla="*/ 282895 w 7478704"/>
                <a:gd name="connsiteY123" fmla="*/ 2291886 h 3634080"/>
                <a:gd name="connsiteX124" fmla="*/ 287284 w 7478704"/>
                <a:gd name="connsiteY124" fmla="*/ 2295877 h 3634080"/>
                <a:gd name="connsiteX125" fmla="*/ 291235 w 7478704"/>
                <a:gd name="connsiteY125" fmla="*/ 2300230 h 3634080"/>
                <a:gd name="connsiteX126" fmla="*/ 294747 w 7478704"/>
                <a:gd name="connsiteY126" fmla="*/ 2304946 h 3634080"/>
                <a:gd name="connsiteX127" fmla="*/ 297381 w 7478704"/>
                <a:gd name="connsiteY127" fmla="*/ 2309661 h 3634080"/>
                <a:gd name="connsiteX128" fmla="*/ 300015 w 7478704"/>
                <a:gd name="connsiteY128" fmla="*/ 2314740 h 3634080"/>
                <a:gd name="connsiteX129" fmla="*/ 301771 w 7478704"/>
                <a:gd name="connsiteY129" fmla="*/ 2320181 h 3634080"/>
                <a:gd name="connsiteX130" fmla="*/ 302649 w 7478704"/>
                <a:gd name="connsiteY130" fmla="*/ 2325985 h 3634080"/>
                <a:gd name="connsiteX131" fmla="*/ 303088 w 7478704"/>
                <a:gd name="connsiteY131" fmla="*/ 2331427 h 3634080"/>
                <a:gd name="connsiteX132" fmla="*/ 303021 w 7478704"/>
                <a:gd name="connsiteY132" fmla="*/ 2335108 h 3634080"/>
                <a:gd name="connsiteX133" fmla="*/ 302649 w 7478704"/>
                <a:gd name="connsiteY133" fmla="*/ 2351378 h 3634080"/>
                <a:gd name="connsiteX134" fmla="*/ 302649 w 7478704"/>
                <a:gd name="connsiteY134" fmla="*/ 2355369 h 3634080"/>
                <a:gd name="connsiteX135" fmla="*/ 303021 w 7478704"/>
                <a:gd name="connsiteY135" fmla="*/ 2335108 h 3634080"/>
                <a:gd name="connsiteX136" fmla="*/ 303088 w 7478704"/>
                <a:gd name="connsiteY136" fmla="*/ 2332152 h 3634080"/>
                <a:gd name="connsiteX137" fmla="*/ 303088 w 7478704"/>
                <a:gd name="connsiteY137" fmla="*/ 2337231 h 3634080"/>
                <a:gd name="connsiteX138" fmla="*/ 304405 w 7478704"/>
                <a:gd name="connsiteY138" fmla="*/ 2342672 h 3634080"/>
                <a:gd name="connsiteX139" fmla="*/ 305722 w 7478704"/>
                <a:gd name="connsiteY139" fmla="*/ 2348114 h 3634080"/>
                <a:gd name="connsiteX140" fmla="*/ 307917 w 7478704"/>
                <a:gd name="connsiteY140" fmla="*/ 2352829 h 3634080"/>
                <a:gd name="connsiteX141" fmla="*/ 310550 w 7478704"/>
                <a:gd name="connsiteY141" fmla="*/ 2357545 h 3634080"/>
                <a:gd name="connsiteX142" fmla="*/ 313623 w 7478704"/>
                <a:gd name="connsiteY142" fmla="*/ 2361898 h 3634080"/>
                <a:gd name="connsiteX143" fmla="*/ 317135 w 7478704"/>
                <a:gd name="connsiteY143" fmla="*/ 2366251 h 3634080"/>
                <a:gd name="connsiteX144" fmla="*/ 321525 w 7478704"/>
                <a:gd name="connsiteY144" fmla="*/ 2369879 h 3634080"/>
                <a:gd name="connsiteX145" fmla="*/ 325476 w 7478704"/>
                <a:gd name="connsiteY145" fmla="*/ 2373506 h 3634080"/>
                <a:gd name="connsiteX146" fmla="*/ 330305 w 7478704"/>
                <a:gd name="connsiteY146" fmla="*/ 2376771 h 3634080"/>
                <a:gd name="connsiteX147" fmla="*/ 335573 w 7478704"/>
                <a:gd name="connsiteY147" fmla="*/ 2379673 h 3634080"/>
                <a:gd name="connsiteX148" fmla="*/ 341279 w 7478704"/>
                <a:gd name="connsiteY148" fmla="*/ 2382212 h 3634080"/>
                <a:gd name="connsiteX149" fmla="*/ 346986 w 7478704"/>
                <a:gd name="connsiteY149" fmla="*/ 2384389 h 3634080"/>
                <a:gd name="connsiteX150" fmla="*/ 352693 w 7478704"/>
                <a:gd name="connsiteY150" fmla="*/ 2385840 h 3634080"/>
                <a:gd name="connsiteX151" fmla="*/ 359278 w 7478704"/>
                <a:gd name="connsiteY151" fmla="*/ 2386928 h 3634080"/>
                <a:gd name="connsiteX152" fmla="*/ 365423 w 7478704"/>
                <a:gd name="connsiteY152" fmla="*/ 2387654 h 3634080"/>
                <a:gd name="connsiteX153" fmla="*/ 372008 w 7478704"/>
                <a:gd name="connsiteY153" fmla="*/ 2386928 h 3634080"/>
                <a:gd name="connsiteX154" fmla="*/ 378593 w 7478704"/>
                <a:gd name="connsiteY154" fmla="*/ 2385840 h 3634080"/>
                <a:gd name="connsiteX155" fmla="*/ 384300 w 7478704"/>
                <a:gd name="connsiteY155" fmla="*/ 2384389 h 3634080"/>
                <a:gd name="connsiteX156" fmla="*/ 390006 w 7478704"/>
                <a:gd name="connsiteY156" fmla="*/ 2382212 h 3634080"/>
                <a:gd name="connsiteX157" fmla="*/ 395713 w 7478704"/>
                <a:gd name="connsiteY157" fmla="*/ 2379673 h 3634080"/>
                <a:gd name="connsiteX158" fmla="*/ 400542 w 7478704"/>
                <a:gd name="connsiteY158" fmla="*/ 2376771 h 3634080"/>
                <a:gd name="connsiteX159" fmla="*/ 405371 w 7478704"/>
                <a:gd name="connsiteY159" fmla="*/ 2373506 h 3634080"/>
                <a:gd name="connsiteX160" fmla="*/ 409761 w 7478704"/>
                <a:gd name="connsiteY160" fmla="*/ 2369879 h 3634080"/>
                <a:gd name="connsiteX161" fmla="*/ 414150 w 7478704"/>
                <a:gd name="connsiteY161" fmla="*/ 2366251 h 3634080"/>
                <a:gd name="connsiteX162" fmla="*/ 417662 w 7478704"/>
                <a:gd name="connsiteY162" fmla="*/ 2361898 h 3634080"/>
                <a:gd name="connsiteX163" fmla="*/ 420735 w 7478704"/>
                <a:gd name="connsiteY163" fmla="*/ 2357545 h 3634080"/>
                <a:gd name="connsiteX164" fmla="*/ 423369 w 7478704"/>
                <a:gd name="connsiteY164" fmla="*/ 2352829 h 3634080"/>
                <a:gd name="connsiteX165" fmla="*/ 425564 w 7478704"/>
                <a:gd name="connsiteY165" fmla="*/ 2348114 h 3634080"/>
                <a:gd name="connsiteX166" fmla="*/ 426881 w 7478704"/>
                <a:gd name="connsiteY166" fmla="*/ 2342672 h 3634080"/>
                <a:gd name="connsiteX167" fmla="*/ 427320 w 7478704"/>
                <a:gd name="connsiteY167" fmla="*/ 2337231 h 3634080"/>
                <a:gd name="connsiteX168" fmla="*/ 428198 w 7478704"/>
                <a:gd name="connsiteY168" fmla="*/ 2332152 h 3634080"/>
                <a:gd name="connsiteX169" fmla="*/ 428198 w 7478704"/>
                <a:gd name="connsiteY169" fmla="*/ 2331427 h 3634080"/>
                <a:gd name="connsiteX170" fmla="*/ 428637 w 7478704"/>
                <a:gd name="connsiteY170" fmla="*/ 2325985 h 3634080"/>
                <a:gd name="connsiteX171" fmla="*/ 429515 w 7478704"/>
                <a:gd name="connsiteY171" fmla="*/ 2320181 h 3634080"/>
                <a:gd name="connsiteX172" fmla="*/ 431271 w 7478704"/>
                <a:gd name="connsiteY172" fmla="*/ 2314740 h 3634080"/>
                <a:gd name="connsiteX173" fmla="*/ 433466 w 7478704"/>
                <a:gd name="connsiteY173" fmla="*/ 2309661 h 3634080"/>
                <a:gd name="connsiteX174" fmla="*/ 436539 w 7478704"/>
                <a:gd name="connsiteY174" fmla="*/ 2304946 h 3634080"/>
                <a:gd name="connsiteX175" fmla="*/ 439612 w 7478704"/>
                <a:gd name="connsiteY175" fmla="*/ 2300230 h 3634080"/>
                <a:gd name="connsiteX176" fmla="*/ 443562 w 7478704"/>
                <a:gd name="connsiteY176" fmla="*/ 2295877 h 3634080"/>
                <a:gd name="connsiteX177" fmla="*/ 447952 w 7478704"/>
                <a:gd name="connsiteY177" fmla="*/ 2291886 h 3634080"/>
                <a:gd name="connsiteX178" fmla="*/ 452781 w 7478704"/>
                <a:gd name="connsiteY178" fmla="*/ 2288259 h 3634080"/>
                <a:gd name="connsiteX179" fmla="*/ 458488 w 7478704"/>
                <a:gd name="connsiteY179" fmla="*/ 2284994 h 3634080"/>
                <a:gd name="connsiteX180" fmla="*/ 463756 w 7478704"/>
                <a:gd name="connsiteY180" fmla="*/ 2282455 h 3634080"/>
                <a:gd name="connsiteX181" fmla="*/ 469901 w 7478704"/>
                <a:gd name="connsiteY181" fmla="*/ 2279916 h 3634080"/>
                <a:gd name="connsiteX182" fmla="*/ 476047 w 7478704"/>
                <a:gd name="connsiteY182" fmla="*/ 2278102 h 3634080"/>
                <a:gd name="connsiteX183" fmla="*/ 482193 w 7478704"/>
                <a:gd name="connsiteY183" fmla="*/ 2276651 h 3634080"/>
                <a:gd name="connsiteX184" fmla="*/ 489217 w 7478704"/>
                <a:gd name="connsiteY184" fmla="*/ 2275925 h 3634080"/>
                <a:gd name="connsiteX185" fmla="*/ 495801 w 7478704"/>
                <a:gd name="connsiteY185" fmla="*/ 2275562 h 3634080"/>
                <a:gd name="connsiteX186" fmla="*/ 503264 w 7478704"/>
                <a:gd name="connsiteY186" fmla="*/ 2275925 h 3634080"/>
                <a:gd name="connsiteX187" fmla="*/ 510288 w 7478704"/>
                <a:gd name="connsiteY187" fmla="*/ 2276651 h 3634080"/>
                <a:gd name="connsiteX188" fmla="*/ 516434 w 7478704"/>
                <a:gd name="connsiteY188" fmla="*/ 2278102 h 3634080"/>
                <a:gd name="connsiteX189" fmla="*/ 522579 w 7478704"/>
                <a:gd name="connsiteY189" fmla="*/ 2279916 h 3634080"/>
                <a:gd name="connsiteX190" fmla="*/ 528286 w 7478704"/>
                <a:gd name="connsiteY190" fmla="*/ 2282455 h 3634080"/>
                <a:gd name="connsiteX191" fmla="*/ 533993 w 7478704"/>
                <a:gd name="connsiteY191" fmla="*/ 2284994 h 3634080"/>
                <a:gd name="connsiteX192" fmla="*/ 539261 w 7478704"/>
                <a:gd name="connsiteY192" fmla="*/ 2288259 h 3634080"/>
                <a:gd name="connsiteX193" fmla="*/ 544089 w 7478704"/>
                <a:gd name="connsiteY193" fmla="*/ 2291886 h 3634080"/>
                <a:gd name="connsiteX194" fmla="*/ 548918 w 7478704"/>
                <a:gd name="connsiteY194" fmla="*/ 2295877 h 3634080"/>
                <a:gd name="connsiteX195" fmla="*/ 552430 w 7478704"/>
                <a:gd name="connsiteY195" fmla="*/ 2300230 h 3634080"/>
                <a:gd name="connsiteX196" fmla="*/ 555942 w 7478704"/>
                <a:gd name="connsiteY196" fmla="*/ 2304946 h 3634080"/>
                <a:gd name="connsiteX197" fmla="*/ 558576 w 7478704"/>
                <a:gd name="connsiteY197" fmla="*/ 2309661 h 3634080"/>
                <a:gd name="connsiteX198" fmla="*/ 561210 w 7478704"/>
                <a:gd name="connsiteY198" fmla="*/ 2314740 h 3634080"/>
                <a:gd name="connsiteX199" fmla="*/ 562966 w 7478704"/>
                <a:gd name="connsiteY199" fmla="*/ 2320181 h 3634080"/>
                <a:gd name="connsiteX200" fmla="*/ 563844 w 7478704"/>
                <a:gd name="connsiteY200" fmla="*/ 2325985 h 3634080"/>
                <a:gd name="connsiteX201" fmla="*/ 564283 w 7478704"/>
                <a:gd name="connsiteY201" fmla="*/ 2331427 h 3634080"/>
                <a:gd name="connsiteX202" fmla="*/ 563844 w 7478704"/>
                <a:gd name="connsiteY202" fmla="*/ 2334692 h 3634080"/>
                <a:gd name="connsiteX203" fmla="*/ 565161 w 7478704"/>
                <a:gd name="connsiteY203" fmla="*/ 2339770 h 3634080"/>
                <a:gd name="connsiteX204" fmla="*/ 566039 w 7478704"/>
                <a:gd name="connsiteY204" fmla="*/ 2344486 h 3634080"/>
                <a:gd name="connsiteX205" fmla="*/ 567356 w 7478704"/>
                <a:gd name="connsiteY205" fmla="*/ 2349565 h 3634080"/>
                <a:gd name="connsiteX206" fmla="*/ 569550 w 7478704"/>
                <a:gd name="connsiteY206" fmla="*/ 2354280 h 3634080"/>
                <a:gd name="connsiteX207" fmla="*/ 572184 w 7478704"/>
                <a:gd name="connsiteY207" fmla="*/ 2358633 h 3634080"/>
                <a:gd name="connsiteX208" fmla="*/ 575696 w 7478704"/>
                <a:gd name="connsiteY208" fmla="*/ 2362986 h 3634080"/>
                <a:gd name="connsiteX209" fmla="*/ 579208 w 7478704"/>
                <a:gd name="connsiteY209" fmla="*/ 2366977 h 3634080"/>
                <a:gd name="connsiteX210" fmla="*/ 583159 w 7478704"/>
                <a:gd name="connsiteY210" fmla="*/ 2370967 h 3634080"/>
                <a:gd name="connsiteX211" fmla="*/ 587549 w 7478704"/>
                <a:gd name="connsiteY211" fmla="*/ 2374232 h 3634080"/>
                <a:gd name="connsiteX212" fmla="*/ 591939 w 7478704"/>
                <a:gd name="connsiteY212" fmla="*/ 2377497 h 3634080"/>
                <a:gd name="connsiteX213" fmla="*/ 597206 w 7478704"/>
                <a:gd name="connsiteY213" fmla="*/ 2380036 h 3634080"/>
                <a:gd name="connsiteX214" fmla="*/ 602474 w 7478704"/>
                <a:gd name="connsiteY214" fmla="*/ 2382575 h 3634080"/>
                <a:gd name="connsiteX215" fmla="*/ 608181 w 7478704"/>
                <a:gd name="connsiteY215" fmla="*/ 2384389 h 3634080"/>
                <a:gd name="connsiteX216" fmla="*/ 613888 w 7478704"/>
                <a:gd name="connsiteY216" fmla="*/ 2385840 h 3634080"/>
                <a:gd name="connsiteX217" fmla="*/ 620473 w 7478704"/>
                <a:gd name="connsiteY217" fmla="*/ 2386928 h 3634080"/>
                <a:gd name="connsiteX218" fmla="*/ 626618 w 7478704"/>
                <a:gd name="connsiteY218" fmla="*/ 2387654 h 3634080"/>
                <a:gd name="connsiteX219" fmla="*/ 632764 w 7478704"/>
                <a:gd name="connsiteY219" fmla="*/ 2386928 h 3634080"/>
                <a:gd name="connsiteX220" fmla="*/ 639349 w 7478704"/>
                <a:gd name="connsiteY220" fmla="*/ 2385840 h 3634080"/>
                <a:gd name="connsiteX221" fmla="*/ 645495 w 7478704"/>
                <a:gd name="connsiteY221" fmla="*/ 2384389 h 3634080"/>
                <a:gd name="connsiteX222" fmla="*/ 651202 w 7478704"/>
                <a:gd name="connsiteY222" fmla="*/ 2382212 h 3634080"/>
                <a:gd name="connsiteX223" fmla="*/ 656469 w 7478704"/>
                <a:gd name="connsiteY223" fmla="*/ 2380036 h 3634080"/>
                <a:gd name="connsiteX224" fmla="*/ 661737 w 7478704"/>
                <a:gd name="connsiteY224" fmla="*/ 2376771 h 3634080"/>
                <a:gd name="connsiteX225" fmla="*/ 666127 w 7478704"/>
                <a:gd name="connsiteY225" fmla="*/ 2373506 h 3634080"/>
                <a:gd name="connsiteX226" fmla="*/ 670517 w 7478704"/>
                <a:gd name="connsiteY226" fmla="*/ 2369879 h 3634080"/>
                <a:gd name="connsiteX227" fmla="*/ 674468 w 7478704"/>
                <a:gd name="connsiteY227" fmla="*/ 2366251 h 3634080"/>
                <a:gd name="connsiteX228" fmla="*/ 678418 w 7478704"/>
                <a:gd name="connsiteY228" fmla="*/ 2362261 h 3634080"/>
                <a:gd name="connsiteX229" fmla="*/ 681491 w 7478704"/>
                <a:gd name="connsiteY229" fmla="*/ 2357545 h 3634080"/>
                <a:gd name="connsiteX230" fmla="*/ 684125 w 7478704"/>
                <a:gd name="connsiteY230" fmla="*/ 2353192 h 3634080"/>
                <a:gd name="connsiteX231" fmla="*/ 686320 w 7478704"/>
                <a:gd name="connsiteY231" fmla="*/ 2348114 h 3634080"/>
                <a:gd name="connsiteX232" fmla="*/ 687637 w 7478704"/>
                <a:gd name="connsiteY232" fmla="*/ 2342672 h 3634080"/>
                <a:gd name="connsiteX233" fmla="*/ 688954 w 7478704"/>
                <a:gd name="connsiteY233" fmla="*/ 2337594 h 3634080"/>
                <a:gd name="connsiteX234" fmla="*/ 689393 w 7478704"/>
                <a:gd name="connsiteY234" fmla="*/ 2332515 h 3634080"/>
                <a:gd name="connsiteX235" fmla="*/ 689393 w 7478704"/>
                <a:gd name="connsiteY235" fmla="*/ 2331427 h 3634080"/>
                <a:gd name="connsiteX236" fmla="*/ 689393 w 7478704"/>
                <a:gd name="connsiteY236" fmla="*/ 2325985 h 3634080"/>
                <a:gd name="connsiteX237" fmla="*/ 690271 w 7478704"/>
                <a:gd name="connsiteY237" fmla="*/ 2320181 h 3634080"/>
                <a:gd name="connsiteX238" fmla="*/ 692466 w 7478704"/>
                <a:gd name="connsiteY238" fmla="*/ 2314740 h 3634080"/>
                <a:gd name="connsiteX239" fmla="*/ 694661 w 7478704"/>
                <a:gd name="connsiteY239" fmla="*/ 2309661 h 3634080"/>
                <a:gd name="connsiteX240" fmla="*/ 697295 w 7478704"/>
                <a:gd name="connsiteY240" fmla="*/ 2304946 h 3634080"/>
                <a:gd name="connsiteX241" fmla="*/ 700806 w 7478704"/>
                <a:gd name="connsiteY241" fmla="*/ 2300230 h 3634080"/>
                <a:gd name="connsiteX242" fmla="*/ 704318 w 7478704"/>
                <a:gd name="connsiteY242" fmla="*/ 2295877 h 3634080"/>
                <a:gd name="connsiteX243" fmla="*/ 709147 w 7478704"/>
                <a:gd name="connsiteY243" fmla="*/ 2291886 h 3634080"/>
                <a:gd name="connsiteX244" fmla="*/ 713976 w 7478704"/>
                <a:gd name="connsiteY244" fmla="*/ 2288259 h 3634080"/>
                <a:gd name="connsiteX245" fmla="*/ 719244 w 7478704"/>
                <a:gd name="connsiteY245" fmla="*/ 2284994 h 3634080"/>
                <a:gd name="connsiteX246" fmla="*/ 724951 w 7478704"/>
                <a:gd name="connsiteY246" fmla="*/ 2282455 h 3634080"/>
                <a:gd name="connsiteX247" fmla="*/ 730657 w 7478704"/>
                <a:gd name="connsiteY247" fmla="*/ 2279916 h 3634080"/>
                <a:gd name="connsiteX248" fmla="*/ 736803 w 7478704"/>
                <a:gd name="connsiteY248" fmla="*/ 2278102 h 3634080"/>
                <a:gd name="connsiteX249" fmla="*/ 743827 w 7478704"/>
                <a:gd name="connsiteY249" fmla="*/ 2276651 h 3634080"/>
                <a:gd name="connsiteX250" fmla="*/ 750412 w 7478704"/>
                <a:gd name="connsiteY250" fmla="*/ 2275925 h 3634080"/>
                <a:gd name="connsiteX251" fmla="*/ 757435 w 7478704"/>
                <a:gd name="connsiteY251" fmla="*/ 2275562 h 3634080"/>
                <a:gd name="connsiteX252" fmla="*/ 764020 w 7478704"/>
                <a:gd name="connsiteY252" fmla="*/ 2275925 h 3634080"/>
                <a:gd name="connsiteX253" fmla="*/ 770605 w 7478704"/>
                <a:gd name="connsiteY253" fmla="*/ 2276651 h 3634080"/>
                <a:gd name="connsiteX254" fmla="*/ 777629 w 7478704"/>
                <a:gd name="connsiteY254" fmla="*/ 2278102 h 3634080"/>
                <a:gd name="connsiteX255" fmla="*/ 783774 w 7478704"/>
                <a:gd name="connsiteY255" fmla="*/ 2279916 h 3634080"/>
                <a:gd name="connsiteX256" fmla="*/ 789481 w 7478704"/>
                <a:gd name="connsiteY256" fmla="*/ 2282455 h 3634080"/>
                <a:gd name="connsiteX257" fmla="*/ 795188 w 7478704"/>
                <a:gd name="connsiteY257" fmla="*/ 2284994 h 3634080"/>
                <a:gd name="connsiteX258" fmla="*/ 800456 w 7478704"/>
                <a:gd name="connsiteY258" fmla="*/ 2288259 h 3634080"/>
                <a:gd name="connsiteX259" fmla="*/ 805285 w 7478704"/>
                <a:gd name="connsiteY259" fmla="*/ 2291886 h 3634080"/>
                <a:gd name="connsiteX260" fmla="*/ 809674 w 7478704"/>
                <a:gd name="connsiteY260" fmla="*/ 2295877 h 3634080"/>
                <a:gd name="connsiteX261" fmla="*/ 813625 w 7478704"/>
                <a:gd name="connsiteY261" fmla="*/ 2300230 h 3634080"/>
                <a:gd name="connsiteX262" fmla="*/ 816698 w 7478704"/>
                <a:gd name="connsiteY262" fmla="*/ 2304946 h 3634080"/>
                <a:gd name="connsiteX263" fmla="*/ 819771 w 7478704"/>
                <a:gd name="connsiteY263" fmla="*/ 2309661 h 3634080"/>
                <a:gd name="connsiteX264" fmla="*/ 821966 w 7478704"/>
                <a:gd name="connsiteY264" fmla="*/ 2314740 h 3634080"/>
                <a:gd name="connsiteX265" fmla="*/ 823722 w 7478704"/>
                <a:gd name="connsiteY265" fmla="*/ 2320181 h 3634080"/>
                <a:gd name="connsiteX266" fmla="*/ 824600 w 7478704"/>
                <a:gd name="connsiteY266" fmla="*/ 2325985 h 3634080"/>
                <a:gd name="connsiteX267" fmla="*/ 825039 w 7478704"/>
                <a:gd name="connsiteY267" fmla="*/ 2331427 h 3634080"/>
                <a:gd name="connsiteX268" fmla="*/ 825039 w 7478704"/>
                <a:gd name="connsiteY268" fmla="*/ 2332152 h 3634080"/>
                <a:gd name="connsiteX269" fmla="*/ 825478 w 7478704"/>
                <a:gd name="connsiteY269" fmla="*/ 2337231 h 3634080"/>
                <a:gd name="connsiteX270" fmla="*/ 826795 w 7478704"/>
                <a:gd name="connsiteY270" fmla="*/ 2342672 h 3634080"/>
                <a:gd name="connsiteX271" fmla="*/ 828111 w 7478704"/>
                <a:gd name="connsiteY271" fmla="*/ 2348114 h 3634080"/>
                <a:gd name="connsiteX272" fmla="*/ 830307 w 7478704"/>
                <a:gd name="connsiteY272" fmla="*/ 2352829 h 3634080"/>
                <a:gd name="connsiteX273" fmla="*/ 832940 w 7478704"/>
                <a:gd name="connsiteY273" fmla="*/ 2357545 h 3634080"/>
                <a:gd name="connsiteX274" fmla="*/ 836013 w 7478704"/>
                <a:gd name="connsiteY274" fmla="*/ 2361898 h 3634080"/>
                <a:gd name="connsiteX275" fmla="*/ 839086 w 7478704"/>
                <a:gd name="connsiteY275" fmla="*/ 2366251 h 3634080"/>
                <a:gd name="connsiteX276" fmla="*/ 843476 w 7478704"/>
                <a:gd name="connsiteY276" fmla="*/ 2369879 h 3634080"/>
                <a:gd name="connsiteX277" fmla="*/ 848305 w 7478704"/>
                <a:gd name="connsiteY277" fmla="*/ 2373506 h 3634080"/>
                <a:gd name="connsiteX278" fmla="*/ 852695 w 7478704"/>
                <a:gd name="connsiteY278" fmla="*/ 2376771 h 3634080"/>
                <a:gd name="connsiteX279" fmla="*/ 857963 w 7478704"/>
                <a:gd name="connsiteY279" fmla="*/ 2379673 h 3634080"/>
                <a:gd name="connsiteX280" fmla="*/ 863230 w 7478704"/>
                <a:gd name="connsiteY280" fmla="*/ 2382212 h 3634080"/>
                <a:gd name="connsiteX281" fmla="*/ 868937 w 7478704"/>
                <a:gd name="connsiteY281" fmla="*/ 2384389 h 3634080"/>
                <a:gd name="connsiteX282" fmla="*/ 875522 w 7478704"/>
                <a:gd name="connsiteY282" fmla="*/ 2385840 h 3634080"/>
                <a:gd name="connsiteX283" fmla="*/ 881668 w 7478704"/>
                <a:gd name="connsiteY283" fmla="*/ 2386928 h 3634080"/>
                <a:gd name="connsiteX284" fmla="*/ 887813 w 7478704"/>
                <a:gd name="connsiteY284" fmla="*/ 2387654 h 3634080"/>
                <a:gd name="connsiteX285" fmla="*/ 893959 w 7478704"/>
                <a:gd name="connsiteY285" fmla="*/ 2386928 h 3634080"/>
                <a:gd name="connsiteX286" fmla="*/ 899666 w 7478704"/>
                <a:gd name="connsiteY286" fmla="*/ 2385840 h 3634080"/>
                <a:gd name="connsiteX287" fmla="*/ 905811 w 7478704"/>
                <a:gd name="connsiteY287" fmla="*/ 2384752 h 3634080"/>
                <a:gd name="connsiteX288" fmla="*/ 910640 w 7478704"/>
                <a:gd name="connsiteY288" fmla="*/ 2382575 h 3634080"/>
                <a:gd name="connsiteX289" fmla="*/ 915908 w 7478704"/>
                <a:gd name="connsiteY289" fmla="*/ 2380399 h 3634080"/>
                <a:gd name="connsiteX290" fmla="*/ 921176 w 7478704"/>
                <a:gd name="connsiteY290" fmla="*/ 2377859 h 3634080"/>
                <a:gd name="connsiteX291" fmla="*/ 926005 w 7478704"/>
                <a:gd name="connsiteY291" fmla="*/ 2374595 h 3634080"/>
                <a:gd name="connsiteX292" fmla="*/ 930395 w 7478704"/>
                <a:gd name="connsiteY292" fmla="*/ 2371693 h 3634080"/>
                <a:gd name="connsiteX293" fmla="*/ 933907 w 7478704"/>
                <a:gd name="connsiteY293" fmla="*/ 2368428 h 3634080"/>
                <a:gd name="connsiteX294" fmla="*/ 937418 w 7478704"/>
                <a:gd name="connsiteY294" fmla="*/ 2364437 h 3634080"/>
                <a:gd name="connsiteX295" fmla="*/ 940491 w 7478704"/>
                <a:gd name="connsiteY295" fmla="*/ 2360447 h 3634080"/>
                <a:gd name="connsiteX296" fmla="*/ 943564 w 7478704"/>
                <a:gd name="connsiteY296" fmla="*/ 2356094 h 3634080"/>
                <a:gd name="connsiteX297" fmla="*/ 945759 w 7478704"/>
                <a:gd name="connsiteY297" fmla="*/ 2351378 h 3634080"/>
                <a:gd name="connsiteX298" fmla="*/ 947954 w 7478704"/>
                <a:gd name="connsiteY298" fmla="*/ 2347025 h 3634080"/>
                <a:gd name="connsiteX299" fmla="*/ 948832 w 7478704"/>
                <a:gd name="connsiteY299" fmla="*/ 2341947 h 3634080"/>
                <a:gd name="connsiteX300" fmla="*/ 950149 w 7478704"/>
                <a:gd name="connsiteY300" fmla="*/ 2337231 h 3634080"/>
                <a:gd name="connsiteX301" fmla="*/ 950149 w 7478704"/>
                <a:gd name="connsiteY301" fmla="*/ 2334692 h 3634080"/>
                <a:gd name="connsiteX302" fmla="*/ 950149 w 7478704"/>
                <a:gd name="connsiteY302" fmla="*/ 2331427 h 3634080"/>
                <a:gd name="connsiteX303" fmla="*/ 950149 w 7478704"/>
                <a:gd name="connsiteY303" fmla="*/ 2325985 h 3634080"/>
                <a:gd name="connsiteX304" fmla="*/ 951027 w 7478704"/>
                <a:gd name="connsiteY304" fmla="*/ 2320181 h 3634080"/>
                <a:gd name="connsiteX305" fmla="*/ 952783 w 7478704"/>
                <a:gd name="connsiteY305" fmla="*/ 2314740 h 3634080"/>
                <a:gd name="connsiteX306" fmla="*/ 955417 w 7478704"/>
                <a:gd name="connsiteY306" fmla="*/ 2309661 h 3634080"/>
                <a:gd name="connsiteX307" fmla="*/ 958050 w 7478704"/>
                <a:gd name="connsiteY307" fmla="*/ 2304946 h 3634080"/>
                <a:gd name="connsiteX308" fmla="*/ 961562 w 7478704"/>
                <a:gd name="connsiteY308" fmla="*/ 2300230 h 3634080"/>
                <a:gd name="connsiteX309" fmla="*/ 965074 w 7478704"/>
                <a:gd name="connsiteY309" fmla="*/ 2295877 h 3634080"/>
                <a:gd name="connsiteX310" fmla="*/ 969903 w 7478704"/>
                <a:gd name="connsiteY310" fmla="*/ 2291886 h 3634080"/>
                <a:gd name="connsiteX311" fmla="*/ 974732 w 7478704"/>
                <a:gd name="connsiteY311" fmla="*/ 2288259 h 3634080"/>
                <a:gd name="connsiteX312" fmla="*/ 980000 w 7478704"/>
                <a:gd name="connsiteY312" fmla="*/ 2284994 h 3634080"/>
                <a:gd name="connsiteX313" fmla="*/ 985706 w 7478704"/>
                <a:gd name="connsiteY313" fmla="*/ 2282455 h 3634080"/>
                <a:gd name="connsiteX314" fmla="*/ 991413 w 7478704"/>
                <a:gd name="connsiteY314" fmla="*/ 2279916 h 3634080"/>
                <a:gd name="connsiteX315" fmla="*/ 997559 w 7478704"/>
                <a:gd name="connsiteY315" fmla="*/ 2278102 h 3634080"/>
                <a:gd name="connsiteX316" fmla="*/ 1003705 w 7478704"/>
                <a:gd name="connsiteY316" fmla="*/ 2276651 h 3634080"/>
                <a:gd name="connsiteX317" fmla="*/ 1010729 w 7478704"/>
                <a:gd name="connsiteY317" fmla="*/ 2275925 h 3634080"/>
                <a:gd name="connsiteX318" fmla="*/ 1018191 w 7478704"/>
                <a:gd name="connsiteY318" fmla="*/ 2275562 h 3634080"/>
                <a:gd name="connsiteX319" fmla="*/ 1024776 w 7478704"/>
                <a:gd name="connsiteY319" fmla="*/ 2275925 h 3634080"/>
                <a:gd name="connsiteX320" fmla="*/ 1031361 w 7478704"/>
                <a:gd name="connsiteY320" fmla="*/ 2276651 h 3634080"/>
                <a:gd name="connsiteX321" fmla="*/ 1037946 w 7478704"/>
                <a:gd name="connsiteY321" fmla="*/ 2278102 h 3634080"/>
                <a:gd name="connsiteX322" fmla="*/ 1044091 w 7478704"/>
                <a:gd name="connsiteY322" fmla="*/ 2279916 h 3634080"/>
                <a:gd name="connsiteX323" fmla="*/ 1050237 w 7478704"/>
                <a:gd name="connsiteY323" fmla="*/ 2282455 h 3634080"/>
                <a:gd name="connsiteX324" fmla="*/ 1055944 w 7478704"/>
                <a:gd name="connsiteY324" fmla="*/ 2284994 h 3634080"/>
                <a:gd name="connsiteX325" fmla="*/ 1061212 w 7478704"/>
                <a:gd name="connsiteY325" fmla="*/ 2288259 h 3634080"/>
                <a:gd name="connsiteX326" fmla="*/ 1066040 w 7478704"/>
                <a:gd name="connsiteY326" fmla="*/ 2291886 h 3634080"/>
                <a:gd name="connsiteX327" fmla="*/ 1070430 w 7478704"/>
                <a:gd name="connsiteY327" fmla="*/ 2295877 h 3634080"/>
                <a:gd name="connsiteX328" fmla="*/ 1074381 w 7478704"/>
                <a:gd name="connsiteY328" fmla="*/ 2300230 h 3634080"/>
                <a:gd name="connsiteX329" fmla="*/ 1077454 w 7478704"/>
                <a:gd name="connsiteY329" fmla="*/ 2304946 h 3634080"/>
                <a:gd name="connsiteX330" fmla="*/ 1080527 w 7478704"/>
                <a:gd name="connsiteY330" fmla="*/ 2309661 h 3634080"/>
                <a:gd name="connsiteX331" fmla="*/ 1082722 w 7478704"/>
                <a:gd name="connsiteY331" fmla="*/ 2314740 h 3634080"/>
                <a:gd name="connsiteX332" fmla="*/ 1084478 w 7478704"/>
                <a:gd name="connsiteY332" fmla="*/ 2320181 h 3634080"/>
                <a:gd name="connsiteX333" fmla="*/ 1085356 w 7478704"/>
                <a:gd name="connsiteY333" fmla="*/ 2325985 h 3634080"/>
                <a:gd name="connsiteX334" fmla="*/ 1085795 w 7478704"/>
                <a:gd name="connsiteY334" fmla="*/ 2331427 h 3634080"/>
                <a:gd name="connsiteX335" fmla="*/ 1085795 w 7478704"/>
                <a:gd name="connsiteY335" fmla="*/ 2335780 h 3634080"/>
                <a:gd name="connsiteX336" fmla="*/ 1085356 w 7478704"/>
                <a:gd name="connsiteY336" fmla="*/ 2339770 h 3634080"/>
                <a:gd name="connsiteX337" fmla="*/ 1084478 w 7478704"/>
                <a:gd name="connsiteY337" fmla="*/ 2343760 h 3634080"/>
                <a:gd name="connsiteX338" fmla="*/ 1083161 w 7478704"/>
                <a:gd name="connsiteY338" fmla="*/ 2347388 h 3634080"/>
                <a:gd name="connsiteX339" fmla="*/ 1084917 w 7478704"/>
                <a:gd name="connsiteY339" fmla="*/ 2351378 h 3634080"/>
                <a:gd name="connsiteX340" fmla="*/ 1087111 w 7478704"/>
                <a:gd name="connsiteY340" fmla="*/ 2355369 h 3634080"/>
                <a:gd name="connsiteX341" fmla="*/ 1088868 w 7478704"/>
                <a:gd name="connsiteY341" fmla="*/ 2359359 h 3634080"/>
                <a:gd name="connsiteX342" fmla="*/ 1091501 w 7478704"/>
                <a:gd name="connsiteY342" fmla="*/ 2362624 h 3634080"/>
                <a:gd name="connsiteX343" fmla="*/ 1094574 w 7478704"/>
                <a:gd name="connsiteY343" fmla="*/ 2366251 h 3634080"/>
                <a:gd name="connsiteX344" fmla="*/ 1098086 w 7478704"/>
                <a:gd name="connsiteY344" fmla="*/ 2369153 h 3634080"/>
                <a:gd name="connsiteX345" fmla="*/ 1101598 w 7478704"/>
                <a:gd name="connsiteY345" fmla="*/ 2372055 h 3634080"/>
                <a:gd name="connsiteX346" fmla="*/ 1105110 w 7478704"/>
                <a:gd name="connsiteY346" fmla="*/ 2375320 h 3634080"/>
                <a:gd name="connsiteX347" fmla="*/ 1109500 w 7478704"/>
                <a:gd name="connsiteY347" fmla="*/ 2377859 h 3634080"/>
                <a:gd name="connsiteX348" fmla="*/ 1113451 w 7478704"/>
                <a:gd name="connsiteY348" fmla="*/ 2380036 h 3634080"/>
                <a:gd name="connsiteX349" fmla="*/ 1117840 w 7478704"/>
                <a:gd name="connsiteY349" fmla="*/ 2382212 h 3634080"/>
                <a:gd name="connsiteX350" fmla="*/ 1122669 w 7478704"/>
                <a:gd name="connsiteY350" fmla="*/ 2383663 h 3634080"/>
                <a:gd name="connsiteX351" fmla="*/ 1127498 w 7478704"/>
                <a:gd name="connsiteY351" fmla="*/ 2385115 h 3634080"/>
                <a:gd name="connsiteX352" fmla="*/ 1132327 w 7478704"/>
                <a:gd name="connsiteY352" fmla="*/ 2386566 h 3634080"/>
                <a:gd name="connsiteX353" fmla="*/ 1137595 w 7478704"/>
                <a:gd name="connsiteY353" fmla="*/ 2387291 h 3634080"/>
                <a:gd name="connsiteX354" fmla="*/ 1142862 w 7478704"/>
                <a:gd name="connsiteY354" fmla="*/ 2387654 h 3634080"/>
                <a:gd name="connsiteX355" fmla="*/ 1149447 w 7478704"/>
                <a:gd name="connsiteY355" fmla="*/ 2386928 h 3634080"/>
                <a:gd name="connsiteX356" fmla="*/ 1155593 w 7478704"/>
                <a:gd name="connsiteY356" fmla="*/ 2385840 h 3634080"/>
                <a:gd name="connsiteX357" fmla="*/ 1161739 w 7478704"/>
                <a:gd name="connsiteY357" fmla="*/ 2384389 h 3634080"/>
                <a:gd name="connsiteX358" fmla="*/ 1167445 w 7478704"/>
                <a:gd name="connsiteY358" fmla="*/ 2382212 h 3634080"/>
                <a:gd name="connsiteX359" fmla="*/ 1172713 w 7478704"/>
                <a:gd name="connsiteY359" fmla="*/ 2380036 h 3634080"/>
                <a:gd name="connsiteX360" fmla="*/ 1177981 w 7478704"/>
                <a:gd name="connsiteY360" fmla="*/ 2376771 h 3634080"/>
                <a:gd name="connsiteX361" fmla="*/ 1182371 w 7478704"/>
                <a:gd name="connsiteY361" fmla="*/ 2373506 h 3634080"/>
                <a:gd name="connsiteX362" fmla="*/ 1187200 w 7478704"/>
                <a:gd name="connsiteY362" fmla="*/ 2369879 h 3634080"/>
                <a:gd name="connsiteX363" fmla="*/ 1190711 w 7478704"/>
                <a:gd name="connsiteY363" fmla="*/ 2366251 h 3634080"/>
                <a:gd name="connsiteX364" fmla="*/ 1194662 w 7478704"/>
                <a:gd name="connsiteY364" fmla="*/ 2362261 h 3634080"/>
                <a:gd name="connsiteX365" fmla="*/ 1197735 w 7478704"/>
                <a:gd name="connsiteY365" fmla="*/ 2357545 h 3634080"/>
                <a:gd name="connsiteX366" fmla="*/ 1200369 w 7478704"/>
                <a:gd name="connsiteY366" fmla="*/ 2353192 h 3634080"/>
                <a:gd name="connsiteX367" fmla="*/ 1202564 w 7478704"/>
                <a:gd name="connsiteY367" fmla="*/ 2348114 h 3634080"/>
                <a:gd name="connsiteX368" fmla="*/ 1203881 w 7478704"/>
                <a:gd name="connsiteY368" fmla="*/ 2342672 h 3634080"/>
                <a:gd name="connsiteX369" fmla="*/ 1205198 w 7478704"/>
                <a:gd name="connsiteY369" fmla="*/ 2337594 h 3634080"/>
                <a:gd name="connsiteX370" fmla="*/ 1205637 w 7478704"/>
                <a:gd name="connsiteY370" fmla="*/ 2332515 h 3634080"/>
                <a:gd name="connsiteX371" fmla="*/ 1205637 w 7478704"/>
                <a:gd name="connsiteY371" fmla="*/ 2331427 h 3634080"/>
                <a:gd name="connsiteX372" fmla="*/ 1206076 w 7478704"/>
                <a:gd name="connsiteY372" fmla="*/ 2325985 h 3634080"/>
                <a:gd name="connsiteX373" fmla="*/ 1206954 w 7478704"/>
                <a:gd name="connsiteY373" fmla="*/ 2320181 h 3634080"/>
                <a:gd name="connsiteX374" fmla="*/ 1208710 w 7478704"/>
                <a:gd name="connsiteY374" fmla="*/ 2314740 h 3634080"/>
                <a:gd name="connsiteX375" fmla="*/ 1210905 w 7478704"/>
                <a:gd name="connsiteY375" fmla="*/ 2309661 h 3634080"/>
                <a:gd name="connsiteX376" fmla="*/ 1213978 w 7478704"/>
                <a:gd name="connsiteY376" fmla="*/ 2304946 h 3634080"/>
                <a:gd name="connsiteX377" fmla="*/ 1217051 w 7478704"/>
                <a:gd name="connsiteY377" fmla="*/ 2300230 h 3634080"/>
                <a:gd name="connsiteX378" fmla="*/ 1221440 w 7478704"/>
                <a:gd name="connsiteY378" fmla="*/ 2295877 h 3634080"/>
                <a:gd name="connsiteX379" fmla="*/ 1225391 w 7478704"/>
                <a:gd name="connsiteY379" fmla="*/ 2291886 h 3634080"/>
                <a:gd name="connsiteX380" fmla="*/ 1230220 w 7478704"/>
                <a:gd name="connsiteY380" fmla="*/ 2288259 h 3634080"/>
                <a:gd name="connsiteX381" fmla="*/ 1235488 w 7478704"/>
                <a:gd name="connsiteY381" fmla="*/ 2284994 h 3634080"/>
                <a:gd name="connsiteX382" fmla="*/ 1241195 w 7478704"/>
                <a:gd name="connsiteY382" fmla="*/ 2282455 h 3634080"/>
                <a:gd name="connsiteX383" fmla="*/ 1247340 w 7478704"/>
                <a:gd name="connsiteY383" fmla="*/ 2279916 h 3634080"/>
                <a:gd name="connsiteX384" fmla="*/ 1253486 w 7478704"/>
                <a:gd name="connsiteY384" fmla="*/ 2278102 h 3634080"/>
                <a:gd name="connsiteX385" fmla="*/ 1260071 w 7478704"/>
                <a:gd name="connsiteY385" fmla="*/ 2276651 h 3634080"/>
                <a:gd name="connsiteX386" fmla="*/ 1266656 w 7478704"/>
                <a:gd name="connsiteY386" fmla="*/ 2275925 h 3634080"/>
                <a:gd name="connsiteX387" fmla="*/ 1273679 w 7478704"/>
                <a:gd name="connsiteY387" fmla="*/ 2275562 h 3634080"/>
                <a:gd name="connsiteX388" fmla="*/ 1280703 w 7478704"/>
                <a:gd name="connsiteY388" fmla="*/ 2275925 h 3634080"/>
                <a:gd name="connsiteX389" fmla="*/ 1287727 w 7478704"/>
                <a:gd name="connsiteY389" fmla="*/ 2276651 h 3634080"/>
                <a:gd name="connsiteX390" fmla="*/ 1293873 w 7478704"/>
                <a:gd name="connsiteY390" fmla="*/ 2278102 h 3634080"/>
                <a:gd name="connsiteX391" fmla="*/ 1300018 w 7478704"/>
                <a:gd name="connsiteY391" fmla="*/ 2279916 h 3634080"/>
                <a:gd name="connsiteX392" fmla="*/ 1305725 w 7478704"/>
                <a:gd name="connsiteY392" fmla="*/ 2282455 h 3634080"/>
                <a:gd name="connsiteX393" fmla="*/ 1311432 w 7478704"/>
                <a:gd name="connsiteY393" fmla="*/ 2284994 h 3634080"/>
                <a:gd name="connsiteX394" fmla="*/ 1316700 w 7478704"/>
                <a:gd name="connsiteY394" fmla="*/ 2288259 h 3634080"/>
                <a:gd name="connsiteX395" fmla="*/ 1321528 w 7478704"/>
                <a:gd name="connsiteY395" fmla="*/ 2291886 h 3634080"/>
                <a:gd name="connsiteX396" fmla="*/ 1326357 w 7478704"/>
                <a:gd name="connsiteY396" fmla="*/ 2295877 h 3634080"/>
                <a:gd name="connsiteX397" fmla="*/ 1329869 w 7478704"/>
                <a:gd name="connsiteY397" fmla="*/ 2300230 h 3634080"/>
                <a:gd name="connsiteX398" fmla="*/ 1333381 w 7478704"/>
                <a:gd name="connsiteY398" fmla="*/ 2304946 h 3634080"/>
                <a:gd name="connsiteX399" fmla="*/ 1336015 w 7478704"/>
                <a:gd name="connsiteY399" fmla="*/ 2309661 h 3634080"/>
                <a:gd name="connsiteX400" fmla="*/ 1338649 w 7478704"/>
                <a:gd name="connsiteY400" fmla="*/ 2314740 h 3634080"/>
                <a:gd name="connsiteX401" fmla="*/ 1340405 w 7478704"/>
                <a:gd name="connsiteY401" fmla="*/ 2320181 h 3634080"/>
                <a:gd name="connsiteX402" fmla="*/ 1341283 w 7478704"/>
                <a:gd name="connsiteY402" fmla="*/ 2325985 h 3634080"/>
                <a:gd name="connsiteX403" fmla="*/ 1341283 w 7478704"/>
                <a:gd name="connsiteY403" fmla="*/ 2331427 h 3634080"/>
                <a:gd name="connsiteX404" fmla="*/ 1341283 w 7478704"/>
                <a:gd name="connsiteY404" fmla="*/ 2348114 h 3634080"/>
                <a:gd name="connsiteX405" fmla="*/ 1341722 w 7478704"/>
                <a:gd name="connsiteY405" fmla="*/ 2332152 h 3634080"/>
                <a:gd name="connsiteX406" fmla="*/ 1341722 w 7478704"/>
                <a:gd name="connsiteY406" fmla="*/ 2337231 h 3634080"/>
                <a:gd name="connsiteX407" fmla="*/ 1343039 w 7478704"/>
                <a:gd name="connsiteY407" fmla="*/ 2342672 h 3634080"/>
                <a:gd name="connsiteX408" fmla="*/ 1344356 w 7478704"/>
                <a:gd name="connsiteY408" fmla="*/ 2348114 h 3634080"/>
                <a:gd name="connsiteX409" fmla="*/ 1346551 w 7478704"/>
                <a:gd name="connsiteY409" fmla="*/ 2352829 h 3634080"/>
                <a:gd name="connsiteX410" fmla="*/ 1349184 w 7478704"/>
                <a:gd name="connsiteY410" fmla="*/ 2357545 h 3634080"/>
                <a:gd name="connsiteX411" fmla="*/ 1352257 w 7478704"/>
                <a:gd name="connsiteY411" fmla="*/ 2361898 h 3634080"/>
                <a:gd name="connsiteX412" fmla="*/ 1356208 w 7478704"/>
                <a:gd name="connsiteY412" fmla="*/ 2366251 h 3634080"/>
                <a:gd name="connsiteX413" fmla="*/ 1360159 w 7478704"/>
                <a:gd name="connsiteY413" fmla="*/ 2369879 h 3634080"/>
                <a:gd name="connsiteX414" fmla="*/ 1364549 w 7478704"/>
                <a:gd name="connsiteY414" fmla="*/ 2373506 h 3634080"/>
                <a:gd name="connsiteX415" fmla="*/ 1368939 w 7478704"/>
                <a:gd name="connsiteY415" fmla="*/ 2376771 h 3634080"/>
                <a:gd name="connsiteX416" fmla="*/ 1374206 w 7478704"/>
                <a:gd name="connsiteY416" fmla="*/ 2379673 h 3634080"/>
                <a:gd name="connsiteX417" fmla="*/ 1379474 w 7478704"/>
                <a:gd name="connsiteY417" fmla="*/ 2382212 h 3634080"/>
                <a:gd name="connsiteX418" fmla="*/ 1385181 w 7478704"/>
                <a:gd name="connsiteY418" fmla="*/ 2384389 h 3634080"/>
                <a:gd name="connsiteX419" fmla="*/ 1391766 w 7478704"/>
                <a:gd name="connsiteY419" fmla="*/ 2385840 h 3634080"/>
                <a:gd name="connsiteX420" fmla="*/ 1397911 w 7478704"/>
                <a:gd name="connsiteY420" fmla="*/ 2386928 h 3634080"/>
                <a:gd name="connsiteX421" fmla="*/ 1404057 w 7478704"/>
                <a:gd name="connsiteY421" fmla="*/ 2387654 h 3634080"/>
                <a:gd name="connsiteX422" fmla="*/ 1410203 w 7478704"/>
                <a:gd name="connsiteY422" fmla="*/ 2386928 h 3634080"/>
                <a:gd name="connsiteX423" fmla="*/ 1416349 w 7478704"/>
                <a:gd name="connsiteY423" fmla="*/ 2385840 h 3634080"/>
                <a:gd name="connsiteX424" fmla="*/ 1422056 w 7478704"/>
                <a:gd name="connsiteY424" fmla="*/ 2384752 h 3634080"/>
                <a:gd name="connsiteX425" fmla="*/ 1427762 w 7478704"/>
                <a:gd name="connsiteY425" fmla="*/ 2382575 h 3634080"/>
                <a:gd name="connsiteX426" fmla="*/ 1433030 w 7478704"/>
                <a:gd name="connsiteY426" fmla="*/ 2380399 h 3634080"/>
                <a:gd name="connsiteX427" fmla="*/ 1437420 w 7478704"/>
                <a:gd name="connsiteY427" fmla="*/ 2377859 h 3634080"/>
                <a:gd name="connsiteX428" fmla="*/ 1442249 w 7478704"/>
                <a:gd name="connsiteY428" fmla="*/ 2374595 h 3634080"/>
                <a:gd name="connsiteX429" fmla="*/ 1446639 w 7478704"/>
                <a:gd name="connsiteY429" fmla="*/ 2371693 h 3634080"/>
                <a:gd name="connsiteX430" fmla="*/ 1450589 w 7478704"/>
                <a:gd name="connsiteY430" fmla="*/ 2368428 h 3634080"/>
                <a:gd name="connsiteX431" fmla="*/ 1454101 w 7478704"/>
                <a:gd name="connsiteY431" fmla="*/ 2364437 h 3634080"/>
                <a:gd name="connsiteX432" fmla="*/ 1457613 w 7478704"/>
                <a:gd name="connsiteY432" fmla="*/ 2360447 h 3634080"/>
                <a:gd name="connsiteX433" fmla="*/ 1460247 w 7478704"/>
                <a:gd name="connsiteY433" fmla="*/ 2356094 h 3634080"/>
                <a:gd name="connsiteX434" fmla="*/ 1462442 w 7478704"/>
                <a:gd name="connsiteY434" fmla="*/ 2351378 h 3634080"/>
                <a:gd name="connsiteX435" fmla="*/ 1464198 w 7478704"/>
                <a:gd name="connsiteY435" fmla="*/ 2347025 h 3634080"/>
                <a:gd name="connsiteX436" fmla="*/ 1465954 w 7478704"/>
                <a:gd name="connsiteY436" fmla="*/ 2341947 h 3634080"/>
                <a:gd name="connsiteX437" fmla="*/ 1466393 w 7478704"/>
                <a:gd name="connsiteY437" fmla="*/ 2337231 h 3634080"/>
                <a:gd name="connsiteX438" fmla="*/ 1466393 w 7478704"/>
                <a:gd name="connsiteY438" fmla="*/ 2334692 h 3634080"/>
                <a:gd name="connsiteX439" fmla="*/ 1466393 w 7478704"/>
                <a:gd name="connsiteY439" fmla="*/ 2331427 h 3634080"/>
                <a:gd name="connsiteX440" fmla="*/ 1466832 w 7478704"/>
                <a:gd name="connsiteY440" fmla="*/ 2325985 h 3634080"/>
                <a:gd name="connsiteX441" fmla="*/ 1467710 w 7478704"/>
                <a:gd name="connsiteY441" fmla="*/ 2320181 h 3634080"/>
                <a:gd name="connsiteX442" fmla="*/ 1469466 w 7478704"/>
                <a:gd name="connsiteY442" fmla="*/ 2314740 h 3634080"/>
                <a:gd name="connsiteX443" fmla="*/ 1471661 w 7478704"/>
                <a:gd name="connsiteY443" fmla="*/ 2309661 h 3634080"/>
                <a:gd name="connsiteX444" fmla="*/ 1474734 w 7478704"/>
                <a:gd name="connsiteY444" fmla="*/ 2304946 h 3634080"/>
                <a:gd name="connsiteX445" fmla="*/ 1477806 w 7478704"/>
                <a:gd name="connsiteY445" fmla="*/ 2300230 h 3634080"/>
                <a:gd name="connsiteX446" fmla="*/ 1482196 w 7478704"/>
                <a:gd name="connsiteY446" fmla="*/ 2295877 h 3634080"/>
                <a:gd name="connsiteX447" fmla="*/ 1486147 w 7478704"/>
                <a:gd name="connsiteY447" fmla="*/ 2291886 h 3634080"/>
                <a:gd name="connsiteX448" fmla="*/ 1490976 w 7478704"/>
                <a:gd name="connsiteY448" fmla="*/ 2288259 h 3634080"/>
                <a:gd name="connsiteX449" fmla="*/ 1496244 w 7478704"/>
                <a:gd name="connsiteY449" fmla="*/ 2284994 h 3634080"/>
                <a:gd name="connsiteX450" fmla="*/ 1501950 w 7478704"/>
                <a:gd name="connsiteY450" fmla="*/ 2282455 h 3634080"/>
                <a:gd name="connsiteX451" fmla="*/ 1507657 w 7478704"/>
                <a:gd name="connsiteY451" fmla="*/ 2279916 h 3634080"/>
                <a:gd name="connsiteX452" fmla="*/ 1513803 w 7478704"/>
                <a:gd name="connsiteY452" fmla="*/ 2278102 h 3634080"/>
                <a:gd name="connsiteX453" fmla="*/ 1520827 w 7478704"/>
                <a:gd name="connsiteY453" fmla="*/ 2276651 h 3634080"/>
                <a:gd name="connsiteX454" fmla="*/ 1527411 w 7478704"/>
                <a:gd name="connsiteY454" fmla="*/ 2275925 h 3634080"/>
                <a:gd name="connsiteX455" fmla="*/ 1534435 w 7478704"/>
                <a:gd name="connsiteY455" fmla="*/ 2275562 h 3634080"/>
                <a:gd name="connsiteX456" fmla="*/ 1541020 w 7478704"/>
                <a:gd name="connsiteY456" fmla="*/ 2275925 h 3634080"/>
                <a:gd name="connsiteX457" fmla="*/ 1547605 w 7478704"/>
                <a:gd name="connsiteY457" fmla="*/ 2276651 h 3634080"/>
                <a:gd name="connsiteX458" fmla="*/ 1554628 w 7478704"/>
                <a:gd name="connsiteY458" fmla="*/ 2278102 h 3634080"/>
                <a:gd name="connsiteX459" fmla="*/ 1560774 w 7478704"/>
                <a:gd name="connsiteY459" fmla="*/ 2279916 h 3634080"/>
                <a:gd name="connsiteX460" fmla="*/ 1566481 w 7478704"/>
                <a:gd name="connsiteY460" fmla="*/ 2282455 h 3634080"/>
                <a:gd name="connsiteX461" fmla="*/ 1572188 w 7478704"/>
                <a:gd name="connsiteY461" fmla="*/ 2284994 h 3634080"/>
                <a:gd name="connsiteX462" fmla="*/ 1577456 w 7478704"/>
                <a:gd name="connsiteY462" fmla="*/ 2288259 h 3634080"/>
                <a:gd name="connsiteX463" fmla="*/ 1582284 w 7478704"/>
                <a:gd name="connsiteY463" fmla="*/ 2291886 h 3634080"/>
                <a:gd name="connsiteX464" fmla="*/ 1586674 w 7478704"/>
                <a:gd name="connsiteY464" fmla="*/ 2295877 h 3634080"/>
                <a:gd name="connsiteX465" fmla="*/ 1590625 w 7478704"/>
                <a:gd name="connsiteY465" fmla="*/ 2300230 h 3634080"/>
                <a:gd name="connsiteX466" fmla="*/ 1594137 w 7478704"/>
                <a:gd name="connsiteY466" fmla="*/ 2304946 h 3634080"/>
                <a:gd name="connsiteX467" fmla="*/ 1596771 w 7478704"/>
                <a:gd name="connsiteY467" fmla="*/ 2309661 h 3634080"/>
                <a:gd name="connsiteX468" fmla="*/ 1598966 w 7478704"/>
                <a:gd name="connsiteY468" fmla="*/ 2314740 h 3634080"/>
                <a:gd name="connsiteX469" fmla="*/ 1601161 w 7478704"/>
                <a:gd name="connsiteY469" fmla="*/ 2320181 h 3634080"/>
                <a:gd name="connsiteX470" fmla="*/ 1602039 w 7478704"/>
                <a:gd name="connsiteY470" fmla="*/ 2325985 h 3634080"/>
                <a:gd name="connsiteX471" fmla="*/ 1602039 w 7478704"/>
                <a:gd name="connsiteY471" fmla="*/ 2331427 h 3634080"/>
                <a:gd name="connsiteX472" fmla="*/ 1602039 w 7478704"/>
                <a:gd name="connsiteY472" fmla="*/ 2332152 h 3634080"/>
                <a:gd name="connsiteX473" fmla="*/ 1602478 w 7478704"/>
                <a:gd name="connsiteY473" fmla="*/ 2337231 h 3634080"/>
                <a:gd name="connsiteX474" fmla="*/ 1603795 w 7478704"/>
                <a:gd name="connsiteY474" fmla="*/ 2342672 h 3634080"/>
                <a:gd name="connsiteX475" fmla="*/ 1605111 w 7478704"/>
                <a:gd name="connsiteY475" fmla="*/ 2348114 h 3634080"/>
                <a:gd name="connsiteX476" fmla="*/ 1607306 w 7478704"/>
                <a:gd name="connsiteY476" fmla="*/ 2352829 h 3634080"/>
                <a:gd name="connsiteX477" fmla="*/ 1609940 w 7478704"/>
                <a:gd name="connsiteY477" fmla="*/ 2357545 h 3634080"/>
                <a:gd name="connsiteX478" fmla="*/ 1613013 w 7478704"/>
                <a:gd name="connsiteY478" fmla="*/ 2361898 h 3634080"/>
                <a:gd name="connsiteX479" fmla="*/ 1616964 w 7478704"/>
                <a:gd name="connsiteY479" fmla="*/ 2366251 h 3634080"/>
                <a:gd name="connsiteX480" fmla="*/ 1620476 w 7478704"/>
                <a:gd name="connsiteY480" fmla="*/ 2369879 h 3634080"/>
                <a:gd name="connsiteX481" fmla="*/ 1625305 w 7478704"/>
                <a:gd name="connsiteY481" fmla="*/ 2373506 h 3634080"/>
                <a:gd name="connsiteX482" fmla="*/ 1629695 w 7478704"/>
                <a:gd name="connsiteY482" fmla="*/ 2376771 h 3634080"/>
                <a:gd name="connsiteX483" fmla="*/ 1634962 w 7478704"/>
                <a:gd name="connsiteY483" fmla="*/ 2379673 h 3634080"/>
                <a:gd name="connsiteX484" fmla="*/ 1640230 w 7478704"/>
                <a:gd name="connsiteY484" fmla="*/ 2382212 h 3634080"/>
                <a:gd name="connsiteX485" fmla="*/ 1645937 w 7478704"/>
                <a:gd name="connsiteY485" fmla="*/ 2384389 h 3634080"/>
                <a:gd name="connsiteX486" fmla="*/ 1652522 w 7478704"/>
                <a:gd name="connsiteY486" fmla="*/ 2385840 h 3634080"/>
                <a:gd name="connsiteX487" fmla="*/ 1658668 w 7478704"/>
                <a:gd name="connsiteY487" fmla="*/ 2386928 h 3634080"/>
                <a:gd name="connsiteX488" fmla="*/ 1664813 w 7478704"/>
                <a:gd name="connsiteY488" fmla="*/ 2387654 h 3634080"/>
                <a:gd name="connsiteX489" fmla="*/ 1670959 w 7478704"/>
                <a:gd name="connsiteY489" fmla="*/ 2386928 h 3634080"/>
                <a:gd name="connsiteX490" fmla="*/ 1676666 w 7478704"/>
                <a:gd name="connsiteY490" fmla="*/ 2385840 h 3634080"/>
                <a:gd name="connsiteX491" fmla="*/ 1682811 w 7478704"/>
                <a:gd name="connsiteY491" fmla="*/ 2384752 h 3634080"/>
                <a:gd name="connsiteX492" fmla="*/ 1687640 w 7478704"/>
                <a:gd name="connsiteY492" fmla="*/ 2382575 h 3634080"/>
                <a:gd name="connsiteX493" fmla="*/ 1692908 w 7478704"/>
                <a:gd name="connsiteY493" fmla="*/ 2380399 h 3634080"/>
                <a:gd name="connsiteX494" fmla="*/ 1698176 w 7478704"/>
                <a:gd name="connsiteY494" fmla="*/ 2377859 h 3634080"/>
                <a:gd name="connsiteX495" fmla="*/ 1703005 w 7478704"/>
                <a:gd name="connsiteY495" fmla="*/ 2374595 h 3634080"/>
                <a:gd name="connsiteX496" fmla="*/ 1707395 w 7478704"/>
                <a:gd name="connsiteY496" fmla="*/ 2371693 h 3634080"/>
                <a:gd name="connsiteX497" fmla="*/ 1711345 w 7478704"/>
                <a:gd name="connsiteY497" fmla="*/ 2368428 h 3634080"/>
                <a:gd name="connsiteX498" fmla="*/ 1714418 w 7478704"/>
                <a:gd name="connsiteY498" fmla="*/ 2364437 h 3634080"/>
                <a:gd name="connsiteX499" fmla="*/ 1718369 w 7478704"/>
                <a:gd name="connsiteY499" fmla="*/ 2360447 h 3634080"/>
                <a:gd name="connsiteX500" fmla="*/ 1720564 w 7478704"/>
                <a:gd name="connsiteY500" fmla="*/ 2356094 h 3634080"/>
                <a:gd name="connsiteX501" fmla="*/ 1722759 w 7478704"/>
                <a:gd name="connsiteY501" fmla="*/ 2351378 h 3634080"/>
                <a:gd name="connsiteX502" fmla="*/ 1724954 w 7478704"/>
                <a:gd name="connsiteY502" fmla="*/ 2347025 h 3634080"/>
                <a:gd name="connsiteX503" fmla="*/ 1726710 w 7478704"/>
                <a:gd name="connsiteY503" fmla="*/ 2341947 h 3634080"/>
                <a:gd name="connsiteX504" fmla="*/ 1727149 w 7478704"/>
                <a:gd name="connsiteY504" fmla="*/ 2337231 h 3634080"/>
                <a:gd name="connsiteX505" fmla="*/ 1727149 w 7478704"/>
                <a:gd name="connsiteY505" fmla="*/ 2334692 h 3634080"/>
                <a:gd name="connsiteX506" fmla="*/ 1727149 w 7478704"/>
                <a:gd name="connsiteY506" fmla="*/ 2331427 h 3634080"/>
                <a:gd name="connsiteX507" fmla="*/ 1727149 w 7478704"/>
                <a:gd name="connsiteY507" fmla="*/ 2325985 h 3634080"/>
                <a:gd name="connsiteX508" fmla="*/ 1728027 w 7478704"/>
                <a:gd name="connsiteY508" fmla="*/ 2320181 h 3634080"/>
                <a:gd name="connsiteX509" fmla="*/ 1729783 w 7478704"/>
                <a:gd name="connsiteY509" fmla="*/ 2314740 h 3634080"/>
                <a:gd name="connsiteX510" fmla="*/ 1732417 w 7478704"/>
                <a:gd name="connsiteY510" fmla="*/ 2309661 h 3634080"/>
                <a:gd name="connsiteX511" fmla="*/ 1735051 w 7478704"/>
                <a:gd name="connsiteY511" fmla="*/ 2304946 h 3634080"/>
                <a:gd name="connsiteX512" fmla="*/ 1738562 w 7478704"/>
                <a:gd name="connsiteY512" fmla="*/ 2300230 h 3634080"/>
                <a:gd name="connsiteX513" fmla="*/ 1742074 w 7478704"/>
                <a:gd name="connsiteY513" fmla="*/ 2295877 h 3634080"/>
                <a:gd name="connsiteX514" fmla="*/ 1746903 w 7478704"/>
                <a:gd name="connsiteY514" fmla="*/ 2291886 h 3634080"/>
                <a:gd name="connsiteX515" fmla="*/ 1751732 w 7478704"/>
                <a:gd name="connsiteY515" fmla="*/ 2288259 h 3634080"/>
                <a:gd name="connsiteX516" fmla="*/ 1757000 w 7478704"/>
                <a:gd name="connsiteY516" fmla="*/ 2284994 h 3634080"/>
                <a:gd name="connsiteX517" fmla="*/ 1762706 w 7478704"/>
                <a:gd name="connsiteY517" fmla="*/ 2282455 h 3634080"/>
                <a:gd name="connsiteX518" fmla="*/ 1768413 w 7478704"/>
                <a:gd name="connsiteY518" fmla="*/ 2279916 h 3634080"/>
                <a:gd name="connsiteX519" fmla="*/ 1774559 w 7478704"/>
                <a:gd name="connsiteY519" fmla="*/ 2278102 h 3634080"/>
                <a:gd name="connsiteX520" fmla="*/ 1781583 w 7478704"/>
                <a:gd name="connsiteY520" fmla="*/ 2276651 h 3634080"/>
                <a:gd name="connsiteX521" fmla="*/ 1787729 w 7478704"/>
                <a:gd name="connsiteY521" fmla="*/ 2275925 h 3634080"/>
                <a:gd name="connsiteX522" fmla="*/ 1794752 w 7478704"/>
                <a:gd name="connsiteY522" fmla="*/ 2275562 h 3634080"/>
                <a:gd name="connsiteX523" fmla="*/ 4264032 w 7478704"/>
                <a:gd name="connsiteY523" fmla="*/ 2251621 h 3634080"/>
                <a:gd name="connsiteX524" fmla="*/ 4303540 w 7478704"/>
                <a:gd name="connsiteY524" fmla="*/ 2247993 h 3634080"/>
                <a:gd name="connsiteX525" fmla="*/ 4345243 w 7478704"/>
                <a:gd name="connsiteY525" fmla="*/ 2241464 h 3634080"/>
                <a:gd name="connsiteX526" fmla="*/ 4390020 w 7478704"/>
                <a:gd name="connsiteY526" fmla="*/ 2233120 h 3634080"/>
                <a:gd name="connsiteX527" fmla="*/ 4436991 w 7478704"/>
                <a:gd name="connsiteY527" fmla="*/ 2222238 h 3634080"/>
                <a:gd name="connsiteX528" fmla="*/ 4485279 w 7478704"/>
                <a:gd name="connsiteY528" fmla="*/ 2209541 h 3634080"/>
                <a:gd name="connsiteX529" fmla="*/ 4536201 w 7478704"/>
                <a:gd name="connsiteY529" fmla="*/ 2194305 h 3634080"/>
                <a:gd name="connsiteX530" fmla="*/ 4588440 w 7478704"/>
                <a:gd name="connsiteY530" fmla="*/ 2177256 h 3634080"/>
                <a:gd name="connsiteX531" fmla="*/ 4642435 w 7478704"/>
                <a:gd name="connsiteY531" fmla="*/ 2158393 h 3634080"/>
                <a:gd name="connsiteX532" fmla="*/ 4697747 w 7478704"/>
                <a:gd name="connsiteY532" fmla="*/ 2137353 h 3634080"/>
                <a:gd name="connsiteX533" fmla="*/ 4754376 w 7478704"/>
                <a:gd name="connsiteY533" fmla="*/ 2114499 h 3634080"/>
                <a:gd name="connsiteX534" fmla="*/ 4811882 w 7478704"/>
                <a:gd name="connsiteY534" fmla="*/ 2089469 h 3634080"/>
                <a:gd name="connsiteX535" fmla="*/ 4871145 w 7478704"/>
                <a:gd name="connsiteY535" fmla="*/ 2062988 h 3634080"/>
                <a:gd name="connsiteX536" fmla="*/ 4930847 w 7478704"/>
                <a:gd name="connsiteY536" fmla="*/ 2034693 h 3634080"/>
                <a:gd name="connsiteX537" fmla="*/ 4991426 w 7478704"/>
                <a:gd name="connsiteY537" fmla="*/ 2004585 h 3634080"/>
                <a:gd name="connsiteX538" fmla="*/ 5052006 w 7478704"/>
                <a:gd name="connsiteY538" fmla="*/ 1972662 h 3634080"/>
                <a:gd name="connsiteX539" fmla="*/ 5113464 w 7478704"/>
                <a:gd name="connsiteY539" fmla="*/ 1939651 h 3634080"/>
                <a:gd name="connsiteX540" fmla="*/ 5174482 w 7478704"/>
                <a:gd name="connsiteY540" fmla="*/ 1904827 h 3634080"/>
                <a:gd name="connsiteX541" fmla="*/ 5236379 w 7478704"/>
                <a:gd name="connsiteY541" fmla="*/ 1868551 h 3634080"/>
                <a:gd name="connsiteX542" fmla="*/ 5297837 w 7478704"/>
                <a:gd name="connsiteY542" fmla="*/ 1830825 h 3634080"/>
                <a:gd name="connsiteX543" fmla="*/ 5359294 w 7478704"/>
                <a:gd name="connsiteY543" fmla="*/ 1792010 h 3634080"/>
                <a:gd name="connsiteX544" fmla="*/ 5419874 w 7478704"/>
                <a:gd name="connsiteY544" fmla="*/ 1751382 h 3634080"/>
                <a:gd name="connsiteX545" fmla="*/ 5480454 w 7478704"/>
                <a:gd name="connsiteY545" fmla="*/ 1709665 h 3634080"/>
                <a:gd name="connsiteX546" fmla="*/ 5539716 w 7478704"/>
                <a:gd name="connsiteY546" fmla="*/ 1666497 h 3634080"/>
                <a:gd name="connsiteX547" fmla="*/ 5598540 w 7478704"/>
                <a:gd name="connsiteY547" fmla="*/ 1622603 h 3634080"/>
                <a:gd name="connsiteX548" fmla="*/ 5656486 w 7478704"/>
                <a:gd name="connsiteY548" fmla="*/ 1577622 h 3634080"/>
                <a:gd name="connsiteX549" fmla="*/ 5712676 w 7478704"/>
                <a:gd name="connsiteY549" fmla="*/ 1531552 h 3634080"/>
                <a:gd name="connsiteX550" fmla="*/ 5768426 w 7478704"/>
                <a:gd name="connsiteY550" fmla="*/ 1484394 h 3634080"/>
                <a:gd name="connsiteX551" fmla="*/ 5821982 w 7478704"/>
                <a:gd name="connsiteY551" fmla="*/ 1436147 h 3634080"/>
                <a:gd name="connsiteX552" fmla="*/ 5874221 w 7478704"/>
                <a:gd name="connsiteY552" fmla="*/ 1387175 h 3634080"/>
                <a:gd name="connsiteX553" fmla="*/ 5924704 w 7478704"/>
                <a:gd name="connsiteY553" fmla="*/ 1337115 h 3634080"/>
                <a:gd name="connsiteX554" fmla="*/ 5972993 w 7478704"/>
                <a:gd name="connsiteY554" fmla="*/ 1286692 h 3634080"/>
                <a:gd name="connsiteX555" fmla="*/ 6019525 w 7478704"/>
                <a:gd name="connsiteY555" fmla="*/ 1235181 h 3634080"/>
                <a:gd name="connsiteX556" fmla="*/ 6045864 w 7478704"/>
                <a:gd name="connsiteY556" fmla="*/ 1204710 h 3634080"/>
                <a:gd name="connsiteX557" fmla="*/ 6073081 w 7478704"/>
                <a:gd name="connsiteY557" fmla="*/ 1173150 h 3634080"/>
                <a:gd name="connsiteX558" fmla="*/ 6099859 w 7478704"/>
                <a:gd name="connsiteY558" fmla="*/ 1140139 h 3634080"/>
                <a:gd name="connsiteX559" fmla="*/ 6127954 w 7478704"/>
                <a:gd name="connsiteY559" fmla="*/ 1106766 h 3634080"/>
                <a:gd name="connsiteX560" fmla="*/ 6156048 w 7478704"/>
                <a:gd name="connsiteY560" fmla="*/ 1071579 h 3634080"/>
                <a:gd name="connsiteX561" fmla="*/ 6184143 w 7478704"/>
                <a:gd name="connsiteY561" fmla="*/ 1036391 h 3634080"/>
                <a:gd name="connsiteX562" fmla="*/ 6213116 w 7478704"/>
                <a:gd name="connsiteY562" fmla="*/ 1000116 h 3634080"/>
                <a:gd name="connsiteX563" fmla="*/ 6242089 w 7478704"/>
                <a:gd name="connsiteY563" fmla="*/ 962389 h 3634080"/>
                <a:gd name="connsiteX564" fmla="*/ 6300912 w 7478704"/>
                <a:gd name="connsiteY564" fmla="*/ 885848 h 3634080"/>
                <a:gd name="connsiteX565" fmla="*/ 6360176 w 7478704"/>
                <a:gd name="connsiteY565" fmla="*/ 807493 h 3634080"/>
                <a:gd name="connsiteX566" fmla="*/ 6419877 w 7478704"/>
                <a:gd name="connsiteY566" fmla="*/ 726599 h 3634080"/>
                <a:gd name="connsiteX567" fmla="*/ 6480018 w 7478704"/>
                <a:gd name="connsiteY567" fmla="*/ 644616 h 3634080"/>
                <a:gd name="connsiteX568" fmla="*/ 6540598 w 7478704"/>
                <a:gd name="connsiteY568" fmla="*/ 562270 h 3634080"/>
                <a:gd name="connsiteX569" fmla="*/ 6600299 w 7478704"/>
                <a:gd name="connsiteY569" fmla="*/ 478837 h 3634080"/>
                <a:gd name="connsiteX570" fmla="*/ 6659562 w 7478704"/>
                <a:gd name="connsiteY570" fmla="*/ 395766 h 3634080"/>
                <a:gd name="connsiteX571" fmla="*/ 6718386 w 7478704"/>
                <a:gd name="connsiteY571" fmla="*/ 313420 h 3634080"/>
                <a:gd name="connsiteX572" fmla="*/ 6775892 w 7478704"/>
                <a:gd name="connsiteY572" fmla="*/ 232163 h 3634080"/>
                <a:gd name="connsiteX573" fmla="*/ 6832082 w 7478704"/>
                <a:gd name="connsiteY573" fmla="*/ 152357 h 3634080"/>
                <a:gd name="connsiteX574" fmla="*/ 6887394 w 7478704"/>
                <a:gd name="connsiteY574" fmla="*/ 74728 h 3634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</a:cxnLst>
              <a:rect l="l" t="t" r="r" b="b"/>
              <a:pathLst>
                <a:path w="7478704" h="3634080">
                  <a:moveTo>
                    <a:pt x="6940950" y="0"/>
                  </a:moveTo>
                  <a:lnTo>
                    <a:pt x="7478704" y="691774"/>
                  </a:lnTo>
                  <a:lnTo>
                    <a:pt x="5104245" y="2381487"/>
                  </a:lnTo>
                  <a:lnTo>
                    <a:pt x="1957615" y="2500108"/>
                  </a:lnTo>
                  <a:lnTo>
                    <a:pt x="1854893" y="2358271"/>
                  </a:lnTo>
                  <a:lnTo>
                    <a:pt x="1844796" y="2369879"/>
                  </a:lnTo>
                  <a:lnTo>
                    <a:pt x="1839967" y="2375320"/>
                  </a:lnTo>
                  <a:lnTo>
                    <a:pt x="1835578" y="2378948"/>
                  </a:lnTo>
                  <a:lnTo>
                    <a:pt x="1828554" y="2387654"/>
                  </a:lnTo>
                  <a:lnTo>
                    <a:pt x="1832066" y="2407605"/>
                  </a:lnTo>
                  <a:lnTo>
                    <a:pt x="1834700" y="2427557"/>
                  </a:lnTo>
                  <a:lnTo>
                    <a:pt x="1837333" y="2447871"/>
                  </a:lnTo>
                  <a:lnTo>
                    <a:pt x="1839528" y="2468185"/>
                  </a:lnTo>
                  <a:lnTo>
                    <a:pt x="1840845" y="2488137"/>
                  </a:lnTo>
                  <a:lnTo>
                    <a:pt x="1842162" y="2508451"/>
                  </a:lnTo>
                  <a:lnTo>
                    <a:pt x="1842601" y="2529491"/>
                  </a:lnTo>
                  <a:lnTo>
                    <a:pt x="1843040" y="2550168"/>
                  </a:lnTo>
                  <a:lnTo>
                    <a:pt x="1841284" y="2600954"/>
                  </a:lnTo>
                  <a:lnTo>
                    <a:pt x="1837333" y="2652102"/>
                  </a:lnTo>
                  <a:lnTo>
                    <a:pt x="1830310" y="2702162"/>
                  </a:lnTo>
                  <a:lnTo>
                    <a:pt x="1820652" y="2751134"/>
                  </a:lnTo>
                  <a:lnTo>
                    <a:pt x="1807922" y="2800106"/>
                  </a:lnTo>
                  <a:lnTo>
                    <a:pt x="1793435" y="2847990"/>
                  </a:lnTo>
                  <a:lnTo>
                    <a:pt x="1776315" y="2894785"/>
                  </a:lnTo>
                  <a:lnTo>
                    <a:pt x="1756122" y="2940855"/>
                  </a:lnTo>
                  <a:lnTo>
                    <a:pt x="1733733" y="2985837"/>
                  </a:lnTo>
                  <a:lnTo>
                    <a:pt x="1709151" y="3029730"/>
                  </a:lnTo>
                  <a:lnTo>
                    <a:pt x="1682811" y="3072898"/>
                  </a:lnTo>
                  <a:lnTo>
                    <a:pt x="1653839" y="3114252"/>
                  </a:lnTo>
                  <a:lnTo>
                    <a:pt x="1622671" y="3154881"/>
                  </a:lnTo>
                  <a:lnTo>
                    <a:pt x="1589747" y="3194784"/>
                  </a:lnTo>
                  <a:lnTo>
                    <a:pt x="1554189" y="3232873"/>
                  </a:lnTo>
                  <a:lnTo>
                    <a:pt x="1516876" y="3269511"/>
                  </a:lnTo>
                  <a:lnTo>
                    <a:pt x="1478245" y="3304699"/>
                  </a:lnTo>
                  <a:lnTo>
                    <a:pt x="1437420" y="3338798"/>
                  </a:lnTo>
                  <a:lnTo>
                    <a:pt x="1394839" y="3371445"/>
                  </a:lnTo>
                  <a:lnTo>
                    <a:pt x="1350940" y="3402280"/>
                  </a:lnTo>
                  <a:lnTo>
                    <a:pt x="1304847" y="3431663"/>
                  </a:lnTo>
                  <a:lnTo>
                    <a:pt x="1257437" y="3459232"/>
                  </a:lnTo>
                  <a:lnTo>
                    <a:pt x="1208271" y="3485351"/>
                  </a:lnTo>
                  <a:lnTo>
                    <a:pt x="1158227" y="3509292"/>
                  </a:lnTo>
                  <a:lnTo>
                    <a:pt x="1106427" y="3531783"/>
                  </a:lnTo>
                  <a:lnTo>
                    <a:pt x="1053310" y="3552823"/>
                  </a:lnTo>
                  <a:lnTo>
                    <a:pt x="999315" y="3571324"/>
                  </a:lnTo>
                  <a:lnTo>
                    <a:pt x="943564" y="3588010"/>
                  </a:lnTo>
                  <a:lnTo>
                    <a:pt x="886935" y="3602883"/>
                  </a:lnTo>
                  <a:lnTo>
                    <a:pt x="829428" y="3615580"/>
                  </a:lnTo>
                  <a:lnTo>
                    <a:pt x="770605" y="3626100"/>
                  </a:lnTo>
                  <a:lnTo>
                    <a:pt x="711342" y="3634080"/>
                  </a:lnTo>
                  <a:lnTo>
                    <a:pt x="516434" y="3634080"/>
                  </a:lnTo>
                  <a:lnTo>
                    <a:pt x="321525" y="3634080"/>
                  </a:lnTo>
                  <a:lnTo>
                    <a:pt x="0" y="3634080"/>
                  </a:lnTo>
                  <a:lnTo>
                    <a:pt x="0" y="2279864"/>
                  </a:lnTo>
                  <a:lnTo>
                    <a:pt x="190" y="2279916"/>
                  </a:lnTo>
                  <a:lnTo>
                    <a:pt x="6335" y="2282455"/>
                  </a:lnTo>
                  <a:lnTo>
                    <a:pt x="12042" y="2284994"/>
                  </a:lnTo>
                  <a:lnTo>
                    <a:pt x="17310" y="2288259"/>
                  </a:lnTo>
                  <a:lnTo>
                    <a:pt x="22139" y="2291886"/>
                  </a:lnTo>
                  <a:lnTo>
                    <a:pt x="26090" y="2295877"/>
                  </a:lnTo>
                  <a:lnTo>
                    <a:pt x="30479" y="2300230"/>
                  </a:lnTo>
                  <a:lnTo>
                    <a:pt x="33552" y="2304946"/>
                  </a:lnTo>
                  <a:lnTo>
                    <a:pt x="36625" y="2309661"/>
                  </a:lnTo>
                  <a:lnTo>
                    <a:pt x="38820" y="2314740"/>
                  </a:lnTo>
                  <a:lnTo>
                    <a:pt x="40137" y="2320181"/>
                  </a:lnTo>
                  <a:lnTo>
                    <a:pt x="41454" y="2325985"/>
                  </a:lnTo>
                  <a:lnTo>
                    <a:pt x="41893" y="2331427"/>
                  </a:lnTo>
                  <a:lnTo>
                    <a:pt x="41893" y="2334692"/>
                  </a:lnTo>
                  <a:lnTo>
                    <a:pt x="42332" y="2339770"/>
                  </a:lnTo>
                  <a:lnTo>
                    <a:pt x="43649" y="2344849"/>
                  </a:lnTo>
                  <a:lnTo>
                    <a:pt x="44966" y="2349565"/>
                  </a:lnTo>
                  <a:lnTo>
                    <a:pt x="47600" y="2354280"/>
                  </a:lnTo>
                  <a:lnTo>
                    <a:pt x="50234" y="2358633"/>
                  </a:lnTo>
                  <a:lnTo>
                    <a:pt x="53307" y="2362986"/>
                  </a:lnTo>
                  <a:lnTo>
                    <a:pt x="57258" y="2366977"/>
                  </a:lnTo>
                  <a:lnTo>
                    <a:pt x="61208" y="2370967"/>
                  </a:lnTo>
                  <a:lnTo>
                    <a:pt x="65598" y="2374232"/>
                  </a:lnTo>
                  <a:lnTo>
                    <a:pt x="69988" y="2377497"/>
                  </a:lnTo>
                  <a:lnTo>
                    <a:pt x="75256" y="2380036"/>
                  </a:lnTo>
                  <a:lnTo>
                    <a:pt x="80524" y="2382575"/>
                  </a:lnTo>
                  <a:lnTo>
                    <a:pt x="86230" y="2384389"/>
                  </a:lnTo>
                  <a:lnTo>
                    <a:pt x="91937" y="2385840"/>
                  </a:lnTo>
                  <a:lnTo>
                    <a:pt x="97644" y="2386928"/>
                  </a:lnTo>
                  <a:lnTo>
                    <a:pt x="104229" y="2387654"/>
                  </a:lnTo>
                  <a:lnTo>
                    <a:pt x="110813" y="2386928"/>
                  </a:lnTo>
                  <a:lnTo>
                    <a:pt x="116959" y="2385840"/>
                  </a:lnTo>
                  <a:lnTo>
                    <a:pt x="122666" y="2384389"/>
                  </a:lnTo>
                  <a:lnTo>
                    <a:pt x="128812" y="2382212"/>
                  </a:lnTo>
                  <a:lnTo>
                    <a:pt x="133641" y="2380036"/>
                  </a:lnTo>
                  <a:lnTo>
                    <a:pt x="138908" y="2376771"/>
                  </a:lnTo>
                  <a:lnTo>
                    <a:pt x="143737" y="2373506"/>
                  </a:lnTo>
                  <a:lnTo>
                    <a:pt x="148566" y="2369879"/>
                  </a:lnTo>
                  <a:lnTo>
                    <a:pt x="152517" y="2366251"/>
                  </a:lnTo>
                  <a:lnTo>
                    <a:pt x="155589" y="2362261"/>
                  </a:lnTo>
                  <a:lnTo>
                    <a:pt x="159102" y="2357545"/>
                  </a:lnTo>
                  <a:lnTo>
                    <a:pt x="161735" y="2353192"/>
                  </a:lnTo>
                  <a:lnTo>
                    <a:pt x="163491" y="2348114"/>
                  </a:lnTo>
                  <a:lnTo>
                    <a:pt x="165247" y="2342672"/>
                  </a:lnTo>
                  <a:lnTo>
                    <a:pt x="166125" y="2337594"/>
                  </a:lnTo>
                  <a:lnTo>
                    <a:pt x="166564" y="2332515"/>
                  </a:lnTo>
                  <a:lnTo>
                    <a:pt x="166564" y="2331427"/>
                  </a:lnTo>
                  <a:lnTo>
                    <a:pt x="167442" y="2325985"/>
                  </a:lnTo>
                  <a:lnTo>
                    <a:pt x="168320" y="2320181"/>
                  </a:lnTo>
                  <a:lnTo>
                    <a:pt x="170076" y="2314740"/>
                  </a:lnTo>
                  <a:lnTo>
                    <a:pt x="171832" y="2309661"/>
                  </a:lnTo>
                  <a:lnTo>
                    <a:pt x="175344" y="2304946"/>
                  </a:lnTo>
                  <a:lnTo>
                    <a:pt x="178417" y="2300230"/>
                  </a:lnTo>
                  <a:lnTo>
                    <a:pt x="182368" y="2295877"/>
                  </a:lnTo>
                  <a:lnTo>
                    <a:pt x="186757" y="2291886"/>
                  </a:lnTo>
                  <a:lnTo>
                    <a:pt x="191147" y="2288259"/>
                  </a:lnTo>
                  <a:lnTo>
                    <a:pt x="196415" y="2284994"/>
                  </a:lnTo>
                  <a:lnTo>
                    <a:pt x="202122" y="2282455"/>
                  </a:lnTo>
                  <a:lnTo>
                    <a:pt x="208706" y="2279916"/>
                  </a:lnTo>
                  <a:lnTo>
                    <a:pt x="214852" y="2278102"/>
                  </a:lnTo>
                  <a:lnTo>
                    <a:pt x="220998" y="2276651"/>
                  </a:lnTo>
                  <a:lnTo>
                    <a:pt x="228022" y="2275925"/>
                  </a:lnTo>
                  <a:lnTo>
                    <a:pt x="234607" y="2275562"/>
                  </a:lnTo>
                  <a:lnTo>
                    <a:pt x="242069" y="2275925"/>
                  </a:lnTo>
                  <a:lnTo>
                    <a:pt x="248654" y="2276651"/>
                  </a:lnTo>
                  <a:lnTo>
                    <a:pt x="255239" y="2278102"/>
                  </a:lnTo>
                  <a:lnTo>
                    <a:pt x="261384" y="2279916"/>
                  </a:lnTo>
                  <a:lnTo>
                    <a:pt x="267091" y="2282455"/>
                  </a:lnTo>
                  <a:lnTo>
                    <a:pt x="272798" y="2284994"/>
                  </a:lnTo>
                  <a:lnTo>
                    <a:pt x="278066" y="2288259"/>
                  </a:lnTo>
                  <a:lnTo>
                    <a:pt x="282895" y="2291886"/>
                  </a:lnTo>
                  <a:lnTo>
                    <a:pt x="287284" y="2295877"/>
                  </a:lnTo>
                  <a:lnTo>
                    <a:pt x="291235" y="2300230"/>
                  </a:lnTo>
                  <a:lnTo>
                    <a:pt x="294747" y="2304946"/>
                  </a:lnTo>
                  <a:lnTo>
                    <a:pt x="297381" y="2309661"/>
                  </a:lnTo>
                  <a:lnTo>
                    <a:pt x="300015" y="2314740"/>
                  </a:lnTo>
                  <a:lnTo>
                    <a:pt x="301771" y="2320181"/>
                  </a:lnTo>
                  <a:lnTo>
                    <a:pt x="302649" y="2325985"/>
                  </a:lnTo>
                  <a:lnTo>
                    <a:pt x="303088" y="2331427"/>
                  </a:lnTo>
                  <a:lnTo>
                    <a:pt x="303021" y="2335108"/>
                  </a:lnTo>
                  <a:lnTo>
                    <a:pt x="302649" y="2351378"/>
                  </a:lnTo>
                  <a:lnTo>
                    <a:pt x="302649" y="2355369"/>
                  </a:lnTo>
                  <a:lnTo>
                    <a:pt x="303021" y="2335108"/>
                  </a:lnTo>
                  <a:lnTo>
                    <a:pt x="303088" y="2332152"/>
                  </a:lnTo>
                  <a:lnTo>
                    <a:pt x="303088" y="2337231"/>
                  </a:lnTo>
                  <a:lnTo>
                    <a:pt x="304405" y="2342672"/>
                  </a:lnTo>
                  <a:lnTo>
                    <a:pt x="305722" y="2348114"/>
                  </a:lnTo>
                  <a:lnTo>
                    <a:pt x="307917" y="2352829"/>
                  </a:lnTo>
                  <a:lnTo>
                    <a:pt x="310550" y="2357545"/>
                  </a:lnTo>
                  <a:lnTo>
                    <a:pt x="313623" y="2361898"/>
                  </a:lnTo>
                  <a:lnTo>
                    <a:pt x="317135" y="2366251"/>
                  </a:lnTo>
                  <a:lnTo>
                    <a:pt x="321525" y="2369879"/>
                  </a:lnTo>
                  <a:lnTo>
                    <a:pt x="325476" y="2373506"/>
                  </a:lnTo>
                  <a:lnTo>
                    <a:pt x="330305" y="2376771"/>
                  </a:lnTo>
                  <a:lnTo>
                    <a:pt x="335573" y="2379673"/>
                  </a:lnTo>
                  <a:lnTo>
                    <a:pt x="341279" y="2382212"/>
                  </a:lnTo>
                  <a:lnTo>
                    <a:pt x="346986" y="2384389"/>
                  </a:lnTo>
                  <a:lnTo>
                    <a:pt x="352693" y="2385840"/>
                  </a:lnTo>
                  <a:lnTo>
                    <a:pt x="359278" y="2386928"/>
                  </a:lnTo>
                  <a:lnTo>
                    <a:pt x="365423" y="2387654"/>
                  </a:lnTo>
                  <a:lnTo>
                    <a:pt x="372008" y="2386928"/>
                  </a:lnTo>
                  <a:lnTo>
                    <a:pt x="378593" y="2385840"/>
                  </a:lnTo>
                  <a:lnTo>
                    <a:pt x="384300" y="2384389"/>
                  </a:lnTo>
                  <a:lnTo>
                    <a:pt x="390006" y="2382212"/>
                  </a:lnTo>
                  <a:lnTo>
                    <a:pt x="395713" y="2379673"/>
                  </a:lnTo>
                  <a:lnTo>
                    <a:pt x="400542" y="2376771"/>
                  </a:lnTo>
                  <a:lnTo>
                    <a:pt x="405371" y="2373506"/>
                  </a:lnTo>
                  <a:lnTo>
                    <a:pt x="409761" y="2369879"/>
                  </a:lnTo>
                  <a:lnTo>
                    <a:pt x="414150" y="2366251"/>
                  </a:lnTo>
                  <a:lnTo>
                    <a:pt x="417662" y="2361898"/>
                  </a:lnTo>
                  <a:lnTo>
                    <a:pt x="420735" y="2357545"/>
                  </a:lnTo>
                  <a:lnTo>
                    <a:pt x="423369" y="2352829"/>
                  </a:lnTo>
                  <a:lnTo>
                    <a:pt x="425564" y="2348114"/>
                  </a:lnTo>
                  <a:lnTo>
                    <a:pt x="426881" y="2342672"/>
                  </a:lnTo>
                  <a:lnTo>
                    <a:pt x="427320" y="2337231"/>
                  </a:lnTo>
                  <a:lnTo>
                    <a:pt x="428198" y="2332152"/>
                  </a:lnTo>
                  <a:lnTo>
                    <a:pt x="428198" y="2331427"/>
                  </a:lnTo>
                  <a:lnTo>
                    <a:pt x="428637" y="2325985"/>
                  </a:lnTo>
                  <a:lnTo>
                    <a:pt x="429515" y="2320181"/>
                  </a:lnTo>
                  <a:lnTo>
                    <a:pt x="431271" y="2314740"/>
                  </a:lnTo>
                  <a:lnTo>
                    <a:pt x="433466" y="2309661"/>
                  </a:lnTo>
                  <a:lnTo>
                    <a:pt x="436539" y="2304946"/>
                  </a:lnTo>
                  <a:lnTo>
                    <a:pt x="439612" y="2300230"/>
                  </a:lnTo>
                  <a:lnTo>
                    <a:pt x="443562" y="2295877"/>
                  </a:lnTo>
                  <a:lnTo>
                    <a:pt x="447952" y="2291886"/>
                  </a:lnTo>
                  <a:lnTo>
                    <a:pt x="452781" y="2288259"/>
                  </a:lnTo>
                  <a:lnTo>
                    <a:pt x="458488" y="2284994"/>
                  </a:lnTo>
                  <a:lnTo>
                    <a:pt x="463756" y="2282455"/>
                  </a:lnTo>
                  <a:lnTo>
                    <a:pt x="469901" y="2279916"/>
                  </a:lnTo>
                  <a:lnTo>
                    <a:pt x="476047" y="2278102"/>
                  </a:lnTo>
                  <a:lnTo>
                    <a:pt x="482193" y="2276651"/>
                  </a:lnTo>
                  <a:lnTo>
                    <a:pt x="489217" y="2275925"/>
                  </a:lnTo>
                  <a:lnTo>
                    <a:pt x="495801" y="2275562"/>
                  </a:lnTo>
                  <a:lnTo>
                    <a:pt x="503264" y="2275925"/>
                  </a:lnTo>
                  <a:lnTo>
                    <a:pt x="510288" y="2276651"/>
                  </a:lnTo>
                  <a:lnTo>
                    <a:pt x="516434" y="2278102"/>
                  </a:lnTo>
                  <a:lnTo>
                    <a:pt x="522579" y="2279916"/>
                  </a:lnTo>
                  <a:lnTo>
                    <a:pt x="528286" y="2282455"/>
                  </a:lnTo>
                  <a:lnTo>
                    <a:pt x="533993" y="2284994"/>
                  </a:lnTo>
                  <a:lnTo>
                    <a:pt x="539261" y="2288259"/>
                  </a:lnTo>
                  <a:lnTo>
                    <a:pt x="544089" y="2291886"/>
                  </a:lnTo>
                  <a:lnTo>
                    <a:pt x="548918" y="2295877"/>
                  </a:lnTo>
                  <a:lnTo>
                    <a:pt x="552430" y="2300230"/>
                  </a:lnTo>
                  <a:lnTo>
                    <a:pt x="555942" y="2304946"/>
                  </a:lnTo>
                  <a:lnTo>
                    <a:pt x="558576" y="2309661"/>
                  </a:lnTo>
                  <a:lnTo>
                    <a:pt x="561210" y="2314740"/>
                  </a:lnTo>
                  <a:lnTo>
                    <a:pt x="562966" y="2320181"/>
                  </a:lnTo>
                  <a:lnTo>
                    <a:pt x="563844" y="2325985"/>
                  </a:lnTo>
                  <a:lnTo>
                    <a:pt x="564283" y="2331427"/>
                  </a:lnTo>
                  <a:lnTo>
                    <a:pt x="563844" y="2334692"/>
                  </a:lnTo>
                  <a:lnTo>
                    <a:pt x="565161" y="2339770"/>
                  </a:lnTo>
                  <a:lnTo>
                    <a:pt x="566039" y="2344486"/>
                  </a:lnTo>
                  <a:lnTo>
                    <a:pt x="567356" y="2349565"/>
                  </a:lnTo>
                  <a:lnTo>
                    <a:pt x="569550" y="2354280"/>
                  </a:lnTo>
                  <a:lnTo>
                    <a:pt x="572184" y="2358633"/>
                  </a:lnTo>
                  <a:lnTo>
                    <a:pt x="575696" y="2362986"/>
                  </a:lnTo>
                  <a:lnTo>
                    <a:pt x="579208" y="2366977"/>
                  </a:lnTo>
                  <a:lnTo>
                    <a:pt x="583159" y="2370967"/>
                  </a:lnTo>
                  <a:lnTo>
                    <a:pt x="587549" y="2374232"/>
                  </a:lnTo>
                  <a:lnTo>
                    <a:pt x="591939" y="2377497"/>
                  </a:lnTo>
                  <a:lnTo>
                    <a:pt x="597206" y="2380036"/>
                  </a:lnTo>
                  <a:lnTo>
                    <a:pt x="602474" y="2382575"/>
                  </a:lnTo>
                  <a:lnTo>
                    <a:pt x="608181" y="2384389"/>
                  </a:lnTo>
                  <a:lnTo>
                    <a:pt x="613888" y="2385840"/>
                  </a:lnTo>
                  <a:lnTo>
                    <a:pt x="620473" y="2386928"/>
                  </a:lnTo>
                  <a:lnTo>
                    <a:pt x="626618" y="2387654"/>
                  </a:lnTo>
                  <a:lnTo>
                    <a:pt x="632764" y="2386928"/>
                  </a:lnTo>
                  <a:lnTo>
                    <a:pt x="639349" y="2385840"/>
                  </a:lnTo>
                  <a:lnTo>
                    <a:pt x="645495" y="2384389"/>
                  </a:lnTo>
                  <a:lnTo>
                    <a:pt x="651202" y="2382212"/>
                  </a:lnTo>
                  <a:lnTo>
                    <a:pt x="656469" y="2380036"/>
                  </a:lnTo>
                  <a:lnTo>
                    <a:pt x="661737" y="2376771"/>
                  </a:lnTo>
                  <a:lnTo>
                    <a:pt x="666127" y="2373506"/>
                  </a:lnTo>
                  <a:lnTo>
                    <a:pt x="670517" y="2369879"/>
                  </a:lnTo>
                  <a:lnTo>
                    <a:pt x="674468" y="2366251"/>
                  </a:lnTo>
                  <a:lnTo>
                    <a:pt x="678418" y="2362261"/>
                  </a:lnTo>
                  <a:lnTo>
                    <a:pt x="681491" y="2357545"/>
                  </a:lnTo>
                  <a:lnTo>
                    <a:pt x="684125" y="2353192"/>
                  </a:lnTo>
                  <a:lnTo>
                    <a:pt x="686320" y="2348114"/>
                  </a:lnTo>
                  <a:lnTo>
                    <a:pt x="687637" y="2342672"/>
                  </a:lnTo>
                  <a:lnTo>
                    <a:pt x="688954" y="2337594"/>
                  </a:lnTo>
                  <a:lnTo>
                    <a:pt x="689393" y="2332515"/>
                  </a:lnTo>
                  <a:lnTo>
                    <a:pt x="689393" y="2331427"/>
                  </a:lnTo>
                  <a:lnTo>
                    <a:pt x="689393" y="2325985"/>
                  </a:lnTo>
                  <a:lnTo>
                    <a:pt x="690271" y="2320181"/>
                  </a:lnTo>
                  <a:lnTo>
                    <a:pt x="692466" y="2314740"/>
                  </a:lnTo>
                  <a:lnTo>
                    <a:pt x="694661" y="2309661"/>
                  </a:lnTo>
                  <a:lnTo>
                    <a:pt x="697295" y="2304946"/>
                  </a:lnTo>
                  <a:lnTo>
                    <a:pt x="700806" y="2300230"/>
                  </a:lnTo>
                  <a:lnTo>
                    <a:pt x="704318" y="2295877"/>
                  </a:lnTo>
                  <a:lnTo>
                    <a:pt x="709147" y="2291886"/>
                  </a:lnTo>
                  <a:lnTo>
                    <a:pt x="713976" y="2288259"/>
                  </a:lnTo>
                  <a:lnTo>
                    <a:pt x="719244" y="2284994"/>
                  </a:lnTo>
                  <a:lnTo>
                    <a:pt x="724951" y="2282455"/>
                  </a:lnTo>
                  <a:lnTo>
                    <a:pt x="730657" y="2279916"/>
                  </a:lnTo>
                  <a:lnTo>
                    <a:pt x="736803" y="2278102"/>
                  </a:lnTo>
                  <a:lnTo>
                    <a:pt x="743827" y="2276651"/>
                  </a:lnTo>
                  <a:lnTo>
                    <a:pt x="750412" y="2275925"/>
                  </a:lnTo>
                  <a:lnTo>
                    <a:pt x="757435" y="2275562"/>
                  </a:lnTo>
                  <a:lnTo>
                    <a:pt x="764020" y="2275925"/>
                  </a:lnTo>
                  <a:lnTo>
                    <a:pt x="770605" y="2276651"/>
                  </a:lnTo>
                  <a:lnTo>
                    <a:pt x="777629" y="2278102"/>
                  </a:lnTo>
                  <a:lnTo>
                    <a:pt x="783774" y="2279916"/>
                  </a:lnTo>
                  <a:lnTo>
                    <a:pt x="789481" y="2282455"/>
                  </a:lnTo>
                  <a:lnTo>
                    <a:pt x="795188" y="2284994"/>
                  </a:lnTo>
                  <a:lnTo>
                    <a:pt x="800456" y="2288259"/>
                  </a:lnTo>
                  <a:lnTo>
                    <a:pt x="805285" y="2291886"/>
                  </a:lnTo>
                  <a:lnTo>
                    <a:pt x="809674" y="2295877"/>
                  </a:lnTo>
                  <a:lnTo>
                    <a:pt x="813625" y="2300230"/>
                  </a:lnTo>
                  <a:lnTo>
                    <a:pt x="816698" y="2304946"/>
                  </a:lnTo>
                  <a:lnTo>
                    <a:pt x="819771" y="2309661"/>
                  </a:lnTo>
                  <a:lnTo>
                    <a:pt x="821966" y="2314740"/>
                  </a:lnTo>
                  <a:lnTo>
                    <a:pt x="823722" y="2320181"/>
                  </a:lnTo>
                  <a:lnTo>
                    <a:pt x="824600" y="2325985"/>
                  </a:lnTo>
                  <a:lnTo>
                    <a:pt x="825039" y="2331427"/>
                  </a:lnTo>
                  <a:lnTo>
                    <a:pt x="825039" y="2332152"/>
                  </a:lnTo>
                  <a:lnTo>
                    <a:pt x="825478" y="2337231"/>
                  </a:lnTo>
                  <a:lnTo>
                    <a:pt x="826795" y="2342672"/>
                  </a:lnTo>
                  <a:lnTo>
                    <a:pt x="828111" y="2348114"/>
                  </a:lnTo>
                  <a:lnTo>
                    <a:pt x="830307" y="2352829"/>
                  </a:lnTo>
                  <a:lnTo>
                    <a:pt x="832940" y="2357545"/>
                  </a:lnTo>
                  <a:lnTo>
                    <a:pt x="836013" y="2361898"/>
                  </a:lnTo>
                  <a:lnTo>
                    <a:pt x="839086" y="2366251"/>
                  </a:lnTo>
                  <a:lnTo>
                    <a:pt x="843476" y="2369879"/>
                  </a:lnTo>
                  <a:lnTo>
                    <a:pt x="848305" y="2373506"/>
                  </a:lnTo>
                  <a:lnTo>
                    <a:pt x="852695" y="2376771"/>
                  </a:lnTo>
                  <a:lnTo>
                    <a:pt x="857963" y="2379673"/>
                  </a:lnTo>
                  <a:lnTo>
                    <a:pt x="863230" y="2382212"/>
                  </a:lnTo>
                  <a:lnTo>
                    <a:pt x="868937" y="2384389"/>
                  </a:lnTo>
                  <a:lnTo>
                    <a:pt x="875522" y="2385840"/>
                  </a:lnTo>
                  <a:lnTo>
                    <a:pt x="881668" y="2386928"/>
                  </a:lnTo>
                  <a:lnTo>
                    <a:pt x="887813" y="2387654"/>
                  </a:lnTo>
                  <a:lnTo>
                    <a:pt x="893959" y="2386928"/>
                  </a:lnTo>
                  <a:lnTo>
                    <a:pt x="899666" y="2385840"/>
                  </a:lnTo>
                  <a:lnTo>
                    <a:pt x="905811" y="2384752"/>
                  </a:lnTo>
                  <a:lnTo>
                    <a:pt x="910640" y="2382575"/>
                  </a:lnTo>
                  <a:lnTo>
                    <a:pt x="915908" y="2380399"/>
                  </a:lnTo>
                  <a:lnTo>
                    <a:pt x="921176" y="2377859"/>
                  </a:lnTo>
                  <a:lnTo>
                    <a:pt x="926005" y="2374595"/>
                  </a:lnTo>
                  <a:lnTo>
                    <a:pt x="930395" y="2371693"/>
                  </a:lnTo>
                  <a:lnTo>
                    <a:pt x="933907" y="2368428"/>
                  </a:lnTo>
                  <a:lnTo>
                    <a:pt x="937418" y="2364437"/>
                  </a:lnTo>
                  <a:lnTo>
                    <a:pt x="940491" y="2360447"/>
                  </a:lnTo>
                  <a:lnTo>
                    <a:pt x="943564" y="2356094"/>
                  </a:lnTo>
                  <a:lnTo>
                    <a:pt x="945759" y="2351378"/>
                  </a:lnTo>
                  <a:lnTo>
                    <a:pt x="947954" y="2347025"/>
                  </a:lnTo>
                  <a:lnTo>
                    <a:pt x="948832" y="2341947"/>
                  </a:lnTo>
                  <a:lnTo>
                    <a:pt x="950149" y="2337231"/>
                  </a:lnTo>
                  <a:lnTo>
                    <a:pt x="950149" y="2334692"/>
                  </a:lnTo>
                  <a:lnTo>
                    <a:pt x="950149" y="2331427"/>
                  </a:lnTo>
                  <a:lnTo>
                    <a:pt x="950149" y="2325985"/>
                  </a:lnTo>
                  <a:lnTo>
                    <a:pt x="951027" y="2320181"/>
                  </a:lnTo>
                  <a:lnTo>
                    <a:pt x="952783" y="2314740"/>
                  </a:lnTo>
                  <a:lnTo>
                    <a:pt x="955417" y="2309661"/>
                  </a:lnTo>
                  <a:lnTo>
                    <a:pt x="958050" y="2304946"/>
                  </a:lnTo>
                  <a:lnTo>
                    <a:pt x="961562" y="2300230"/>
                  </a:lnTo>
                  <a:lnTo>
                    <a:pt x="965074" y="2295877"/>
                  </a:lnTo>
                  <a:lnTo>
                    <a:pt x="969903" y="2291886"/>
                  </a:lnTo>
                  <a:lnTo>
                    <a:pt x="974732" y="2288259"/>
                  </a:lnTo>
                  <a:lnTo>
                    <a:pt x="980000" y="2284994"/>
                  </a:lnTo>
                  <a:lnTo>
                    <a:pt x="985706" y="2282455"/>
                  </a:lnTo>
                  <a:lnTo>
                    <a:pt x="991413" y="2279916"/>
                  </a:lnTo>
                  <a:lnTo>
                    <a:pt x="997559" y="2278102"/>
                  </a:lnTo>
                  <a:lnTo>
                    <a:pt x="1003705" y="2276651"/>
                  </a:lnTo>
                  <a:lnTo>
                    <a:pt x="1010729" y="2275925"/>
                  </a:lnTo>
                  <a:lnTo>
                    <a:pt x="1018191" y="2275562"/>
                  </a:lnTo>
                  <a:lnTo>
                    <a:pt x="1024776" y="2275925"/>
                  </a:lnTo>
                  <a:lnTo>
                    <a:pt x="1031361" y="2276651"/>
                  </a:lnTo>
                  <a:lnTo>
                    <a:pt x="1037946" y="2278102"/>
                  </a:lnTo>
                  <a:lnTo>
                    <a:pt x="1044091" y="2279916"/>
                  </a:lnTo>
                  <a:lnTo>
                    <a:pt x="1050237" y="2282455"/>
                  </a:lnTo>
                  <a:lnTo>
                    <a:pt x="1055944" y="2284994"/>
                  </a:lnTo>
                  <a:lnTo>
                    <a:pt x="1061212" y="2288259"/>
                  </a:lnTo>
                  <a:lnTo>
                    <a:pt x="1066040" y="2291886"/>
                  </a:lnTo>
                  <a:lnTo>
                    <a:pt x="1070430" y="2295877"/>
                  </a:lnTo>
                  <a:lnTo>
                    <a:pt x="1074381" y="2300230"/>
                  </a:lnTo>
                  <a:lnTo>
                    <a:pt x="1077454" y="2304946"/>
                  </a:lnTo>
                  <a:lnTo>
                    <a:pt x="1080527" y="2309661"/>
                  </a:lnTo>
                  <a:lnTo>
                    <a:pt x="1082722" y="2314740"/>
                  </a:lnTo>
                  <a:lnTo>
                    <a:pt x="1084478" y="2320181"/>
                  </a:lnTo>
                  <a:lnTo>
                    <a:pt x="1085356" y="2325985"/>
                  </a:lnTo>
                  <a:lnTo>
                    <a:pt x="1085795" y="2331427"/>
                  </a:lnTo>
                  <a:lnTo>
                    <a:pt x="1085795" y="2335780"/>
                  </a:lnTo>
                  <a:lnTo>
                    <a:pt x="1085356" y="2339770"/>
                  </a:lnTo>
                  <a:lnTo>
                    <a:pt x="1084478" y="2343760"/>
                  </a:lnTo>
                  <a:lnTo>
                    <a:pt x="1083161" y="2347388"/>
                  </a:lnTo>
                  <a:lnTo>
                    <a:pt x="1084917" y="2351378"/>
                  </a:lnTo>
                  <a:lnTo>
                    <a:pt x="1087111" y="2355369"/>
                  </a:lnTo>
                  <a:lnTo>
                    <a:pt x="1088868" y="2359359"/>
                  </a:lnTo>
                  <a:lnTo>
                    <a:pt x="1091501" y="2362624"/>
                  </a:lnTo>
                  <a:lnTo>
                    <a:pt x="1094574" y="2366251"/>
                  </a:lnTo>
                  <a:lnTo>
                    <a:pt x="1098086" y="2369153"/>
                  </a:lnTo>
                  <a:lnTo>
                    <a:pt x="1101598" y="2372055"/>
                  </a:lnTo>
                  <a:lnTo>
                    <a:pt x="1105110" y="2375320"/>
                  </a:lnTo>
                  <a:lnTo>
                    <a:pt x="1109500" y="2377859"/>
                  </a:lnTo>
                  <a:lnTo>
                    <a:pt x="1113451" y="2380036"/>
                  </a:lnTo>
                  <a:lnTo>
                    <a:pt x="1117840" y="2382212"/>
                  </a:lnTo>
                  <a:lnTo>
                    <a:pt x="1122669" y="2383663"/>
                  </a:lnTo>
                  <a:lnTo>
                    <a:pt x="1127498" y="2385115"/>
                  </a:lnTo>
                  <a:lnTo>
                    <a:pt x="1132327" y="2386566"/>
                  </a:lnTo>
                  <a:lnTo>
                    <a:pt x="1137595" y="2387291"/>
                  </a:lnTo>
                  <a:lnTo>
                    <a:pt x="1142862" y="2387654"/>
                  </a:lnTo>
                  <a:lnTo>
                    <a:pt x="1149447" y="2386928"/>
                  </a:lnTo>
                  <a:lnTo>
                    <a:pt x="1155593" y="2385840"/>
                  </a:lnTo>
                  <a:lnTo>
                    <a:pt x="1161739" y="2384389"/>
                  </a:lnTo>
                  <a:lnTo>
                    <a:pt x="1167445" y="2382212"/>
                  </a:lnTo>
                  <a:lnTo>
                    <a:pt x="1172713" y="2380036"/>
                  </a:lnTo>
                  <a:lnTo>
                    <a:pt x="1177981" y="2376771"/>
                  </a:lnTo>
                  <a:lnTo>
                    <a:pt x="1182371" y="2373506"/>
                  </a:lnTo>
                  <a:lnTo>
                    <a:pt x="1187200" y="2369879"/>
                  </a:lnTo>
                  <a:lnTo>
                    <a:pt x="1190711" y="2366251"/>
                  </a:lnTo>
                  <a:lnTo>
                    <a:pt x="1194662" y="2362261"/>
                  </a:lnTo>
                  <a:lnTo>
                    <a:pt x="1197735" y="2357545"/>
                  </a:lnTo>
                  <a:lnTo>
                    <a:pt x="1200369" y="2353192"/>
                  </a:lnTo>
                  <a:lnTo>
                    <a:pt x="1202564" y="2348114"/>
                  </a:lnTo>
                  <a:lnTo>
                    <a:pt x="1203881" y="2342672"/>
                  </a:lnTo>
                  <a:lnTo>
                    <a:pt x="1205198" y="2337594"/>
                  </a:lnTo>
                  <a:lnTo>
                    <a:pt x="1205637" y="2332515"/>
                  </a:lnTo>
                  <a:lnTo>
                    <a:pt x="1205637" y="2331427"/>
                  </a:lnTo>
                  <a:lnTo>
                    <a:pt x="1206076" y="2325985"/>
                  </a:lnTo>
                  <a:lnTo>
                    <a:pt x="1206954" y="2320181"/>
                  </a:lnTo>
                  <a:lnTo>
                    <a:pt x="1208710" y="2314740"/>
                  </a:lnTo>
                  <a:lnTo>
                    <a:pt x="1210905" y="2309661"/>
                  </a:lnTo>
                  <a:lnTo>
                    <a:pt x="1213978" y="2304946"/>
                  </a:lnTo>
                  <a:lnTo>
                    <a:pt x="1217051" y="2300230"/>
                  </a:lnTo>
                  <a:lnTo>
                    <a:pt x="1221440" y="2295877"/>
                  </a:lnTo>
                  <a:lnTo>
                    <a:pt x="1225391" y="2291886"/>
                  </a:lnTo>
                  <a:lnTo>
                    <a:pt x="1230220" y="2288259"/>
                  </a:lnTo>
                  <a:lnTo>
                    <a:pt x="1235488" y="2284994"/>
                  </a:lnTo>
                  <a:lnTo>
                    <a:pt x="1241195" y="2282455"/>
                  </a:lnTo>
                  <a:lnTo>
                    <a:pt x="1247340" y="2279916"/>
                  </a:lnTo>
                  <a:lnTo>
                    <a:pt x="1253486" y="2278102"/>
                  </a:lnTo>
                  <a:lnTo>
                    <a:pt x="1260071" y="2276651"/>
                  </a:lnTo>
                  <a:lnTo>
                    <a:pt x="1266656" y="2275925"/>
                  </a:lnTo>
                  <a:lnTo>
                    <a:pt x="1273679" y="2275562"/>
                  </a:lnTo>
                  <a:lnTo>
                    <a:pt x="1280703" y="2275925"/>
                  </a:lnTo>
                  <a:lnTo>
                    <a:pt x="1287727" y="2276651"/>
                  </a:lnTo>
                  <a:lnTo>
                    <a:pt x="1293873" y="2278102"/>
                  </a:lnTo>
                  <a:lnTo>
                    <a:pt x="1300018" y="2279916"/>
                  </a:lnTo>
                  <a:lnTo>
                    <a:pt x="1305725" y="2282455"/>
                  </a:lnTo>
                  <a:lnTo>
                    <a:pt x="1311432" y="2284994"/>
                  </a:lnTo>
                  <a:lnTo>
                    <a:pt x="1316700" y="2288259"/>
                  </a:lnTo>
                  <a:lnTo>
                    <a:pt x="1321528" y="2291886"/>
                  </a:lnTo>
                  <a:lnTo>
                    <a:pt x="1326357" y="2295877"/>
                  </a:lnTo>
                  <a:lnTo>
                    <a:pt x="1329869" y="2300230"/>
                  </a:lnTo>
                  <a:lnTo>
                    <a:pt x="1333381" y="2304946"/>
                  </a:lnTo>
                  <a:lnTo>
                    <a:pt x="1336015" y="2309661"/>
                  </a:lnTo>
                  <a:lnTo>
                    <a:pt x="1338649" y="2314740"/>
                  </a:lnTo>
                  <a:lnTo>
                    <a:pt x="1340405" y="2320181"/>
                  </a:lnTo>
                  <a:lnTo>
                    <a:pt x="1341283" y="2325985"/>
                  </a:lnTo>
                  <a:lnTo>
                    <a:pt x="1341283" y="2331427"/>
                  </a:lnTo>
                  <a:lnTo>
                    <a:pt x="1341283" y="2348114"/>
                  </a:lnTo>
                  <a:lnTo>
                    <a:pt x="1341722" y="2332152"/>
                  </a:lnTo>
                  <a:lnTo>
                    <a:pt x="1341722" y="2337231"/>
                  </a:lnTo>
                  <a:lnTo>
                    <a:pt x="1343039" y="2342672"/>
                  </a:lnTo>
                  <a:lnTo>
                    <a:pt x="1344356" y="2348114"/>
                  </a:lnTo>
                  <a:lnTo>
                    <a:pt x="1346551" y="2352829"/>
                  </a:lnTo>
                  <a:lnTo>
                    <a:pt x="1349184" y="2357545"/>
                  </a:lnTo>
                  <a:lnTo>
                    <a:pt x="1352257" y="2361898"/>
                  </a:lnTo>
                  <a:lnTo>
                    <a:pt x="1356208" y="2366251"/>
                  </a:lnTo>
                  <a:lnTo>
                    <a:pt x="1360159" y="2369879"/>
                  </a:lnTo>
                  <a:lnTo>
                    <a:pt x="1364549" y="2373506"/>
                  </a:lnTo>
                  <a:lnTo>
                    <a:pt x="1368939" y="2376771"/>
                  </a:lnTo>
                  <a:lnTo>
                    <a:pt x="1374206" y="2379673"/>
                  </a:lnTo>
                  <a:lnTo>
                    <a:pt x="1379474" y="2382212"/>
                  </a:lnTo>
                  <a:lnTo>
                    <a:pt x="1385181" y="2384389"/>
                  </a:lnTo>
                  <a:lnTo>
                    <a:pt x="1391766" y="2385840"/>
                  </a:lnTo>
                  <a:lnTo>
                    <a:pt x="1397911" y="2386928"/>
                  </a:lnTo>
                  <a:lnTo>
                    <a:pt x="1404057" y="2387654"/>
                  </a:lnTo>
                  <a:lnTo>
                    <a:pt x="1410203" y="2386928"/>
                  </a:lnTo>
                  <a:lnTo>
                    <a:pt x="1416349" y="2385840"/>
                  </a:lnTo>
                  <a:lnTo>
                    <a:pt x="1422056" y="2384752"/>
                  </a:lnTo>
                  <a:lnTo>
                    <a:pt x="1427762" y="2382575"/>
                  </a:lnTo>
                  <a:lnTo>
                    <a:pt x="1433030" y="2380399"/>
                  </a:lnTo>
                  <a:lnTo>
                    <a:pt x="1437420" y="2377859"/>
                  </a:lnTo>
                  <a:lnTo>
                    <a:pt x="1442249" y="2374595"/>
                  </a:lnTo>
                  <a:lnTo>
                    <a:pt x="1446639" y="2371693"/>
                  </a:lnTo>
                  <a:lnTo>
                    <a:pt x="1450589" y="2368428"/>
                  </a:lnTo>
                  <a:lnTo>
                    <a:pt x="1454101" y="2364437"/>
                  </a:lnTo>
                  <a:lnTo>
                    <a:pt x="1457613" y="2360447"/>
                  </a:lnTo>
                  <a:lnTo>
                    <a:pt x="1460247" y="2356094"/>
                  </a:lnTo>
                  <a:lnTo>
                    <a:pt x="1462442" y="2351378"/>
                  </a:lnTo>
                  <a:lnTo>
                    <a:pt x="1464198" y="2347025"/>
                  </a:lnTo>
                  <a:lnTo>
                    <a:pt x="1465954" y="2341947"/>
                  </a:lnTo>
                  <a:lnTo>
                    <a:pt x="1466393" y="2337231"/>
                  </a:lnTo>
                  <a:lnTo>
                    <a:pt x="1466393" y="2334692"/>
                  </a:lnTo>
                  <a:lnTo>
                    <a:pt x="1466393" y="2331427"/>
                  </a:lnTo>
                  <a:lnTo>
                    <a:pt x="1466832" y="2325985"/>
                  </a:lnTo>
                  <a:lnTo>
                    <a:pt x="1467710" y="2320181"/>
                  </a:lnTo>
                  <a:lnTo>
                    <a:pt x="1469466" y="2314740"/>
                  </a:lnTo>
                  <a:lnTo>
                    <a:pt x="1471661" y="2309661"/>
                  </a:lnTo>
                  <a:lnTo>
                    <a:pt x="1474734" y="2304946"/>
                  </a:lnTo>
                  <a:lnTo>
                    <a:pt x="1477806" y="2300230"/>
                  </a:lnTo>
                  <a:lnTo>
                    <a:pt x="1482196" y="2295877"/>
                  </a:lnTo>
                  <a:lnTo>
                    <a:pt x="1486147" y="2291886"/>
                  </a:lnTo>
                  <a:lnTo>
                    <a:pt x="1490976" y="2288259"/>
                  </a:lnTo>
                  <a:lnTo>
                    <a:pt x="1496244" y="2284994"/>
                  </a:lnTo>
                  <a:lnTo>
                    <a:pt x="1501950" y="2282455"/>
                  </a:lnTo>
                  <a:lnTo>
                    <a:pt x="1507657" y="2279916"/>
                  </a:lnTo>
                  <a:lnTo>
                    <a:pt x="1513803" y="2278102"/>
                  </a:lnTo>
                  <a:lnTo>
                    <a:pt x="1520827" y="2276651"/>
                  </a:lnTo>
                  <a:lnTo>
                    <a:pt x="1527411" y="2275925"/>
                  </a:lnTo>
                  <a:lnTo>
                    <a:pt x="1534435" y="2275562"/>
                  </a:lnTo>
                  <a:lnTo>
                    <a:pt x="1541020" y="2275925"/>
                  </a:lnTo>
                  <a:lnTo>
                    <a:pt x="1547605" y="2276651"/>
                  </a:lnTo>
                  <a:lnTo>
                    <a:pt x="1554628" y="2278102"/>
                  </a:lnTo>
                  <a:lnTo>
                    <a:pt x="1560774" y="2279916"/>
                  </a:lnTo>
                  <a:lnTo>
                    <a:pt x="1566481" y="2282455"/>
                  </a:lnTo>
                  <a:lnTo>
                    <a:pt x="1572188" y="2284994"/>
                  </a:lnTo>
                  <a:lnTo>
                    <a:pt x="1577456" y="2288259"/>
                  </a:lnTo>
                  <a:lnTo>
                    <a:pt x="1582284" y="2291886"/>
                  </a:lnTo>
                  <a:lnTo>
                    <a:pt x="1586674" y="2295877"/>
                  </a:lnTo>
                  <a:lnTo>
                    <a:pt x="1590625" y="2300230"/>
                  </a:lnTo>
                  <a:lnTo>
                    <a:pt x="1594137" y="2304946"/>
                  </a:lnTo>
                  <a:lnTo>
                    <a:pt x="1596771" y="2309661"/>
                  </a:lnTo>
                  <a:lnTo>
                    <a:pt x="1598966" y="2314740"/>
                  </a:lnTo>
                  <a:lnTo>
                    <a:pt x="1601161" y="2320181"/>
                  </a:lnTo>
                  <a:lnTo>
                    <a:pt x="1602039" y="2325985"/>
                  </a:lnTo>
                  <a:lnTo>
                    <a:pt x="1602039" y="2331427"/>
                  </a:lnTo>
                  <a:lnTo>
                    <a:pt x="1602039" y="2332152"/>
                  </a:lnTo>
                  <a:lnTo>
                    <a:pt x="1602478" y="2337231"/>
                  </a:lnTo>
                  <a:lnTo>
                    <a:pt x="1603795" y="2342672"/>
                  </a:lnTo>
                  <a:lnTo>
                    <a:pt x="1605111" y="2348114"/>
                  </a:lnTo>
                  <a:lnTo>
                    <a:pt x="1607306" y="2352829"/>
                  </a:lnTo>
                  <a:lnTo>
                    <a:pt x="1609940" y="2357545"/>
                  </a:lnTo>
                  <a:lnTo>
                    <a:pt x="1613013" y="2361898"/>
                  </a:lnTo>
                  <a:lnTo>
                    <a:pt x="1616964" y="2366251"/>
                  </a:lnTo>
                  <a:lnTo>
                    <a:pt x="1620476" y="2369879"/>
                  </a:lnTo>
                  <a:lnTo>
                    <a:pt x="1625305" y="2373506"/>
                  </a:lnTo>
                  <a:lnTo>
                    <a:pt x="1629695" y="2376771"/>
                  </a:lnTo>
                  <a:lnTo>
                    <a:pt x="1634962" y="2379673"/>
                  </a:lnTo>
                  <a:lnTo>
                    <a:pt x="1640230" y="2382212"/>
                  </a:lnTo>
                  <a:lnTo>
                    <a:pt x="1645937" y="2384389"/>
                  </a:lnTo>
                  <a:lnTo>
                    <a:pt x="1652522" y="2385840"/>
                  </a:lnTo>
                  <a:lnTo>
                    <a:pt x="1658668" y="2386928"/>
                  </a:lnTo>
                  <a:lnTo>
                    <a:pt x="1664813" y="2387654"/>
                  </a:lnTo>
                  <a:lnTo>
                    <a:pt x="1670959" y="2386928"/>
                  </a:lnTo>
                  <a:lnTo>
                    <a:pt x="1676666" y="2385840"/>
                  </a:lnTo>
                  <a:lnTo>
                    <a:pt x="1682811" y="2384752"/>
                  </a:lnTo>
                  <a:lnTo>
                    <a:pt x="1687640" y="2382575"/>
                  </a:lnTo>
                  <a:lnTo>
                    <a:pt x="1692908" y="2380399"/>
                  </a:lnTo>
                  <a:lnTo>
                    <a:pt x="1698176" y="2377859"/>
                  </a:lnTo>
                  <a:lnTo>
                    <a:pt x="1703005" y="2374595"/>
                  </a:lnTo>
                  <a:lnTo>
                    <a:pt x="1707395" y="2371693"/>
                  </a:lnTo>
                  <a:lnTo>
                    <a:pt x="1711345" y="2368428"/>
                  </a:lnTo>
                  <a:lnTo>
                    <a:pt x="1714418" y="2364437"/>
                  </a:lnTo>
                  <a:lnTo>
                    <a:pt x="1718369" y="2360447"/>
                  </a:lnTo>
                  <a:lnTo>
                    <a:pt x="1720564" y="2356094"/>
                  </a:lnTo>
                  <a:lnTo>
                    <a:pt x="1722759" y="2351378"/>
                  </a:lnTo>
                  <a:lnTo>
                    <a:pt x="1724954" y="2347025"/>
                  </a:lnTo>
                  <a:lnTo>
                    <a:pt x="1726710" y="2341947"/>
                  </a:lnTo>
                  <a:lnTo>
                    <a:pt x="1727149" y="2337231"/>
                  </a:lnTo>
                  <a:lnTo>
                    <a:pt x="1727149" y="2334692"/>
                  </a:lnTo>
                  <a:lnTo>
                    <a:pt x="1727149" y="2331427"/>
                  </a:lnTo>
                  <a:lnTo>
                    <a:pt x="1727149" y="2325985"/>
                  </a:lnTo>
                  <a:lnTo>
                    <a:pt x="1728027" y="2320181"/>
                  </a:lnTo>
                  <a:lnTo>
                    <a:pt x="1729783" y="2314740"/>
                  </a:lnTo>
                  <a:lnTo>
                    <a:pt x="1732417" y="2309661"/>
                  </a:lnTo>
                  <a:lnTo>
                    <a:pt x="1735051" y="2304946"/>
                  </a:lnTo>
                  <a:lnTo>
                    <a:pt x="1738562" y="2300230"/>
                  </a:lnTo>
                  <a:lnTo>
                    <a:pt x="1742074" y="2295877"/>
                  </a:lnTo>
                  <a:lnTo>
                    <a:pt x="1746903" y="2291886"/>
                  </a:lnTo>
                  <a:lnTo>
                    <a:pt x="1751732" y="2288259"/>
                  </a:lnTo>
                  <a:lnTo>
                    <a:pt x="1757000" y="2284994"/>
                  </a:lnTo>
                  <a:lnTo>
                    <a:pt x="1762706" y="2282455"/>
                  </a:lnTo>
                  <a:lnTo>
                    <a:pt x="1768413" y="2279916"/>
                  </a:lnTo>
                  <a:lnTo>
                    <a:pt x="1774559" y="2278102"/>
                  </a:lnTo>
                  <a:lnTo>
                    <a:pt x="1781583" y="2276651"/>
                  </a:lnTo>
                  <a:lnTo>
                    <a:pt x="1787729" y="2275925"/>
                  </a:lnTo>
                  <a:lnTo>
                    <a:pt x="1794752" y="2275562"/>
                  </a:lnTo>
                  <a:lnTo>
                    <a:pt x="4264032" y="2251621"/>
                  </a:lnTo>
                  <a:lnTo>
                    <a:pt x="4303540" y="2247993"/>
                  </a:lnTo>
                  <a:lnTo>
                    <a:pt x="4345243" y="2241464"/>
                  </a:lnTo>
                  <a:lnTo>
                    <a:pt x="4390020" y="2233120"/>
                  </a:lnTo>
                  <a:lnTo>
                    <a:pt x="4436991" y="2222238"/>
                  </a:lnTo>
                  <a:lnTo>
                    <a:pt x="4485279" y="2209541"/>
                  </a:lnTo>
                  <a:lnTo>
                    <a:pt x="4536201" y="2194305"/>
                  </a:lnTo>
                  <a:lnTo>
                    <a:pt x="4588440" y="2177256"/>
                  </a:lnTo>
                  <a:lnTo>
                    <a:pt x="4642435" y="2158393"/>
                  </a:lnTo>
                  <a:lnTo>
                    <a:pt x="4697747" y="2137353"/>
                  </a:lnTo>
                  <a:lnTo>
                    <a:pt x="4754376" y="2114499"/>
                  </a:lnTo>
                  <a:lnTo>
                    <a:pt x="4811882" y="2089469"/>
                  </a:lnTo>
                  <a:lnTo>
                    <a:pt x="4871145" y="2062988"/>
                  </a:lnTo>
                  <a:lnTo>
                    <a:pt x="4930847" y="2034693"/>
                  </a:lnTo>
                  <a:lnTo>
                    <a:pt x="4991426" y="2004585"/>
                  </a:lnTo>
                  <a:lnTo>
                    <a:pt x="5052006" y="1972662"/>
                  </a:lnTo>
                  <a:lnTo>
                    <a:pt x="5113464" y="1939651"/>
                  </a:lnTo>
                  <a:lnTo>
                    <a:pt x="5174482" y="1904827"/>
                  </a:lnTo>
                  <a:lnTo>
                    <a:pt x="5236379" y="1868551"/>
                  </a:lnTo>
                  <a:lnTo>
                    <a:pt x="5297837" y="1830825"/>
                  </a:lnTo>
                  <a:lnTo>
                    <a:pt x="5359294" y="1792010"/>
                  </a:lnTo>
                  <a:lnTo>
                    <a:pt x="5419874" y="1751382"/>
                  </a:lnTo>
                  <a:lnTo>
                    <a:pt x="5480454" y="1709665"/>
                  </a:lnTo>
                  <a:lnTo>
                    <a:pt x="5539716" y="1666497"/>
                  </a:lnTo>
                  <a:lnTo>
                    <a:pt x="5598540" y="1622603"/>
                  </a:lnTo>
                  <a:lnTo>
                    <a:pt x="5656486" y="1577622"/>
                  </a:lnTo>
                  <a:lnTo>
                    <a:pt x="5712676" y="1531552"/>
                  </a:lnTo>
                  <a:lnTo>
                    <a:pt x="5768426" y="1484394"/>
                  </a:lnTo>
                  <a:lnTo>
                    <a:pt x="5821982" y="1436147"/>
                  </a:lnTo>
                  <a:lnTo>
                    <a:pt x="5874221" y="1387175"/>
                  </a:lnTo>
                  <a:lnTo>
                    <a:pt x="5924704" y="1337115"/>
                  </a:lnTo>
                  <a:lnTo>
                    <a:pt x="5972993" y="1286692"/>
                  </a:lnTo>
                  <a:lnTo>
                    <a:pt x="6019525" y="1235181"/>
                  </a:lnTo>
                  <a:lnTo>
                    <a:pt x="6045864" y="1204710"/>
                  </a:lnTo>
                  <a:lnTo>
                    <a:pt x="6073081" y="1173150"/>
                  </a:lnTo>
                  <a:lnTo>
                    <a:pt x="6099859" y="1140139"/>
                  </a:lnTo>
                  <a:lnTo>
                    <a:pt x="6127954" y="1106766"/>
                  </a:lnTo>
                  <a:lnTo>
                    <a:pt x="6156048" y="1071579"/>
                  </a:lnTo>
                  <a:lnTo>
                    <a:pt x="6184143" y="1036391"/>
                  </a:lnTo>
                  <a:lnTo>
                    <a:pt x="6213116" y="1000116"/>
                  </a:lnTo>
                  <a:lnTo>
                    <a:pt x="6242089" y="962389"/>
                  </a:lnTo>
                  <a:lnTo>
                    <a:pt x="6300912" y="885848"/>
                  </a:lnTo>
                  <a:lnTo>
                    <a:pt x="6360176" y="807493"/>
                  </a:lnTo>
                  <a:lnTo>
                    <a:pt x="6419877" y="726599"/>
                  </a:lnTo>
                  <a:lnTo>
                    <a:pt x="6480018" y="644616"/>
                  </a:lnTo>
                  <a:lnTo>
                    <a:pt x="6540598" y="562270"/>
                  </a:lnTo>
                  <a:lnTo>
                    <a:pt x="6600299" y="478837"/>
                  </a:lnTo>
                  <a:lnTo>
                    <a:pt x="6659562" y="395766"/>
                  </a:lnTo>
                  <a:lnTo>
                    <a:pt x="6718386" y="313420"/>
                  </a:lnTo>
                  <a:lnTo>
                    <a:pt x="6775892" y="232163"/>
                  </a:lnTo>
                  <a:lnTo>
                    <a:pt x="6832082" y="152357"/>
                  </a:lnTo>
                  <a:lnTo>
                    <a:pt x="6887394" y="74728"/>
                  </a:lnTo>
                  <a:close/>
                </a:path>
              </a:pathLst>
            </a:custGeom>
            <a:solidFill>
              <a:srgbClr val="00B0F0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103">
              <a:extLst>
                <a:ext uri="{FF2B5EF4-FFF2-40B4-BE49-F238E27FC236}">
                  <a16:creationId xmlns:a16="http://schemas.microsoft.com/office/drawing/2014/main" id="{1CA8FE40-DB00-4956-A484-6CC455641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6490" y="1932131"/>
              <a:ext cx="9495507" cy="3917784"/>
            </a:xfrm>
            <a:custGeom>
              <a:avLst/>
              <a:gdLst>
                <a:gd name="T0" fmla="*/ 14534 w 14534"/>
                <a:gd name="T1" fmla="*/ 10263 h 10263"/>
                <a:gd name="T2" fmla="*/ 3 w 14534"/>
                <a:gd name="T3" fmla="*/ 9514 h 10263"/>
                <a:gd name="T4" fmla="*/ 0 w 14534"/>
                <a:gd name="T5" fmla="*/ 9483 h 10263"/>
                <a:gd name="T6" fmla="*/ 6 w 14534"/>
                <a:gd name="T7" fmla="*/ 9452 h 10263"/>
                <a:gd name="T8" fmla="*/ 13 w 14534"/>
                <a:gd name="T9" fmla="*/ 9434 h 10263"/>
                <a:gd name="T10" fmla="*/ 23 w 14534"/>
                <a:gd name="T11" fmla="*/ 9416 h 10263"/>
                <a:gd name="T12" fmla="*/ 40 w 14534"/>
                <a:gd name="T13" fmla="*/ 9397 h 10263"/>
                <a:gd name="T14" fmla="*/ 63 w 14534"/>
                <a:gd name="T15" fmla="*/ 9379 h 10263"/>
                <a:gd name="T16" fmla="*/ 91 w 14534"/>
                <a:gd name="T17" fmla="*/ 9363 h 10263"/>
                <a:gd name="T18" fmla="*/ 127 w 14534"/>
                <a:gd name="T19" fmla="*/ 9349 h 10263"/>
                <a:gd name="T20" fmla="*/ 171 w 14534"/>
                <a:gd name="T21" fmla="*/ 9337 h 10263"/>
                <a:gd name="T22" fmla="*/ 225 w 14534"/>
                <a:gd name="T23" fmla="*/ 9326 h 10263"/>
                <a:gd name="T24" fmla="*/ 288 w 14534"/>
                <a:gd name="T25" fmla="*/ 9320 h 10263"/>
                <a:gd name="T26" fmla="*/ 361 w 14534"/>
                <a:gd name="T27" fmla="*/ 9318 h 10263"/>
                <a:gd name="T28" fmla="*/ 673 w 14534"/>
                <a:gd name="T29" fmla="*/ 9318 h 10263"/>
                <a:gd name="T30" fmla="*/ 1230 w 14534"/>
                <a:gd name="T31" fmla="*/ 9318 h 10263"/>
                <a:gd name="T32" fmla="*/ 1946 w 14534"/>
                <a:gd name="T33" fmla="*/ 9318 h 10263"/>
                <a:gd name="T34" fmla="*/ 2729 w 14534"/>
                <a:gd name="T35" fmla="*/ 9318 h 10263"/>
                <a:gd name="T36" fmla="*/ 3492 w 14534"/>
                <a:gd name="T37" fmla="*/ 9318 h 10263"/>
                <a:gd name="T38" fmla="*/ 4148 w 14534"/>
                <a:gd name="T39" fmla="*/ 9318 h 10263"/>
                <a:gd name="T40" fmla="*/ 4606 w 14534"/>
                <a:gd name="T41" fmla="*/ 9318 h 10263"/>
                <a:gd name="T42" fmla="*/ 4777 w 14534"/>
                <a:gd name="T43" fmla="*/ 9318 h 10263"/>
                <a:gd name="T44" fmla="*/ 4818 w 14534"/>
                <a:gd name="T45" fmla="*/ 9324 h 10263"/>
                <a:gd name="T46" fmla="*/ 4932 w 14534"/>
                <a:gd name="T47" fmla="*/ 9332 h 10263"/>
                <a:gd name="T48" fmla="*/ 5118 w 14534"/>
                <a:gd name="T49" fmla="*/ 9332 h 10263"/>
                <a:gd name="T50" fmla="*/ 5366 w 14534"/>
                <a:gd name="T51" fmla="*/ 9315 h 10263"/>
                <a:gd name="T52" fmla="*/ 5671 w 14534"/>
                <a:gd name="T53" fmla="*/ 9269 h 10263"/>
                <a:gd name="T54" fmla="*/ 6030 w 14534"/>
                <a:gd name="T55" fmla="*/ 9184 h 10263"/>
                <a:gd name="T56" fmla="*/ 6434 w 14534"/>
                <a:gd name="T57" fmla="*/ 9049 h 10263"/>
                <a:gd name="T58" fmla="*/ 6878 w 14534"/>
                <a:gd name="T59" fmla="*/ 8853 h 10263"/>
                <a:gd name="T60" fmla="*/ 7358 w 14534"/>
                <a:gd name="T61" fmla="*/ 8588 h 10263"/>
                <a:gd name="T62" fmla="*/ 7865 w 14534"/>
                <a:gd name="T63" fmla="*/ 8239 h 10263"/>
                <a:gd name="T64" fmla="*/ 8395 w 14534"/>
                <a:gd name="T65" fmla="*/ 7799 h 10263"/>
                <a:gd name="T66" fmla="*/ 8942 w 14534"/>
                <a:gd name="T67" fmla="*/ 7256 h 10263"/>
                <a:gd name="T68" fmla="*/ 9499 w 14534"/>
                <a:gd name="T69" fmla="*/ 6600 h 10263"/>
                <a:gd name="T70" fmla="*/ 10062 w 14534"/>
                <a:gd name="T71" fmla="*/ 5819 h 10263"/>
                <a:gd name="T72" fmla="*/ 10624 w 14534"/>
                <a:gd name="T73" fmla="*/ 4904 h 10263"/>
                <a:gd name="T74" fmla="*/ 11179 w 14534"/>
                <a:gd name="T75" fmla="*/ 3845 h 10263"/>
                <a:gd name="T76" fmla="*/ 11240 w 14534"/>
                <a:gd name="T77" fmla="*/ 3682 h 10263"/>
                <a:gd name="T78" fmla="*/ 11313 w 14534"/>
                <a:gd name="T79" fmla="*/ 3495 h 10263"/>
                <a:gd name="T80" fmla="*/ 11415 w 14534"/>
                <a:gd name="T81" fmla="*/ 3253 h 10263"/>
                <a:gd name="T82" fmla="*/ 11544 w 14534"/>
                <a:gd name="T83" fmla="*/ 2966 h 10263"/>
                <a:gd name="T84" fmla="*/ 11699 w 14534"/>
                <a:gd name="T85" fmla="*/ 2645 h 10263"/>
                <a:gd name="T86" fmla="*/ 11881 w 14534"/>
                <a:gd name="T87" fmla="*/ 2302 h 10263"/>
                <a:gd name="T88" fmla="*/ 12087 w 14534"/>
                <a:gd name="T89" fmla="*/ 1946 h 10263"/>
                <a:gd name="T90" fmla="*/ 12318 w 14534"/>
                <a:gd name="T91" fmla="*/ 1590 h 10263"/>
                <a:gd name="T92" fmla="*/ 12572 w 14534"/>
                <a:gd name="T93" fmla="*/ 1245 h 10263"/>
                <a:gd name="T94" fmla="*/ 12847 w 14534"/>
                <a:gd name="T95" fmla="*/ 920 h 10263"/>
                <a:gd name="T96" fmla="*/ 13144 w 14534"/>
                <a:gd name="T97" fmla="*/ 627 h 10263"/>
                <a:gd name="T98" fmla="*/ 13463 w 14534"/>
                <a:gd name="T99" fmla="*/ 379 h 10263"/>
                <a:gd name="T100" fmla="*/ 13801 w 14534"/>
                <a:gd name="T101" fmla="*/ 183 h 10263"/>
                <a:gd name="T102" fmla="*/ 14160 w 14534"/>
                <a:gd name="T103" fmla="*/ 54 h 10263"/>
                <a:gd name="T104" fmla="*/ 14534 w 14534"/>
                <a:gd name="T105" fmla="*/ 0 h 10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534" h="10263">
                  <a:moveTo>
                    <a:pt x="14534" y="0"/>
                  </a:moveTo>
                  <a:lnTo>
                    <a:pt x="14534" y="10263"/>
                  </a:lnTo>
                  <a:lnTo>
                    <a:pt x="3" y="10263"/>
                  </a:lnTo>
                  <a:lnTo>
                    <a:pt x="3" y="9514"/>
                  </a:lnTo>
                  <a:lnTo>
                    <a:pt x="2" y="9506"/>
                  </a:lnTo>
                  <a:lnTo>
                    <a:pt x="0" y="9483"/>
                  </a:lnTo>
                  <a:lnTo>
                    <a:pt x="1" y="9469"/>
                  </a:lnTo>
                  <a:lnTo>
                    <a:pt x="6" y="9452"/>
                  </a:lnTo>
                  <a:lnTo>
                    <a:pt x="8" y="9443"/>
                  </a:lnTo>
                  <a:lnTo>
                    <a:pt x="13" y="9434"/>
                  </a:lnTo>
                  <a:lnTo>
                    <a:pt x="17" y="9425"/>
                  </a:lnTo>
                  <a:lnTo>
                    <a:pt x="23" y="9416"/>
                  </a:lnTo>
                  <a:lnTo>
                    <a:pt x="32" y="9407"/>
                  </a:lnTo>
                  <a:lnTo>
                    <a:pt x="40" y="9397"/>
                  </a:lnTo>
                  <a:lnTo>
                    <a:pt x="51" y="9389"/>
                  </a:lnTo>
                  <a:lnTo>
                    <a:pt x="63" y="9379"/>
                  </a:lnTo>
                  <a:lnTo>
                    <a:pt x="76" y="9371"/>
                  </a:lnTo>
                  <a:lnTo>
                    <a:pt x="91" y="9363"/>
                  </a:lnTo>
                  <a:lnTo>
                    <a:pt x="108" y="9356"/>
                  </a:lnTo>
                  <a:lnTo>
                    <a:pt x="127" y="9349"/>
                  </a:lnTo>
                  <a:lnTo>
                    <a:pt x="148" y="9343"/>
                  </a:lnTo>
                  <a:lnTo>
                    <a:pt x="171" y="9337"/>
                  </a:lnTo>
                  <a:lnTo>
                    <a:pt x="197" y="9331"/>
                  </a:lnTo>
                  <a:lnTo>
                    <a:pt x="225" y="9326"/>
                  </a:lnTo>
                  <a:lnTo>
                    <a:pt x="255" y="9322"/>
                  </a:lnTo>
                  <a:lnTo>
                    <a:pt x="288" y="9320"/>
                  </a:lnTo>
                  <a:lnTo>
                    <a:pt x="323" y="9319"/>
                  </a:lnTo>
                  <a:lnTo>
                    <a:pt x="361" y="9318"/>
                  </a:lnTo>
                  <a:lnTo>
                    <a:pt x="482" y="9318"/>
                  </a:lnTo>
                  <a:lnTo>
                    <a:pt x="673" y="9318"/>
                  </a:lnTo>
                  <a:lnTo>
                    <a:pt x="927" y="9318"/>
                  </a:lnTo>
                  <a:lnTo>
                    <a:pt x="1230" y="9318"/>
                  </a:lnTo>
                  <a:lnTo>
                    <a:pt x="1573" y="9318"/>
                  </a:lnTo>
                  <a:lnTo>
                    <a:pt x="1946" y="9318"/>
                  </a:lnTo>
                  <a:lnTo>
                    <a:pt x="2334" y="9318"/>
                  </a:lnTo>
                  <a:lnTo>
                    <a:pt x="2729" y="9318"/>
                  </a:lnTo>
                  <a:lnTo>
                    <a:pt x="3118" y="9318"/>
                  </a:lnTo>
                  <a:lnTo>
                    <a:pt x="3492" y="9318"/>
                  </a:lnTo>
                  <a:lnTo>
                    <a:pt x="3840" y="9318"/>
                  </a:lnTo>
                  <a:lnTo>
                    <a:pt x="4148" y="9318"/>
                  </a:lnTo>
                  <a:lnTo>
                    <a:pt x="4407" y="9318"/>
                  </a:lnTo>
                  <a:lnTo>
                    <a:pt x="4606" y="9318"/>
                  </a:lnTo>
                  <a:lnTo>
                    <a:pt x="4733" y="9318"/>
                  </a:lnTo>
                  <a:lnTo>
                    <a:pt x="4777" y="9318"/>
                  </a:lnTo>
                  <a:lnTo>
                    <a:pt x="4788" y="9320"/>
                  </a:lnTo>
                  <a:lnTo>
                    <a:pt x="4818" y="9324"/>
                  </a:lnTo>
                  <a:lnTo>
                    <a:pt x="4866" y="9327"/>
                  </a:lnTo>
                  <a:lnTo>
                    <a:pt x="4932" y="9332"/>
                  </a:lnTo>
                  <a:lnTo>
                    <a:pt x="5017" y="9333"/>
                  </a:lnTo>
                  <a:lnTo>
                    <a:pt x="5118" y="9332"/>
                  </a:lnTo>
                  <a:lnTo>
                    <a:pt x="5235" y="9327"/>
                  </a:lnTo>
                  <a:lnTo>
                    <a:pt x="5366" y="9315"/>
                  </a:lnTo>
                  <a:lnTo>
                    <a:pt x="5512" y="9296"/>
                  </a:lnTo>
                  <a:lnTo>
                    <a:pt x="5671" y="9269"/>
                  </a:lnTo>
                  <a:lnTo>
                    <a:pt x="5845" y="9232"/>
                  </a:lnTo>
                  <a:lnTo>
                    <a:pt x="6030" y="9184"/>
                  </a:lnTo>
                  <a:lnTo>
                    <a:pt x="6227" y="9124"/>
                  </a:lnTo>
                  <a:lnTo>
                    <a:pt x="6434" y="9049"/>
                  </a:lnTo>
                  <a:lnTo>
                    <a:pt x="6652" y="8959"/>
                  </a:lnTo>
                  <a:lnTo>
                    <a:pt x="6878" y="8853"/>
                  </a:lnTo>
                  <a:lnTo>
                    <a:pt x="7114" y="8730"/>
                  </a:lnTo>
                  <a:lnTo>
                    <a:pt x="7358" y="8588"/>
                  </a:lnTo>
                  <a:lnTo>
                    <a:pt x="7608" y="8424"/>
                  </a:lnTo>
                  <a:lnTo>
                    <a:pt x="7865" y="8239"/>
                  </a:lnTo>
                  <a:lnTo>
                    <a:pt x="8128" y="8032"/>
                  </a:lnTo>
                  <a:lnTo>
                    <a:pt x="8395" y="7799"/>
                  </a:lnTo>
                  <a:lnTo>
                    <a:pt x="8666" y="7542"/>
                  </a:lnTo>
                  <a:lnTo>
                    <a:pt x="8942" y="7256"/>
                  </a:lnTo>
                  <a:lnTo>
                    <a:pt x="9220" y="6943"/>
                  </a:lnTo>
                  <a:lnTo>
                    <a:pt x="9499" y="6600"/>
                  </a:lnTo>
                  <a:lnTo>
                    <a:pt x="9780" y="6225"/>
                  </a:lnTo>
                  <a:lnTo>
                    <a:pt x="10062" y="5819"/>
                  </a:lnTo>
                  <a:lnTo>
                    <a:pt x="10343" y="5379"/>
                  </a:lnTo>
                  <a:lnTo>
                    <a:pt x="10624" y="4904"/>
                  </a:lnTo>
                  <a:lnTo>
                    <a:pt x="10903" y="4393"/>
                  </a:lnTo>
                  <a:lnTo>
                    <a:pt x="11179" y="3845"/>
                  </a:lnTo>
                  <a:lnTo>
                    <a:pt x="11194" y="3802"/>
                  </a:lnTo>
                  <a:lnTo>
                    <a:pt x="11240" y="3682"/>
                  </a:lnTo>
                  <a:lnTo>
                    <a:pt x="11273" y="3596"/>
                  </a:lnTo>
                  <a:lnTo>
                    <a:pt x="11313" y="3495"/>
                  </a:lnTo>
                  <a:lnTo>
                    <a:pt x="11360" y="3380"/>
                  </a:lnTo>
                  <a:lnTo>
                    <a:pt x="11415" y="3253"/>
                  </a:lnTo>
                  <a:lnTo>
                    <a:pt x="11477" y="3114"/>
                  </a:lnTo>
                  <a:lnTo>
                    <a:pt x="11544" y="2966"/>
                  </a:lnTo>
                  <a:lnTo>
                    <a:pt x="11618" y="2809"/>
                  </a:lnTo>
                  <a:lnTo>
                    <a:pt x="11699" y="2645"/>
                  </a:lnTo>
                  <a:lnTo>
                    <a:pt x="11787" y="2476"/>
                  </a:lnTo>
                  <a:lnTo>
                    <a:pt x="11881" y="2302"/>
                  </a:lnTo>
                  <a:lnTo>
                    <a:pt x="11981" y="2125"/>
                  </a:lnTo>
                  <a:lnTo>
                    <a:pt x="12087" y="1946"/>
                  </a:lnTo>
                  <a:lnTo>
                    <a:pt x="12199" y="1768"/>
                  </a:lnTo>
                  <a:lnTo>
                    <a:pt x="12318" y="1590"/>
                  </a:lnTo>
                  <a:lnTo>
                    <a:pt x="12442" y="1415"/>
                  </a:lnTo>
                  <a:lnTo>
                    <a:pt x="12572" y="1245"/>
                  </a:lnTo>
                  <a:lnTo>
                    <a:pt x="12706" y="1080"/>
                  </a:lnTo>
                  <a:lnTo>
                    <a:pt x="12847" y="920"/>
                  </a:lnTo>
                  <a:lnTo>
                    <a:pt x="12993" y="769"/>
                  </a:lnTo>
                  <a:lnTo>
                    <a:pt x="13144" y="627"/>
                  </a:lnTo>
                  <a:lnTo>
                    <a:pt x="13301" y="498"/>
                  </a:lnTo>
                  <a:lnTo>
                    <a:pt x="13463" y="379"/>
                  </a:lnTo>
                  <a:lnTo>
                    <a:pt x="13630" y="274"/>
                  </a:lnTo>
                  <a:lnTo>
                    <a:pt x="13801" y="183"/>
                  </a:lnTo>
                  <a:lnTo>
                    <a:pt x="13977" y="110"/>
                  </a:lnTo>
                  <a:lnTo>
                    <a:pt x="14160" y="54"/>
                  </a:lnTo>
                  <a:lnTo>
                    <a:pt x="14345" y="17"/>
                  </a:lnTo>
                  <a:lnTo>
                    <a:pt x="14534" y="0"/>
                  </a:lnTo>
                  <a:close/>
                </a:path>
              </a:pathLst>
            </a:custGeom>
            <a:solidFill>
              <a:srgbClr val="206C36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4">
              <a:extLst>
                <a:ext uri="{FF2B5EF4-FFF2-40B4-BE49-F238E27FC236}">
                  <a16:creationId xmlns:a16="http://schemas.microsoft.com/office/drawing/2014/main" id="{191AB066-1230-42E8-A49A-5D7F7F378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4961" y="1932131"/>
              <a:ext cx="1917039" cy="1124549"/>
            </a:xfrm>
            <a:custGeom>
              <a:avLst/>
              <a:gdLst>
                <a:gd name="T0" fmla="*/ 2949 w 2950"/>
                <a:gd name="T1" fmla="*/ 2629 h 2946"/>
                <a:gd name="T2" fmla="*/ 2918 w 2950"/>
                <a:gd name="T3" fmla="*/ 2709 h 2946"/>
                <a:gd name="T4" fmla="*/ 2870 w 2950"/>
                <a:gd name="T5" fmla="*/ 2806 h 2946"/>
                <a:gd name="T6" fmla="*/ 2833 w 2950"/>
                <a:gd name="T7" fmla="*/ 2859 h 2946"/>
                <a:gd name="T8" fmla="*/ 2792 w 2950"/>
                <a:gd name="T9" fmla="*/ 2898 h 2946"/>
                <a:gd name="T10" fmla="*/ 2748 w 2950"/>
                <a:gd name="T11" fmla="*/ 2916 h 2946"/>
                <a:gd name="T12" fmla="*/ 2702 w 2950"/>
                <a:gd name="T13" fmla="*/ 2903 h 2946"/>
                <a:gd name="T14" fmla="*/ 2655 w 2950"/>
                <a:gd name="T15" fmla="*/ 2850 h 2946"/>
                <a:gd name="T16" fmla="*/ 2608 w 2950"/>
                <a:gd name="T17" fmla="*/ 2750 h 2946"/>
                <a:gd name="T18" fmla="*/ 2561 w 2950"/>
                <a:gd name="T19" fmla="*/ 2610 h 2946"/>
                <a:gd name="T20" fmla="*/ 2512 w 2950"/>
                <a:gd name="T21" fmla="*/ 2489 h 2946"/>
                <a:gd name="T22" fmla="*/ 2460 w 2950"/>
                <a:gd name="T23" fmla="*/ 2388 h 2946"/>
                <a:gd name="T24" fmla="*/ 2405 w 2950"/>
                <a:gd name="T25" fmla="*/ 2310 h 2946"/>
                <a:gd name="T26" fmla="*/ 2349 w 2950"/>
                <a:gd name="T27" fmla="*/ 2256 h 2946"/>
                <a:gd name="T28" fmla="*/ 2292 w 2950"/>
                <a:gd name="T29" fmla="*/ 2224 h 2946"/>
                <a:gd name="T30" fmla="*/ 2235 w 2950"/>
                <a:gd name="T31" fmla="*/ 2216 h 2946"/>
                <a:gd name="T32" fmla="*/ 2177 w 2950"/>
                <a:gd name="T33" fmla="*/ 2234 h 2946"/>
                <a:gd name="T34" fmla="*/ 2118 w 2950"/>
                <a:gd name="T35" fmla="*/ 2277 h 2946"/>
                <a:gd name="T36" fmla="*/ 2063 w 2950"/>
                <a:gd name="T37" fmla="*/ 2347 h 2946"/>
                <a:gd name="T38" fmla="*/ 2007 w 2950"/>
                <a:gd name="T39" fmla="*/ 2444 h 2946"/>
                <a:gd name="T40" fmla="*/ 1902 w 2950"/>
                <a:gd name="T41" fmla="*/ 2657 h 2946"/>
                <a:gd name="T42" fmla="*/ 1836 w 2950"/>
                <a:gd name="T43" fmla="*/ 2781 h 2946"/>
                <a:gd name="T44" fmla="*/ 1788 w 2950"/>
                <a:gd name="T45" fmla="*/ 2857 h 2946"/>
                <a:gd name="T46" fmla="*/ 1738 w 2950"/>
                <a:gd name="T47" fmla="*/ 2911 h 2946"/>
                <a:gd name="T48" fmla="*/ 1686 w 2950"/>
                <a:gd name="T49" fmla="*/ 2942 h 2946"/>
                <a:gd name="T50" fmla="*/ 1632 w 2950"/>
                <a:gd name="T51" fmla="*/ 2942 h 2946"/>
                <a:gd name="T52" fmla="*/ 1574 w 2950"/>
                <a:gd name="T53" fmla="*/ 2909 h 2946"/>
                <a:gd name="T54" fmla="*/ 1511 w 2950"/>
                <a:gd name="T55" fmla="*/ 2836 h 2946"/>
                <a:gd name="T56" fmla="*/ 1444 w 2950"/>
                <a:gd name="T57" fmla="*/ 2721 h 2946"/>
                <a:gd name="T58" fmla="*/ 1373 w 2950"/>
                <a:gd name="T59" fmla="*/ 2575 h 2946"/>
                <a:gd name="T60" fmla="*/ 1310 w 2950"/>
                <a:gd name="T61" fmla="*/ 2458 h 2946"/>
                <a:gd name="T62" fmla="*/ 1253 w 2950"/>
                <a:gd name="T63" fmla="*/ 2372 h 2946"/>
                <a:gd name="T64" fmla="*/ 1200 w 2950"/>
                <a:gd name="T65" fmla="*/ 2315 h 2946"/>
                <a:gd name="T66" fmla="*/ 1146 w 2950"/>
                <a:gd name="T67" fmla="*/ 2285 h 2946"/>
                <a:gd name="T68" fmla="*/ 1091 w 2950"/>
                <a:gd name="T69" fmla="*/ 2282 h 2946"/>
                <a:gd name="T70" fmla="*/ 1033 w 2950"/>
                <a:gd name="T71" fmla="*/ 2301 h 2946"/>
                <a:gd name="T72" fmla="*/ 967 w 2950"/>
                <a:gd name="T73" fmla="*/ 2341 h 2946"/>
                <a:gd name="T74" fmla="*/ 892 w 2950"/>
                <a:gd name="T75" fmla="*/ 2402 h 2946"/>
                <a:gd name="T76" fmla="*/ 772 w 2950"/>
                <a:gd name="T77" fmla="*/ 2509 h 2946"/>
                <a:gd name="T78" fmla="*/ 591 w 2950"/>
                <a:gd name="T79" fmla="*/ 2673 h 2946"/>
                <a:gd name="T80" fmla="*/ 437 w 2950"/>
                <a:gd name="T81" fmla="*/ 2803 h 2946"/>
                <a:gd name="T82" fmla="*/ 340 w 2950"/>
                <a:gd name="T83" fmla="*/ 2870 h 2946"/>
                <a:gd name="T84" fmla="*/ 273 w 2950"/>
                <a:gd name="T85" fmla="*/ 2907 h 2946"/>
                <a:gd name="T86" fmla="*/ 210 w 2950"/>
                <a:gd name="T87" fmla="*/ 2933 h 2946"/>
                <a:gd name="T88" fmla="*/ 151 w 2950"/>
                <a:gd name="T89" fmla="*/ 2945 h 2946"/>
                <a:gd name="T90" fmla="*/ 96 w 2950"/>
                <a:gd name="T91" fmla="*/ 2941 h 2946"/>
                <a:gd name="T92" fmla="*/ 45 w 2950"/>
                <a:gd name="T93" fmla="*/ 2921 h 2946"/>
                <a:gd name="T94" fmla="*/ 0 w 2950"/>
                <a:gd name="T95" fmla="*/ 2883 h 2946"/>
                <a:gd name="T96" fmla="*/ 163 w 2950"/>
                <a:gd name="T97" fmla="*/ 2553 h 2946"/>
                <a:gd name="T98" fmla="*/ 352 w 2950"/>
                <a:gd name="T99" fmla="*/ 2203 h 2946"/>
                <a:gd name="T100" fmla="*/ 567 w 2950"/>
                <a:gd name="T101" fmla="*/ 1844 h 2946"/>
                <a:gd name="T102" fmla="*/ 806 w 2950"/>
                <a:gd name="T103" fmla="*/ 1488 h 2946"/>
                <a:gd name="T104" fmla="*/ 1067 w 2950"/>
                <a:gd name="T105" fmla="*/ 1145 h 2946"/>
                <a:gd name="T106" fmla="*/ 1352 w 2950"/>
                <a:gd name="T107" fmla="*/ 827 h 2946"/>
                <a:gd name="T108" fmla="*/ 1658 w 2950"/>
                <a:gd name="T109" fmla="*/ 545 h 2946"/>
                <a:gd name="T110" fmla="*/ 1984 w 2950"/>
                <a:gd name="T111" fmla="*/ 311 h 2946"/>
                <a:gd name="T112" fmla="*/ 2332 w 2950"/>
                <a:gd name="T113" fmla="*/ 133 h 2946"/>
                <a:gd name="T114" fmla="*/ 2697 w 2950"/>
                <a:gd name="T115" fmla="*/ 27 h 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50" h="2946">
                  <a:moveTo>
                    <a:pt x="2950" y="0"/>
                  </a:moveTo>
                  <a:lnTo>
                    <a:pt x="2950" y="2623"/>
                  </a:lnTo>
                  <a:lnTo>
                    <a:pt x="2949" y="2629"/>
                  </a:lnTo>
                  <a:lnTo>
                    <a:pt x="2942" y="2648"/>
                  </a:lnTo>
                  <a:lnTo>
                    <a:pt x="2931" y="2675"/>
                  </a:lnTo>
                  <a:lnTo>
                    <a:pt x="2918" y="2709"/>
                  </a:lnTo>
                  <a:lnTo>
                    <a:pt x="2900" y="2747"/>
                  </a:lnTo>
                  <a:lnTo>
                    <a:pt x="2880" y="2787"/>
                  </a:lnTo>
                  <a:lnTo>
                    <a:pt x="2870" y="2806"/>
                  </a:lnTo>
                  <a:lnTo>
                    <a:pt x="2858" y="2825"/>
                  </a:lnTo>
                  <a:lnTo>
                    <a:pt x="2846" y="2842"/>
                  </a:lnTo>
                  <a:lnTo>
                    <a:pt x="2833" y="2859"/>
                  </a:lnTo>
                  <a:lnTo>
                    <a:pt x="2820" y="2875"/>
                  </a:lnTo>
                  <a:lnTo>
                    <a:pt x="2806" y="2888"/>
                  </a:lnTo>
                  <a:lnTo>
                    <a:pt x="2792" y="2898"/>
                  </a:lnTo>
                  <a:lnTo>
                    <a:pt x="2778" y="2908"/>
                  </a:lnTo>
                  <a:lnTo>
                    <a:pt x="2762" y="2914"/>
                  </a:lnTo>
                  <a:lnTo>
                    <a:pt x="2748" y="2916"/>
                  </a:lnTo>
                  <a:lnTo>
                    <a:pt x="2733" y="2915"/>
                  </a:lnTo>
                  <a:lnTo>
                    <a:pt x="2717" y="2911"/>
                  </a:lnTo>
                  <a:lnTo>
                    <a:pt x="2702" y="2903"/>
                  </a:lnTo>
                  <a:lnTo>
                    <a:pt x="2686" y="2890"/>
                  </a:lnTo>
                  <a:lnTo>
                    <a:pt x="2671" y="2872"/>
                  </a:lnTo>
                  <a:lnTo>
                    <a:pt x="2655" y="2850"/>
                  </a:lnTo>
                  <a:lnTo>
                    <a:pt x="2639" y="2822"/>
                  </a:lnTo>
                  <a:lnTo>
                    <a:pt x="2623" y="2789"/>
                  </a:lnTo>
                  <a:lnTo>
                    <a:pt x="2608" y="2750"/>
                  </a:lnTo>
                  <a:lnTo>
                    <a:pt x="2592" y="2704"/>
                  </a:lnTo>
                  <a:lnTo>
                    <a:pt x="2577" y="2657"/>
                  </a:lnTo>
                  <a:lnTo>
                    <a:pt x="2561" y="2610"/>
                  </a:lnTo>
                  <a:lnTo>
                    <a:pt x="2546" y="2567"/>
                  </a:lnTo>
                  <a:lnTo>
                    <a:pt x="2529" y="2527"/>
                  </a:lnTo>
                  <a:lnTo>
                    <a:pt x="2512" y="2489"/>
                  </a:lnTo>
                  <a:lnTo>
                    <a:pt x="2495" y="2453"/>
                  </a:lnTo>
                  <a:lnTo>
                    <a:pt x="2478" y="2420"/>
                  </a:lnTo>
                  <a:lnTo>
                    <a:pt x="2460" y="2388"/>
                  </a:lnTo>
                  <a:lnTo>
                    <a:pt x="2442" y="2359"/>
                  </a:lnTo>
                  <a:lnTo>
                    <a:pt x="2424" y="2334"/>
                  </a:lnTo>
                  <a:lnTo>
                    <a:pt x="2405" y="2310"/>
                  </a:lnTo>
                  <a:lnTo>
                    <a:pt x="2387" y="2289"/>
                  </a:lnTo>
                  <a:lnTo>
                    <a:pt x="2368" y="2271"/>
                  </a:lnTo>
                  <a:lnTo>
                    <a:pt x="2349" y="2256"/>
                  </a:lnTo>
                  <a:lnTo>
                    <a:pt x="2330" y="2243"/>
                  </a:lnTo>
                  <a:lnTo>
                    <a:pt x="2311" y="2232"/>
                  </a:lnTo>
                  <a:lnTo>
                    <a:pt x="2292" y="2224"/>
                  </a:lnTo>
                  <a:lnTo>
                    <a:pt x="2273" y="2219"/>
                  </a:lnTo>
                  <a:lnTo>
                    <a:pt x="2254" y="2216"/>
                  </a:lnTo>
                  <a:lnTo>
                    <a:pt x="2235" y="2216"/>
                  </a:lnTo>
                  <a:lnTo>
                    <a:pt x="2215" y="2220"/>
                  </a:lnTo>
                  <a:lnTo>
                    <a:pt x="2196" y="2226"/>
                  </a:lnTo>
                  <a:lnTo>
                    <a:pt x="2177" y="2234"/>
                  </a:lnTo>
                  <a:lnTo>
                    <a:pt x="2158" y="2246"/>
                  </a:lnTo>
                  <a:lnTo>
                    <a:pt x="2139" y="2260"/>
                  </a:lnTo>
                  <a:lnTo>
                    <a:pt x="2118" y="2277"/>
                  </a:lnTo>
                  <a:lnTo>
                    <a:pt x="2099" y="2297"/>
                  </a:lnTo>
                  <a:lnTo>
                    <a:pt x="2080" y="2321"/>
                  </a:lnTo>
                  <a:lnTo>
                    <a:pt x="2063" y="2347"/>
                  </a:lnTo>
                  <a:lnTo>
                    <a:pt x="2043" y="2376"/>
                  </a:lnTo>
                  <a:lnTo>
                    <a:pt x="2024" y="2408"/>
                  </a:lnTo>
                  <a:lnTo>
                    <a:pt x="2007" y="2444"/>
                  </a:lnTo>
                  <a:lnTo>
                    <a:pt x="1970" y="2516"/>
                  </a:lnTo>
                  <a:lnTo>
                    <a:pt x="1935" y="2588"/>
                  </a:lnTo>
                  <a:lnTo>
                    <a:pt x="1902" y="2657"/>
                  </a:lnTo>
                  <a:lnTo>
                    <a:pt x="1868" y="2722"/>
                  </a:lnTo>
                  <a:lnTo>
                    <a:pt x="1852" y="2752"/>
                  </a:lnTo>
                  <a:lnTo>
                    <a:pt x="1836" y="2781"/>
                  </a:lnTo>
                  <a:lnTo>
                    <a:pt x="1820" y="2808"/>
                  </a:lnTo>
                  <a:lnTo>
                    <a:pt x="1803" y="2833"/>
                  </a:lnTo>
                  <a:lnTo>
                    <a:pt x="1788" y="2857"/>
                  </a:lnTo>
                  <a:lnTo>
                    <a:pt x="1771" y="2877"/>
                  </a:lnTo>
                  <a:lnTo>
                    <a:pt x="1754" y="2896"/>
                  </a:lnTo>
                  <a:lnTo>
                    <a:pt x="1738" y="2911"/>
                  </a:lnTo>
                  <a:lnTo>
                    <a:pt x="1721" y="2925"/>
                  </a:lnTo>
                  <a:lnTo>
                    <a:pt x="1703" y="2935"/>
                  </a:lnTo>
                  <a:lnTo>
                    <a:pt x="1686" y="2942"/>
                  </a:lnTo>
                  <a:lnTo>
                    <a:pt x="1669" y="2946"/>
                  </a:lnTo>
                  <a:lnTo>
                    <a:pt x="1651" y="2946"/>
                  </a:lnTo>
                  <a:lnTo>
                    <a:pt x="1632" y="2942"/>
                  </a:lnTo>
                  <a:lnTo>
                    <a:pt x="1613" y="2935"/>
                  </a:lnTo>
                  <a:lnTo>
                    <a:pt x="1594" y="2925"/>
                  </a:lnTo>
                  <a:lnTo>
                    <a:pt x="1574" y="2909"/>
                  </a:lnTo>
                  <a:lnTo>
                    <a:pt x="1554" y="2890"/>
                  </a:lnTo>
                  <a:lnTo>
                    <a:pt x="1533" y="2865"/>
                  </a:lnTo>
                  <a:lnTo>
                    <a:pt x="1511" y="2836"/>
                  </a:lnTo>
                  <a:lnTo>
                    <a:pt x="1490" y="2803"/>
                  </a:lnTo>
                  <a:lnTo>
                    <a:pt x="1467" y="2764"/>
                  </a:lnTo>
                  <a:lnTo>
                    <a:pt x="1444" y="2721"/>
                  </a:lnTo>
                  <a:lnTo>
                    <a:pt x="1420" y="2671"/>
                  </a:lnTo>
                  <a:lnTo>
                    <a:pt x="1396" y="2621"/>
                  </a:lnTo>
                  <a:lnTo>
                    <a:pt x="1373" y="2575"/>
                  </a:lnTo>
                  <a:lnTo>
                    <a:pt x="1351" y="2533"/>
                  </a:lnTo>
                  <a:lnTo>
                    <a:pt x="1330" y="2494"/>
                  </a:lnTo>
                  <a:lnTo>
                    <a:pt x="1310" y="2458"/>
                  </a:lnTo>
                  <a:lnTo>
                    <a:pt x="1290" y="2426"/>
                  </a:lnTo>
                  <a:lnTo>
                    <a:pt x="1271" y="2397"/>
                  </a:lnTo>
                  <a:lnTo>
                    <a:pt x="1253" y="2372"/>
                  </a:lnTo>
                  <a:lnTo>
                    <a:pt x="1234" y="2350"/>
                  </a:lnTo>
                  <a:lnTo>
                    <a:pt x="1216" y="2331"/>
                  </a:lnTo>
                  <a:lnTo>
                    <a:pt x="1200" y="2315"/>
                  </a:lnTo>
                  <a:lnTo>
                    <a:pt x="1182" y="2302"/>
                  </a:lnTo>
                  <a:lnTo>
                    <a:pt x="1164" y="2293"/>
                  </a:lnTo>
                  <a:lnTo>
                    <a:pt x="1146" y="2285"/>
                  </a:lnTo>
                  <a:lnTo>
                    <a:pt x="1128" y="2282"/>
                  </a:lnTo>
                  <a:lnTo>
                    <a:pt x="1110" y="2281"/>
                  </a:lnTo>
                  <a:lnTo>
                    <a:pt x="1091" y="2282"/>
                  </a:lnTo>
                  <a:lnTo>
                    <a:pt x="1072" y="2285"/>
                  </a:lnTo>
                  <a:lnTo>
                    <a:pt x="1053" y="2293"/>
                  </a:lnTo>
                  <a:lnTo>
                    <a:pt x="1033" y="2301"/>
                  </a:lnTo>
                  <a:lnTo>
                    <a:pt x="1011" y="2313"/>
                  </a:lnTo>
                  <a:lnTo>
                    <a:pt x="990" y="2326"/>
                  </a:lnTo>
                  <a:lnTo>
                    <a:pt x="967" y="2341"/>
                  </a:lnTo>
                  <a:lnTo>
                    <a:pt x="944" y="2360"/>
                  </a:lnTo>
                  <a:lnTo>
                    <a:pt x="919" y="2379"/>
                  </a:lnTo>
                  <a:lnTo>
                    <a:pt x="892" y="2402"/>
                  </a:lnTo>
                  <a:lnTo>
                    <a:pt x="864" y="2426"/>
                  </a:lnTo>
                  <a:lnTo>
                    <a:pt x="835" y="2452"/>
                  </a:lnTo>
                  <a:lnTo>
                    <a:pt x="772" y="2509"/>
                  </a:lnTo>
                  <a:lnTo>
                    <a:pt x="703" y="2573"/>
                  </a:lnTo>
                  <a:lnTo>
                    <a:pt x="646" y="2625"/>
                  </a:lnTo>
                  <a:lnTo>
                    <a:pt x="591" y="2673"/>
                  </a:lnTo>
                  <a:lnTo>
                    <a:pt x="539" y="2720"/>
                  </a:lnTo>
                  <a:lnTo>
                    <a:pt x="487" y="2763"/>
                  </a:lnTo>
                  <a:lnTo>
                    <a:pt x="437" y="2803"/>
                  </a:lnTo>
                  <a:lnTo>
                    <a:pt x="388" y="2839"/>
                  </a:lnTo>
                  <a:lnTo>
                    <a:pt x="364" y="2854"/>
                  </a:lnTo>
                  <a:lnTo>
                    <a:pt x="340" y="2870"/>
                  </a:lnTo>
                  <a:lnTo>
                    <a:pt x="318" y="2883"/>
                  </a:lnTo>
                  <a:lnTo>
                    <a:pt x="295" y="2896"/>
                  </a:lnTo>
                  <a:lnTo>
                    <a:pt x="273" y="2907"/>
                  </a:lnTo>
                  <a:lnTo>
                    <a:pt x="252" y="2917"/>
                  </a:lnTo>
                  <a:lnTo>
                    <a:pt x="231" y="2926"/>
                  </a:lnTo>
                  <a:lnTo>
                    <a:pt x="210" y="2933"/>
                  </a:lnTo>
                  <a:lnTo>
                    <a:pt x="190" y="2938"/>
                  </a:lnTo>
                  <a:lnTo>
                    <a:pt x="170" y="2942"/>
                  </a:lnTo>
                  <a:lnTo>
                    <a:pt x="151" y="2945"/>
                  </a:lnTo>
                  <a:lnTo>
                    <a:pt x="132" y="2945"/>
                  </a:lnTo>
                  <a:lnTo>
                    <a:pt x="114" y="2944"/>
                  </a:lnTo>
                  <a:lnTo>
                    <a:pt x="96" y="2941"/>
                  </a:lnTo>
                  <a:lnTo>
                    <a:pt x="78" y="2936"/>
                  </a:lnTo>
                  <a:lnTo>
                    <a:pt x="62" y="2929"/>
                  </a:lnTo>
                  <a:lnTo>
                    <a:pt x="45" y="2921"/>
                  </a:lnTo>
                  <a:lnTo>
                    <a:pt x="29" y="2910"/>
                  </a:lnTo>
                  <a:lnTo>
                    <a:pt x="14" y="2897"/>
                  </a:lnTo>
                  <a:lnTo>
                    <a:pt x="0" y="2883"/>
                  </a:lnTo>
                  <a:lnTo>
                    <a:pt x="51" y="2776"/>
                  </a:lnTo>
                  <a:lnTo>
                    <a:pt x="106" y="2665"/>
                  </a:lnTo>
                  <a:lnTo>
                    <a:pt x="163" y="2553"/>
                  </a:lnTo>
                  <a:lnTo>
                    <a:pt x="223" y="2438"/>
                  </a:lnTo>
                  <a:lnTo>
                    <a:pt x="287" y="2321"/>
                  </a:lnTo>
                  <a:lnTo>
                    <a:pt x="352" y="2203"/>
                  </a:lnTo>
                  <a:lnTo>
                    <a:pt x="421" y="2083"/>
                  </a:lnTo>
                  <a:lnTo>
                    <a:pt x="492" y="1964"/>
                  </a:lnTo>
                  <a:lnTo>
                    <a:pt x="567" y="1844"/>
                  </a:lnTo>
                  <a:lnTo>
                    <a:pt x="644" y="1725"/>
                  </a:lnTo>
                  <a:lnTo>
                    <a:pt x="723" y="1606"/>
                  </a:lnTo>
                  <a:lnTo>
                    <a:pt x="806" y="1488"/>
                  </a:lnTo>
                  <a:lnTo>
                    <a:pt x="890" y="1371"/>
                  </a:lnTo>
                  <a:lnTo>
                    <a:pt x="977" y="1257"/>
                  </a:lnTo>
                  <a:lnTo>
                    <a:pt x="1067" y="1145"/>
                  </a:lnTo>
                  <a:lnTo>
                    <a:pt x="1159" y="1036"/>
                  </a:lnTo>
                  <a:lnTo>
                    <a:pt x="1254" y="930"/>
                  </a:lnTo>
                  <a:lnTo>
                    <a:pt x="1352" y="827"/>
                  </a:lnTo>
                  <a:lnTo>
                    <a:pt x="1451" y="729"/>
                  </a:lnTo>
                  <a:lnTo>
                    <a:pt x="1553" y="634"/>
                  </a:lnTo>
                  <a:lnTo>
                    <a:pt x="1658" y="545"/>
                  </a:lnTo>
                  <a:lnTo>
                    <a:pt x="1764" y="461"/>
                  </a:lnTo>
                  <a:lnTo>
                    <a:pt x="1873" y="383"/>
                  </a:lnTo>
                  <a:lnTo>
                    <a:pt x="1984" y="311"/>
                  </a:lnTo>
                  <a:lnTo>
                    <a:pt x="2098" y="244"/>
                  </a:lnTo>
                  <a:lnTo>
                    <a:pt x="2214" y="186"/>
                  </a:lnTo>
                  <a:lnTo>
                    <a:pt x="2332" y="133"/>
                  </a:lnTo>
                  <a:lnTo>
                    <a:pt x="2451" y="91"/>
                  </a:lnTo>
                  <a:lnTo>
                    <a:pt x="2573" y="54"/>
                  </a:lnTo>
                  <a:lnTo>
                    <a:pt x="2697" y="27"/>
                  </a:lnTo>
                  <a:lnTo>
                    <a:pt x="2823" y="8"/>
                  </a:lnTo>
                  <a:lnTo>
                    <a:pt x="2950" y="0"/>
                  </a:lnTo>
                  <a:close/>
                </a:path>
              </a:pathLst>
            </a:custGeom>
            <a:solidFill>
              <a:srgbClr val="F5F5F5"/>
            </a:solidFill>
            <a:ln w="2222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9">
              <a:extLst>
                <a:ext uri="{FF2B5EF4-FFF2-40B4-BE49-F238E27FC236}">
                  <a16:creationId xmlns:a16="http://schemas.microsoft.com/office/drawing/2014/main" id="{6870B263-B847-4ABD-A7C9-C26ED302B8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6147" y="4780848"/>
              <a:ext cx="351153" cy="646832"/>
            </a:xfrm>
            <a:custGeom>
              <a:avLst/>
              <a:gdLst>
                <a:gd name="T0" fmla="*/ 265 w 612"/>
                <a:gd name="T1" fmla="*/ 0 h 1411"/>
                <a:gd name="T2" fmla="*/ 0 w 612"/>
                <a:gd name="T3" fmla="*/ 1411 h 1411"/>
                <a:gd name="T4" fmla="*/ 612 w 612"/>
                <a:gd name="T5" fmla="*/ 1411 h 1411"/>
                <a:gd name="T6" fmla="*/ 265 w 612"/>
                <a:gd name="T7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2" h="1411">
                  <a:moveTo>
                    <a:pt x="265" y="0"/>
                  </a:moveTo>
                  <a:lnTo>
                    <a:pt x="0" y="1411"/>
                  </a:lnTo>
                  <a:lnTo>
                    <a:pt x="612" y="1411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206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90">
              <a:extLst>
                <a:ext uri="{FF2B5EF4-FFF2-40B4-BE49-F238E27FC236}">
                  <a16:creationId xmlns:a16="http://schemas.microsoft.com/office/drawing/2014/main" id="{052B72CC-BACD-461C-BA6C-F08F31E72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8698" y="5427680"/>
              <a:ext cx="31660" cy="8486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1">
              <a:extLst>
                <a:ext uri="{FF2B5EF4-FFF2-40B4-BE49-F238E27FC236}">
                  <a16:creationId xmlns:a16="http://schemas.microsoft.com/office/drawing/2014/main" id="{293496C0-8E80-4AC1-B793-6C36A973F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1512" y="4780848"/>
              <a:ext cx="354031" cy="646832"/>
            </a:xfrm>
            <a:custGeom>
              <a:avLst/>
              <a:gdLst>
                <a:gd name="T0" fmla="*/ 266 w 612"/>
                <a:gd name="T1" fmla="*/ 0 h 1411"/>
                <a:gd name="T2" fmla="*/ 0 w 612"/>
                <a:gd name="T3" fmla="*/ 1411 h 1411"/>
                <a:gd name="T4" fmla="*/ 612 w 612"/>
                <a:gd name="T5" fmla="*/ 1411 h 1411"/>
                <a:gd name="T6" fmla="*/ 266 w 612"/>
                <a:gd name="T7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2" h="1411">
                  <a:moveTo>
                    <a:pt x="266" y="0"/>
                  </a:moveTo>
                  <a:lnTo>
                    <a:pt x="0" y="1411"/>
                  </a:lnTo>
                  <a:lnTo>
                    <a:pt x="612" y="1411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206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92">
              <a:extLst>
                <a:ext uri="{FF2B5EF4-FFF2-40B4-BE49-F238E27FC236}">
                  <a16:creationId xmlns:a16="http://schemas.microsoft.com/office/drawing/2014/main" id="{A208C12C-93EB-43CB-8406-88C6B6F2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4063" y="5427680"/>
              <a:ext cx="31660" cy="8486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3">
              <a:extLst>
                <a:ext uri="{FF2B5EF4-FFF2-40B4-BE49-F238E27FC236}">
                  <a16:creationId xmlns:a16="http://schemas.microsoft.com/office/drawing/2014/main" id="{50FC64C1-80E0-4C30-8A3F-7D25762A7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5216" y="4780848"/>
              <a:ext cx="351153" cy="646832"/>
            </a:xfrm>
            <a:custGeom>
              <a:avLst/>
              <a:gdLst>
                <a:gd name="T0" fmla="*/ 265 w 611"/>
                <a:gd name="T1" fmla="*/ 0 h 1411"/>
                <a:gd name="T2" fmla="*/ 0 w 611"/>
                <a:gd name="T3" fmla="*/ 1411 h 1411"/>
                <a:gd name="T4" fmla="*/ 611 w 611"/>
                <a:gd name="T5" fmla="*/ 1411 h 1411"/>
                <a:gd name="T6" fmla="*/ 265 w 611"/>
                <a:gd name="T7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1" h="1411">
                  <a:moveTo>
                    <a:pt x="265" y="0"/>
                  </a:moveTo>
                  <a:lnTo>
                    <a:pt x="0" y="1411"/>
                  </a:lnTo>
                  <a:lnTo>
                    <a:pt x="611" y="1411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206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94">
              <a:extLst>
                <a:ext uri="{FF2B5EF4-FFF2-40B4-BE49-F238E27FC236}">
                  <a16:creationId xmlns:a16="http://schemas.microsoft.com/office/drawing/2014/main" id="{5AD94EF2-170B-40ED-822F-F275FB0CB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7766" y="5427680"/>
              <a:ext cx="31660" cy="8486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5">
              <a:extLst>
                <a:ext uri="{FF2B5EF4-FFF2-40B4-BE49-F238E27FC236}">
                  <a16:creationId xmlns:a16="http://schemas.microsoft.com/office/drawing/2014/main" id="{EB60F828-5CDF-4584-ABFC-73C7A5B79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169" y="4615699"/>
              <a:ext cx="431746" cy="793631"/>
            </a:xfrm>
            <a:custGeom>
              <a:avLst/>
              <a:gdLst>
                <a:gd name="T0" fmla="*/ 327 w 750"/>
                <a:gd name="T1" fmla="*/ 0 h 1727"/>
                <a:gd name="T2" fmla="*/ 0 w 750"/>
                <a:gd name="T3" fmla="*/ 1727 h 1727"/>
                <a:gd name="T4" fmla="*/ 750 w 750"/>
                <a:gd name="T5" fmla="*/ 1727 h 1727"/>
                <a:gd name="T6" fmla="*/ 327 w 750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0" h="1727">
                  <a:moveTo>
                    <a:pt x="327" y="0"/>
                  </a:moveTo>
                  <a:lnTo>
                    <a:pt x="0" y="1727"/>
                  </a:lnTo>
                  <a:lnTo>
                    <a:pt x="750" y="1727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96">
              <a:extLst>
                <a:ext uri="{FF2B5EF4-FFF2-40B4-BE49-F238E27FC236}">
                  <a16:creationId xmlns:a16="http://schemas.microsoft.com/office/drawing/2014/main" id="{65B16B3D-8CB8-4B3A-81B1-A39D9F4D9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8137" y="5409330"/>
              <a:ext cx="34540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7">
              <a:extLst>
                <a:ext uri="{FF2B5EF4-FFF2-40B4-BE49-F238E27FC236}">
                  <a16:creationId xmlns:a16="http://schemas.microsoft.com/office/drawing/2014/main" id="{3EE510D8-EF9D-44C8-8680-80FD1CD8C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3534" y="4615699"/>
              <a:ext cx="431746" cy="793631"/>
            </a:xfrm>
            <a:custGeom>
              <a:avLst/>
              <a:gdLst>
                <a:gd name="T0" fmla="*/ 327 w 749"/>
                <a:gd name="T1" fmla="*/ 0 h 1727"/>
                <a:gd name="T2" fmla="*/ 0 w 749"/>
                <a:gd name="T3" fmla="*/ 1727 h 1727"/>
                <a:gd name="T4" fmla="*/ 749 w 749"/>
                <a:gd name="T5" fmla="*/ 1727 h 1727"/>
                <a:gd name="T6" fmla="*/ 327 w 749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9" h="1727">
                  <a:moveTo>
                    <a:pt x="327" y="0"/>
                  </a:moveTo>
                  <a:lnTo>
                    <a:pt x="0" y="1727"/>
                  </a:lnTo>
                  <a:lnTo>
                    <a:pt x="749" y="1727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8">
              <a:extLst>
                <a:ext uri="{FF2B5EF4-FFF2-40B4-BE49-F238E27FC236}">
                  <a16:creationId xmlns:a16="http://schemas.microsoft.com/office/drawing/2014/main" id="{2FCAB086-81E1-49BC-AB1B-C66094BDE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3502" y="5409330"/>
              <a:ext cx="37417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9">
              <a:extLst>
                <a:ext uri="{FF2B5EF4-FFF2-40B4-BE49-F238E27FC236}">
                  <a16:creationId xmlns:a16="http://schemas.microsoft.com/office/drawing/2014/main" id="{E2E6FBA0-60D0-49FE-BF6E-346B4C120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4803" y="4615699"/>
              <a:ext cx="431746" cy="793631"/>
            </a:xfrm>
            <a:custGeom>
              <a:avLst/>
              <a:gdLst>
                <a:gd name="T0" fmla="*/ 325 w 749"/>
                <a:gd name="T1" fmla="*/ 0 h 1727"/>
                <a:gd name="T2" fmla="*/ 0 w 749"/>
                <a:gd name="T3" fmla="*/ 1727 h 1727"/>
                <a:gd name="T4" fmla="*/ 749 w 749"/>
                <a:gd name="T5" fmla="*/ 1727 h 1727"/>
                <a:gd name="T6" fmla="*/ 325 w 749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9" h="1727">
                  <a:moveTo>
                    <a:pt x="325" y="0"/>
                  </a:moveTo>
                  <a:lnTo>
                    <a:pt x="0" y="1727"/>
                  </a:lnTo>
                  <a:lnTo>
                    <a:pt x="749" y="1727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100">
              <a:extLst>
                <a:ext uri="{FF2B5EF4-FFF2-40B4-BE49-F238E27FC236}">
                  <a16:creationId xmlns:a16="http://schemas.microsoft.com/office/drawing/2014/main" id="{3F42C487-61D1-41A5-B5E0-CAAD585EE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771" y="5409330"/>
              <a:ext cx="37417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560F694F-65E1-4F01-A720-CAA659AE2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5628" y="4615699"/>
              <a:ext cx="431746" cy="793631"/>
            </a:xfrm>
            <a:custGeom>
              <a:avLst/>
              <a:gdLst>
                <a:gd name="T0" fmla="*/ 326 w 750"/>
                <a:gd name="T1" fmla="*/ 0 h 1727"/>
                <a:gd name="T2" fmla="*/ 0 w 750"/>
                <a:gd name="T3" fmla="*/ 1727 h 1727"/>
                <a:gd name="T4" fmla="*/ 750 w 750"/>
                <a:gd name="T5" fmla="*/ 1727 h 1727"/>
                <a:gd name="T6" fmla="*/ 326 w 750"/>
                <a:gd name="T7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0" h="1727">
                  <a:moveTo>
                    <a:pt x="326" y="0"/>
                  </a:moveTo>
                  <a:lnTo>
                    <a:pt x="0" y="1727"/>
                  </a:lnTo>
                  <a:lnTo>
                    <a:pt x="750" y="1727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52A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02">
              <a:extLst>
                <a:ext uri="{FF2B5EF4-FFF2-40B4-BE49-F238E27FC236}">
                  <a16:creationId xmlns:a16="http://schemas.microsoft.com/office/drawing/2014/main" id="{3DA6A76E-4424-4DD3-8D10-E57715687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2719" y="5409330"/>
              <a:ext cx="37417" cy="103217"/>
            </a:xfrm>
            <a:prstGeom prst="rect">
              <a:avLst/>
            </a:prstGeom>
            <a:solidFill>
              <a:srgbClr val="B3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797DD12-E0BE-454B-9D51-4B5B7F63B702}"/>
                </a:ext>
              </a:extLst>
            </p:cNvPr>
            <p:cNvCxnSpPr/>
            <p:nvPr/>
          </p:nvCxnSpPr>
          <p:spPr>
            <a:xfrm>
              <a:off x="7932775" y="2524836"/>
              <a:ext cx="703538" cy="148685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FFB5BF8-EF95-4515-A2B5-6B104BFAA6A0}"/>
                </a:ext>
              </a:extLst>
            </p:cNvPr>
            <p:cNvCxnSpPr/>
            <p:nvPr/>
          </p:nvCxnSpPr>
          <p:spPr>
            <a:xfrm>
              <a:off x="8075848" y="2454761"/>
              <a:ext cx="743721" cy="1571779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24956E4-F5C5-4CAC-9410-9653CE597B05}"/>
                </a:ext>
              </a:extLst>
            </p:cNvPr>
            <p:cNvCxnSpPr/>
            <p:nvPr/>
          </p:nvCxnSpPr>
          <p:spPr>
            <a:xfrm>
              <a:off x="8340360" y="2602520"/>
              <a:ext cx="602958" cy="127429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4394ADE-7F9B-4ADB-A6A9-605236595AA6}"/>
                </a:ext>
              </a:extLst>
            </p:cNvPr>
            <p:cNvCxnSpPr/>
            <p:nvPr/>
          </p:nvCxnSpPr>
          <p:spPr>
            <a:xfrm>
              <a:off x="8423035" y="2404802"/>
              <a:ext cx="703538" cy="148685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67C1113-578F-42A8-BF97-4DAC70C46FC2}"/>
                </a:ext>
              </a:extLst>
            </p:cNvPr>
            <p:cNvCxnSpPr/>
            <p:nvPr/>
          </p:nvCxnSpPr>
          <p:spPr>
            <a:xfrm>
              <a:off x="8626498" y="2404802"/>
              <a:ext cx="506226" cy="106985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EBD6738-41BA-48CD-B980-91092F5E82C5}"/>
                </a:ext>
              </a:extLst>
            </p:cNvPr>
            <p:cNvCxnSpPr/>
            <p:nvPr/>
          </p:nvCxnSpPr>
          <p:spPr>
            <a:xfrm flipV="1">
              <a:off x="2442466" y="4889064"/>
              <a:ext cx="0" cy="480592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894DE103-1FE6-4499-8BFE-78A6BF914FF5}"/>
                </a:ext>
              </a:extLst>
            </p:cNvPr>
            <p:cNvCxnSpPr/>
            <p:nvPr/>
          </p:nvCxnSpPr>
          <p:spPr>
            <a:xfrm flipV="1">
              <a:off x="2442466" y="4045468"/>
              <a:ext cx="0" cy="480592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ounded Rectangle 175">
              <a:extLst>
                <a:ext uri="{FF2B5EF4-FFF2-40B4-BE49-F238E27FC236}">
                  <a16:creationId xmlns:a16="http://schemas.microsoft.com/office/drawing/2014/main" id="{F7311E4E-2D60-4AFD-A573-1840C9681855}"/>
                </a:ext>
              </a:extLst>
            </p:cNvPr>
            <p:cNvSpPr/>
            <p:nvPr/>
          </p:nvSpPr>
          <p:spPr>
            <a:xfrm>
              <a:off x="1546500" y="3660552"/>
              <a:ext cx="1622103" cy="32655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200">
              <a:extLst>
                <a:ext uri="{FF2B5EF4-FFF2-40B4-BE49-F238E27FC236}">
                  <a16:creationId xmlns:a16="http://schemas.microsoft.com/office/drawing/2014/main" id="{F38AD8E5-5FD6-41C4-BC45-230420D21FF5}"/>
                </a:ext>
              </a:extLst>
            </p:cNvPr>
            <p:cNvSpPr/>
            <p:nvPr/>
          </p:nvSpPr>
          <p:spPr>
            <a:xfrm>
              <a:off x="1546499" y="4553481"/>
              <a:ext cx="1622103" cy="32655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204">
              <a:extLst>
                <a:ext uri="{FF2B5EF4-FFF2-40B4-BE49-F238E27FC236}">
                  <a16:creationId xmlns:a16="http://schemas.microsoft.com/office/drawing/2014/main" id="{2AB14190-2107-4E3C-BA5E-CC3B5C347A34}"/>
                </a:ext>
              </a:extLst>
            </p:cNvPr>
            <p:cNvSpPr/>
            <p:nvPr/>
          </p:nvSpPr>
          <p:spPr>
            <a:xfrm>
              <a:off x="3414216" y="5715963"/>
              <a:ext cx="1637715" cy="32655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206">
              <a:extLst>
                <a:ext uri="{FF2B5EF4-FFF2-40B4-BE49-F238E27FC236}">
                  <a16:creationId xmlns:a16="http://schemas.microsoft.com/office/drawing/2014/main" id="{2C0FD9AC-33FE-49F7-9FF3-70AC10B4CF0E}"/>
                </a:ext>
              </a:extLst>
            </p:cNvPr>
            <p:cNvSpPr/>
            <p:nvPr/>
          </p:nvSpPr>
          <p:spPr>
            <a:xfrm>
              <a:off x="3729235" y="4862572"/>
              <a:ext cx="1632825" cy="32655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582F6A6-2953-4B88-BB28-9B630E0EE033}"/>
                </a:ext>
              </a:extLst>
            </p:cNvPr>
            <p:cNvCxnSpPr/>
            <p:nvPr/>
          </p:nvCxnSpPr>
          <p:spPr>
            <a:xfrm flipH="1">
              <a:off x="4199286" y="5305037"/>
              <a:ext cx="980458" cy="0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B88987D-5CDA-4F1A-82B4-E941D2388706}"/>
                </a:ext>
              </a:extLst>
            </p:cNvPr>
            <p:cNvCxnSpPr/>
            <p:nvPr/>
          </p:nvCxnSpPr>
          <p:spPr>
            <a:xfrm flipV="1">
              <a:off x="2414141" y="2772074"/>
              <a:ext cx="0" cy="480592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47CDFC6-DE63-45DC-8A15-CFF325D9739A}"/>
                </a:ext>
              </a:extLst>
            </p:cNvPr>
            <p:cNvCxnSpPr>
              <a:cxnSpLocks/>
            </p:cNvCxnSpPr>
            <p:nvPr/>
          </p:nvCxnSpPr>
          <p:spPr>
            <a:xfrm>
              <a:off x="2414141" y="2772074"/>
              <a:ext cx="1988901" cy="0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215">
              <a:extLst>
                <a:ext uri="{FF2B5EF4-FFF2-40B4-BE49-F238E27FC236}">
                  <a16:creationId xmlns:a16="http://schemas.microsoft.com/office/drawing/2014/main" id="{4C4EA6D4-FE1F-4A81-895C-8C35D50844DC}"/>
                </a:ext>
              </a:extLst>
            </p:cNvPr>
            <p:cNvSpPr/>
            <p:nvPr/>
          </p:nvSpPr>
          <p:spPr>
            <a:xfrm>
              <a:off x="4389609" y="3144471"/>
              <a:ext cx="1573926" cy="32655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288BC3D-F17E-4DF4-9C7F-5ADD3B3A6A7E}"/>
                </a:ext>
              </a:extLst>
            </p:cNvPr>
            <p:cNvCxnSpPr/>
            <p:nvPr/>
          </p:nvCxnSpPr>
          <p:spPr>
            <a:xfrm flipV="1">
              <a:off x="4835456" y="2023617"/>
              <a:ext cx="0" cy="480592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AD3B95B-17F7-470C-96EB-B6D1A584B671}"/>
                </a:ext>
              </a:extLst>
            </p:cNvPr>
            <p:cNvCxnSpPr>
              <a:cxnSpLocks/>
            </p:cNvCxnSpPr>
            <p:nvPr/>
          </p:nvCxnSpPr>
          <p:spPr>
            <a:xfrm>
              <a:off x="4835456" y="2023617"/>
              <a:ext cx="2414680" cy="0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ounded Rectangle 220">
              <a:extLst>
                <a:ext uri="{FF2B5EF4-FFF2-40B4-BE49-F238E27FC236}">
                  <a16:creationId xmlns:a16="http://schemas.microsoft.com/office/drawing/2014/main" id="{F0C7F064-A382-4F71-86AE-676A8EB684E1}"/>
                </a:ext>
              </a:extLst>
            </p:cNvPr>
            <p:cNvSpPr/>
            <p:nvPr/>
          </p:nvSpPr>
          <p:spPr>
            <a:xfrm>
              <a:off x="6153501" y="2505118"/>
              <a:ext cx="1582997" cy="326555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722B9DD-9BC9-4B42-BD29-E781CD65E64D}"/>
                </a:ext>
              </a:extLst>
            </p:cNvPr>
            <p:cNvCxnSpPr/>
            <p:nvPr/>
          </p:nvCxnSpPr>
          <p:spPr>
            <a:xfrm>
              <a:off x="7739317" y="4433673"/>
              <a:ext cx="335336" cy="390006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ounded Rectangle 225">
              <a:extLst>
                <a:ext uri="{FF2B5EF4-FFF2-40B4-BE49-F238E27FC236}">
                  <a16:creationId xmlns:a16="http://schemas.microsoft.com/office/drawing/2014/main" id="{CC292B74-7130-4305-B316-42054BC5EA89}"/>
                </a:ext>
              </a:extLst>
            </p:cNvPr>
            <p:cNvSpPr/>
            <p:nvPr/>
          </p:nvSpPr>
          <p:spPr>
            <a:xfrm>
              <a:off x="7000104" y="4039491"/>
              <a:ext cx="1498331" cy="32655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228">
              <a:extLst>
                <a:ext uri="{FF2B5EF4-FFF2-40B4-BE49-F238E27FC236}">
                  <a16:creationId xmlns:a16="http://schemas.microsoft.com/office/drawing/2014/main" id="{BA57CF08-D5F7-4F21-B3A9-71E6B9A2D976}"/>
                </a:ext>
              </a:extLst>
            </p:cNvPr>
            <p:cNvSpPr/>
            <p:nvPr/>
          </p:nvSpPr>
          <p:spPr>
            <a:xfrm>
              <a:off x="5318959" y="4264656"/>
              <a:ext cx="1498330" cy="32655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B397A4-6727-413A-BE4F-54B5E230ADB2}"/>
                </a:ext>
              </a:extLst>
            </p:cNvPr>
            <p:cNvCxnSpPr/>
            <p:nvPr/>
          </p:nvCxnSpPr>
          <p:spPr>
            <a:xfrm flipV="1">
              <a:off x="6201615" y="3876811"/>
              <a:ext cx="0" cy="354262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92E6996-6073-49D9-9771-0930F5E11A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79298" y="3876811"/>
              <a:ext cx="3011622" cy="0"/>
            </a:xfrm>
            <a:prstGeom prst="line">
              <a:avLst/>
            </a:prstGeom>
            <a:ln w="15875">
              <a:solidFill>
                <a:schemeClr val="bg1">
                  <a:lumMod val="85000"/>
                  <a:alpha val="39000"/>
                </a:schemeClr>
              </a:solidFill>
              <a:prstDash val="dash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ounded Rectangle 241">
              <a:extLst>
                <a:ext uri="{FF2B5EF4-FFF2-40B4-BE49-F238E27FC236}">
                  <a16:creationId xmlns:a16="http://schemas.microsoft.com/office/drawing/2014/main" id="{620578F7-2BA3-4977-8DE1-9FD5F808F624}"/>
                </a:ext>
              </a:extLst>
            </p:cNvPr>
            <p:cNvSpPr/>
            <p:nvPr/>
          </p:nvSpPr>
          <p:spPr>
            <a:xfrm>
              <a:off x="10334522" y="5301105"/>
              <a:ext cx="1622102" cy="32655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107">
              <a:extLst>
                <a:ext uri="{FF2B5EF4-FFF2-40B4-BE49-F238E27FC236}">
                  <a16:creationId xmlns:a16="http://schemas.microsoft.com/office/drawing/2014/main" id="{34C4C48F-4EEC-4530-9974-3BD473601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482" y="4743305"/>
              <a:ext cx="2708393" cy="1593873"/>
            </a:xfrm>
            <a:custGeom>
              <a:avLst/>
              <a:gdLst>
                <a:gd name="T0" fmla="*/ 4795 w 5859"/>
                <a:gd name="T1" fmla="*/ 134 h 3955"/>
                <a:gd name="T2" fmla="*/ 5110 w 5859"/>
                <a:gd name="T3" fmla="*/ 440 h 3955"/>
                <a:gd name="T4" fmla="*/ 5466 w 5859"/>
                <a:gd name="T5" fmla="*/ 896 h 3955"/>
                <a:gd name="T6" fmla="*/ 5752 w 5859"/>
                <a:gd name="T7" fmla="*/ 1479 h 3955"/>
                <a:gd name="T8" fmla="*/ 5859 w 5859"/>
                <a:gd name="T9" fmla="*/ 2161 h 3955"/>
                <a:gd name="T10" fmla="*/ 5819 w 5859"/>
                <a:gd name="T11" fmla="*/ 2489 h 3955"/>
                <a:gd name="T12" fmla="*/ 5749 w 5859"/>
                <a:gd name="T13" fmla="*/ 2718 h 3955"/>
                <a:gd name="T14" fmla="*/ 5651 w 5859"/>
                <a:gd name="T15" fmla="*/ 2928 h 3955"/>
                <a:gd name="T16" fmla="*/ 5530 w 5859"/>
                <a:gd name="T17" fmla="*/ 3119 h 3955"/>
                <a:gd name="T18" fmla="*/ 5389 w 5859"/>
                <a:gd name="T19" fmla="*/ 3291 h 3955"/>
                <a:gd name="T20" fmla="*/ 5206 w 5859"/>
                <a:gd name="T21" fmla="*/ 3468 h 3955"/>
                <a:gd name="T22" fmla="*/ 4980 w 5859"/>
                <a:gd name="T23" fmla="*/ 3637 h 3955"/>
                <a:gd name="T24" fmla="*/ 4748 w 5859"/>
                <a:gd name="T25" fmla="*/ 3769 h 3955"/>
                <a:gd name="T26" fmla="*/ 4520 w 5859"/>
                <a:gd name="T27" fmla="*/ 3865 h 3955"/>
                <a:gd name="T28" fmla="*/ 4311 w 5859"/>
                <a:gd name="T29" fmla="*/ 3922 h 3955"/>
                <a:gd name="T30" fmla="*/ 4110 w 5859"/>
                <a:gd name="T31" fmla="*/ 3942 h 3955"/>
                <a:gd name="T32" fmla="*/ 3641 w 5859"/>
                <a:gd name="T33" fmla="*/ 3948 h 3955"/>
                <a:gd name="T34" fmla="*/ 3104 w 5859"/>
                <a:gd name="T35" fmla="*/ 3953 h 3955"/>
                <a:gd name="T36" fmla="*/ 2639 w 5859"/>
                <a:gd name="T37" fmla="*/ 3954 h 3955"/>
                <a:gd name="T38" fmla="*/ 2287 w 5859"/>
                <a:gd name="T39" fmla="*/ 3955 h 3955"/>
                <a:gd name="T40" fmla="*/ 1762 w 5859"/>
                <a:gd name="T41" fmla="*/ 3938 h 3955"/>
                <a:gd name="T42" fmla="*/ 1521 w 5859"/>
                <a:gd name="T43" fmla="*/ 3911 h 3955"/>
                <a:gd name="T44" fmla="*/ 1372 w 5859"/>
                <a:gd name="T45" fmla="*/ 3878 h 3955"/>
                <a:gd name="T46" fmla="*/ 1117 w 5859"/>
                <a:gd name="T47" fmla="*/ 3775 h 3955"/>
                <a:gd name="T48" fmla="*/ 795 w 5859"/>
                <a:gd name="T49" fmla="*/ 3547 h 3955"/>
                <a:gd name="T50" fmla="*/ 486 w 5859"/>
                <a:gd name="T51" fmla="*/ 3146 h 3955"/>
                <a:gd name="T52" fmla="*/ 272 w 5859"/>
                <a:gd name="T53" fmla="*/ 2524 h 3955"/>
                <a:gd name="T54" fmla="*/ 652 w 5859"/>
                <a:gd name="T55" fmla="*/ 2116 h 3955"/>
                <a:gd name="T56" fmla="*/ 486 w 5859"/>
                <a:gd name="T57" fmla="*/ 2719 h 3955"/>
                <a:gd name="T58" fmla="*/ 726 w 5859"/>
                <a:gd name="T59" fmla="*/ 3221 h 3955"/>
                <a:gd name="T60" fmla="*/ 1022 w 5859"/>
                <a:gd name="T61" fmla="*/ 3525 h 3955"/>
                <a:gd name="T62" fmla="*/ 1299 w 5859"/>
                <a:gd name="T63" fmla="*/ 3681 h 3955"/>
                <a:gd name="T64" fmla="*/ 1490 w 5859"/>
                <a:gd name="T65" fmla="*/ 3740 h 3955"/>
                <a:gd name="T66" fmla="*/ 1549 w 5859"/>
                <a:gd name="T67" fmla="*/ 3753 h 3955"/>
                <a:gd name="T68" fmla="*/ 1791 w 5859"/>
                <a:gd name="T69" fmla="*/ 3779 h 3955"/>
                <a:gd name="T70" fmla="*/ 2409 w 5859"/>
                <a:gd name="T71" fmla="*/ 3793 h 3955"/>
                <a:gd name="T72" fmla="*/ 2704 w 5859"/>
                <a:gd name="T73" fmla="*/ 3792 h 3955"/>
                <a:gd name="T74" fmla="*/ 3190 w 5859"/>
                <a:gd name="T75" fmla="*/ 3790 h 3955"/>
                <a:gd name="T76" fmla="*/ 3732 w 5859"/>
                <a:gd name="T77" fmla="*/ 3785 h 3955"/>
                <a:gd name="T78" fmla="*/ 4151 w 5859"/>
                <a:gd name="T79" fmla="*/ 3778 h 3955"/>
                <a:gd name="T80" fmla="*/ 4319 w 5859"/>
                <a:gd name="T81" fmla="*/ 3755 h 3955"/>
                <a:gd name="T82" fmla="*/ 4512 w 5859"/>
                <a:gd name="T83" fmla="*/ 3697 h 3955"/>
                <a:gd name="T84" fmla="*/ 4718 w 5859"/>
                <a:gd name="T85" fmla="*/ 3603 h 3955"/>
                <a:gd name="T86" fmla="*/ 4929 w 5859"/>
                <a:gd name="T87" fmla="*/ 3475 h 3955"/>
                <a:gd name="T88" fmla="*/ 5135 w 5859"/>
                <a:gd name="T89" fmla="*/ 3315 h 3955"/>
                <a:gd name="T90" fmla="*/ 5335 w 5859"/>
                <a:gd name="T91" fmla="*/ 3106 h 3955"/>
                <a:gd name="T92" fmla="*/ 5455 w 5859"/>
                <a:gd name="T93" fmla="*/ 2941 h 3955"/>
                <a:gd name="T94" fmla="*/ 5555 w 5859"/>
                <a:gd name="T95" fmla="*/ 2759 h 3955"/>
                <a:gd name="T96" fmla="*/ 5632 w 5859"/>
                <a:gd name="T97" fmla="*/ 2560 h 3955"/>
                <a:gd name="T98" fmla="*/ 5681 w 5859"/>
                <a:gd name="T99" fmla="*/ 2343 h 3955"/>
                <a:gd name="T100" fmla="*/ 5674 w 5859"/>
                <a:gd name="T101" fmla="*/ 1827 h 3955"/>
                <a:gd name="T102" fmla="*/ 5475 w 5859"/>
                <a:gd name="T103" fmla="*/ 1233 h 3955"/>
                <a:gd name="T104" fmla="*/ 5157 w 5859"/>
                <a:gd name="T105" fmla="*/ 744 h 3955"/>
                <a:gd name="T106" fmla="*/ 4827 w 5859"/>
                <a:gd name="T107" fmla="*/ 383 h 3955"/>
                <a:gd name="T108" fmla="*/ 4589 w 5859"/>
                <a:gd name="T109" fmla="*/ 173 h 3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59" h="3955">
                  <a:moveTo>
                    <a:pt x="4629" y="0"/>
                  </a:moveTo>
                  <a:lnTo>
                    <a:pt x="4645" y="12"/>
                  </a:lnTo>
                  <a:lnTo>
                    <a:pt x="4688" y="45"/>
                  </a:lnTo>
                  <a:lnTo>
                    <a:pt x="4718" y="70"/>
                  </a:lnTo>
                  <a:lnTo>
                    <a:pt x="4755" y="100"/>
                  </a:lnTo>
                  <a:lnTo>
                    <a:pt x="4795" y="134"/>
                  </a:lnTo>
                  <a:lnTo>
                    <a:pt x="4839" y="173"/>
                  </a:lnTo>
                  <a:lnTo>
                    <a:pt x="4888" y="218"/>
                  </a:lnTo>
                  <a:lnTo>
                    <a:pt x="4939" y="266"/>
                  </a:lnTo>
                  <a:lnTo>
                    <a:pt x="4994" y="320"/>
                  </a:lnTo>
                  <a:lnTo>
                    <a:pt x="5051" y="378"/>
                  </a:lnTo>
                  <a:lnTo>
                    <a:pt x="5110" y="440"/>
                  </a:lnTo>
                  <a:lnTo>
                    <a:pt x="5169" y="507"/>
                  </a:lnTo>
                  <a:lnTo>
                    <a:pt x="5229" y="577"/>
                  </a:lnTo>
                  <a:lnTo>
                    <a:pt x="5289" y="651"/>
                  </a:lnTo>
                  <a:lnTo>
                    <a:pt x="5349" y="729"/>
                  </a:lnTo>
                  <a:lnTo>
                    <a:pt x="5408" y="811"/>
                  </a:lnTo>
                  <a:lnTo>
                    <a:pt x="5466" y="896"/>
                  </a:lnTo>
                  <a:lnTo>
                    <a:pt x="5521" y="985"/>
                  </a:lnTo>
                  <a:lnTo>
                    <a:pt x="5575" y="1078"/>
                  </a:lnTo>
                  <a:lnTo>
                    <a:pt x="5625" y="1173"/>
                  </a:lnTo>
                  <a:lnTo>
                    <a:pt x="5671" y="1272"/>
                  </a:lnTo>
                  <a:lnTo>
                    <a:pt x="5714" y="1374"/>
                  </a:lnTo>
                  <a:lnTo>
                    <a:pt x="5752" y="1479"/>
                  </a:lnTo>
                  <a:lnTo>
                    <a:pt x="5786" y="1586"/>
                  </a:lnTo>
                  <a:lnTo>
                    <a:pt x="5814" y="1696"/>
                  </a:lnTo>
                  <a:lnTo>
                    <a:pt x="5836" y="1809"/>
                  </a:lnTo>
                  <a:lnTo>
                    <a:pt x="5851" y="1924"/>
                  </a:lnTo>
                  <a:lnTo>
                    <a:pt x="5858" y="2042"/>
                  </a:lnTo>
                  <a:lnTo>
                    <a:pt x="5859" y="2161"/>
                  </a:lnTo>
                  <a:lnTo>
                    <a:pt x="5851" y="2284"/>
                  </a:lnTo>
                  <a:lnTo>
                    <a:pt x="5846" y="2326"/>
                  </a:lnTo>
                  <a:lnTo>
                    <a:pt x="5842" y="2367"/>
                  </a:lnTo>
                  <a:lnTo>
                    <a:pt x="5834" y="2408"/>
                  </a:lnTo>
                  <a:lnTo>
                    <a:pt x="5827" y="2448"/>
                  </a:lnTo>
                  <a:lnTo>
                    <a:pt x="5819" y="2489"/>
                  </a:lnTo>
                  <a:lnTo>
                    <a:pt x="5810" y="2528"/>
                  </a:lnTo>
                  <a:lnTo>
                    <a:pt x="5799" y="2567"/>
                  </a:lnTo>
                  <a:lnTo>
                    <a:pt x="5788" y="2605"/>
                  </a:lnTo>
                  <a:lnTo>
                    <a:pt x="5776" y="2643"/>
                  </a:lnTo>
                  <a:lnTo>
                    <a:pt x="5763" y="2681"/>
                  </a:lnTo>
                  <a:lnTo>
                    <a:pt x="5749" y="2718"/>
                  </a:lnTo>
                  <a:lnTo>
                    <a:pt x="5735" y="2754"/>
                  </a:lnTo>
                  <a:lnTo>
                    <a:pt x="5719" y="2790"/>
                  </a:lnTo>
                  <a:lnTo>
                    <a:pt x="5704" y="2825"/>
                  </a:lnTo>
                  <a:lnTo>
                    <a:pt x="5687" y="2860"/>
                  </a:lnTo>
                  <a:lnTo>
                    <a:pt x="5669" y="2894"/>
                  </a:lnTo>
                  <a:lnTo>
                    <a:pt x="5651" y="2928"/>
                  </a:lnTo>
                  <a:lnTo>
                    <a:pt x="5632" y="2961"/>
                  </a:lnTo>
                  <a:lnTo>
                    <a:pt x="5613" y="2994"/>
                  </a:lnTo>
                  <a:lnTo>
                    <a:pt x="5593" y="3027"/>
                  </a:lnTo>
                  <a:lnTo>
                    <a:pt x="5573" y="3058"/>
                  </a:lnTo>
                  <a:lnTo>
                    <a:pt x="5551" y="3088"/>
                  </a:lnTo>
                  <a:lnTo>
                    <a:pt x="5530" y="3119"/>
                  </a:lnTo>
                  <a:lnTo>
                    <a:pt x="5507" y="3149"/>
                  </a:lnTo>
                  <a:lnTo>
                    <a:pt x="5485" y="3179"/>
                  </a:lnTo>
                  <a:lnTo>
                    <a:pt x="5462" y="3208"/>
                  </a:lnTo>
                  <a:lnTo>
                    <a:pt x="5438" y="3236"/>
                  </a:lnTo>
                  <a:lnTo>
                    <a:pt x="5414" y="3263"/>
                  </a:lnTo>
                  <a:lnTo>
                    <a:pt x="5389" y="3291"/>
                  </a:lnTo>
                  <a:lnTo>
                    <a:pt x="5364" y="3318"/>
                  </a:lnTo>
                  <a:lnTo>
                    <a:pt x="5339" y="3344"/>
                  </a:lnTo>
                  <a:lnTo>
                    <a:pt x="5313" y="3369"/>
                  </a:lnTo>
                  <a:lnTo>
                    <a:pt x="5277" y="3404"/>
                  </a:lnTo>
                  <a:lnTo>
                    <a:pt x="5242" y="3436"/>
                  </a:lnTo>
                  <a:lnTo>
                    <a:pt x="5206" y="3468"/>
                  </a:lnTo>
                  <a:lnTo>
                    <a:pt x="5169" y="3498"/>
                  </a:lnTo>
                  <a:lnTo>
                    <a:pt x="5132" y="3528"/>
                  </a:lnTo>
                  <a:lnTo>
                    <a:pt x="5094" y="3556"/>
                  </a:lnTo>
                  <a:lnTo>
                    <a:pt x="5056" y="3585"/>
                  </a:lnTo>
                  <a:lnTo>
                    <a:pt x="5018" y="3611"/>
                  </a:lnTo>
                  <a:lnTo>
                    <a:pt x="4980" y="3637"/>
                  </a:lnTo>
                  <a:lnTo>
                    <a:pt x="4941" y="3661"/>
                  </a:lnTo>
                  <a:lnTo>
                    <a:pt x="4902" y="3685"/>
                  </a:lnTo>
                  <a:lnTo>
                    <a:pt x="4863" y="3707"/>
                  </a:lnTo>
                  <a:lnTo>
                    <a:pt x="4825" y="3729"/>
                  </a:lnTo>
                  <a:lnTo>
                    <a:pt x="4786" y="3750"/>
                  </a:lnTo>
                  <a:lnTo>
                    <a:pt x="4748" y="3769"/>
                  </a:lnTo>
                  <a:lnTo>
                    <a:pt x="4708" y="3788"/>
                  </a:lnTo>
                  <a:lnTo>
                    <a:pt x="4670" y="3805"/>
                  </a:lnTo>
                  <a:lnTo>
                    <a:pt x="4632" y="3822"/>
                  </a:lnTo>
                  <a:lnTo>
                    <a:pt x="4594" y="3837"/>
                  </a:lnTo>
                  <a:lnTo>
                    <a:pt x="4557" y="3851"/>
                  </a:lnTo>
                  <a:lnTo>
                    <a:pt x="4520" y="3865"/>
                  </a:lnTo>
                  <a:lnTo>
                    <a:pt x="4483" y="3876"/>
                  </a:lnTo>
                  <a:lnTo>
                    <a:pt x="4448" y="3888"/>
                  </a:lnTo>
                  <a:lnTo>
                    <a:pt x="4412" y="3898"/>
                  </a:lnTo>
                  <a:lnTo>
                    <a:pt x="4378" y="3907"/>
                  </a:lnTo>
                  <a:lnTo>
                    <a:pt x="4344" y="3915"/>
                  </a:lnTo>
                  <a:lnTo>
                    <a:pt x="4311" y="3922"/>
                  </a:lnTo>
                  <a:lnTo>
                    <a:pt x="4278" y="3928"/>
                  </a:lnTo>
                  <a:lnTo>
                    <a:pt x="4247" y="3932"/>
                  </a:lnTo>
                  <a:lnTo>
                    <a:pt x="4216" y="3936"/>
                  </a:lnTo>
                  <a:lnTo>
                    <a:pt x="4186" y="3938"/>
                  </a:lnTo>
                  <a:lnTo>
                    <a:pt x="4157" y="3940"/>
                  </a:lnTo>
                  <a:lnTo>
                    <a:pt x="4110" y="3942"/>
                  </a:lnTo>
                  <a:lnTo>
                    <a:pt x="4051" y="3943"/>
                  </a:lnTo>
                  <a:lnTo>
                    <a:pt x="3984" y="3944"/>
                  </a:lnTo>
                  <a:lnTo>
                    <a:pt x="3907" y="3945"/>
                  </a:lnTo>
                  <a:lnTo>
                    <a:pt x="3824" y="3947"/>
                  </a:lnTo>
                  <a:lnTo>
                    <a:pt x="3736" y="3947"/>
                  </a:lnTo>
                  <a:lnTo>
                    <a:pt x="3641" y="3948"/>
                  </a:lnTo>
                  <a:lnTo>
                    <a:pt x="3543" y="3949"/>
                  </a:lnTo>
                  <a:lnTo>
                    <a:pt x="3456" y="3950"/>
                  </a:lnTo>
                  <a:lnTo>
                    <a:pt x="3368" y="3950"/>
                  </a:lnTo>
                  <a:lnTo>
                    <a:pt x="3280" y="3951"/>
                  </a:lnTo>
                  <a:lnTo>
                    <a:pt x="3191" y="3951"/>
                  </a:lnTo>
                  <a:lnTo>
                    <a:pt x="3104" y="3953"/>
                  </a:lnTo>
                  <a:lnTo>
                    <a:pt x="3018" y="3953"/>
                  </a:lnTo>
                  <a:lnTo>
                    <a:pt x="2934" y="3953"/>
                  </a:lnTo>
                  <a:lnTo>
                    <a:pt x="2854" y="3954"/>
                  </a:lnTo>
                  <a:lnTo>
                    <a:pt x="2777" y="3954"/>
                  </a:lnTo>
                  <a:lnTo>
                    <a:pt x="2705" y="3954"/>
                  </a:lnTo>
                  <a:lnTo>
                    <a:pt x="2639" y="3954"/>
                  </a:lnTo>
                  <a:lnTo>
                    <a:pt x="2577" y="3955"/>
                  </a:lnTo>
                  <a:lnTo>
                    <a:pt x="2523" y="3955"/>
                  </a:lnTo>
                  <a:lnTo>
                    <a:pt x="2477" y="3955"/>
                  </a:lnTo>
                  <a:lnTo>
                    <a:pt x="2439" y="3955"/>
                  </a:lnTo>
                  <a:lnTo>
                    <a:pt x="2409" y="3955"/>
                  </a:lnTo>
                  <a:lnTo>
                    <a:pt x="2287" y="3955"/>
                  </a:lnTo>
                  <a:lnTo>
                    <a:pt x="2177" y="3954"/>
                  </a:lnTo>
                  <a:lnTo>
                    <a:pt x="2075" y="3951"/>
                  </a:lnTo>
                  <a:lnTo>
                    <a:pt x="1984" y="3949"/>
                  </a:lnTo>
                  <a:lnTo>
                    <a:pt x="1902" y="3945"/>
                  </a:lnTo>
                  <a:lnTo>
                    <a:pt x="1828" y="3942"/>
                  </a:lnTo>
                  <a:lnTo>
                    <a:pt x="1762" y="3938"/>
                  </a:lnTo>
                  <a:lnTo>
                    <a:pt x="1705" y="3934"/>
                  </a:lnTo>
                  <a:lnTo>
                    <a:pt x="1655" y="3929"/>
                  </a:lnTo>
                  <a:lnTo>
                    <a:pt x="1612" y="3924"/>
                  </a:lnTo>
                  <a:lnTo>
                    <a:pt x="1576" y="3920"/>
                  </a:lnTo>
                  <a:lnTo>
                    <a:pt x="1546" y="3916"/>
                  </a:lnTo>
                  <a:lnTo>
                    <a:pt x="1521" y="3911"/>
                  </a:lnTo>
                  <a:lnTo>
                    <a:pt x="1501" y="3907"/>
                  </a:lnTo>
                  <a:lnTo>
                    <a:pt x="1485" y="3904"/>
                  </a:lnTo>
                  <a:lnTo>
                    <a:pt x="1474" y="3901"/>
                  </a:lnTo>
                  <a:lnTo>
                    <a:pt x="1449" y="3897"/>
                  </a:lnTo>
                  <a:lnTo>
                    <a:pt x="1402" y="3886"/>
                  </a:lnTo>
                  <a:lnTo>
                    <a:pt x="1372" y="3878"/>
                  </a:lnTo>
                  <a:lnTo>
                    <a:pt x="1337" y="3868"/>
                  </a:lnTo>
                  <a:lnTo>
                    <a:pt x="1299" y="3855"/>
                  </a:lnTo>
                  <a:lnTo>
                    <a:pt x="1258" y="3840"/>
                  </a:lnTo>
                  <a:lnTo>
                    <a:pt x="1214" y="3822"/>
                  </a:lnTo>
                  <a:lnTo>
                    <a:pt x="1166" y="3800"/>
                  </a:lnTo>
                  <a:lnTo>
                    <a:pt x="1117" y="3775"/>
                  </a:lnTo>
                  <a:lnTo>
                    <a:pt x="1066" y="3747"/>
                  </a:lnTo>
                  <a:lnTo>
                    <a:pt x="1013" y="3716"/>
                  </a:lnTo>
                  <a:lnTo>
                    <a:pt x="959" y="3680"/>
                  </a:lnTo>
                  <a:lnTo>
                    <a:pt x="904" y="3640"/>
                  </a:lnTo>
                  <a:lnTo>
                    <a:pt x="849" y="3596"/>
                  </a:lnTo>
                  <a:lnTo>
                    <a:pt x="795" y="3547"/>
                  </a:lnTo>
                  <a:lnTo>
                    <a:pt x="740" y="3493"/>
                  </a:lnTo>
                  <a:lnTo>
                    <a:pt x="686" y="3435"/>
                  </a:lnTo>
                  <a:lnTo>
                    <a:pt x="634" y="3371"/>
                  </a:lnTo>
                  <a:lnTo>
                    <a:pt x="583" y="3302"/>
                  </a:lnTo>
                  <a:lnTo>
                    <a:pt x="533" y="3227"/>
                  </a:lnTo>
                  <a:lnTo>
                    <a:pt x="486" y="3146"/>
                  </a:lnTo>
                  <a:lnTo>
                    <a:pt x="441" y="3059"/>
                  </a:lnTo>
                  <a:lnTo>
                    <a:pt x="401" y="2965"/>
                  </a:lnTo>
                  <a:lnTo>
                    <a:pt x="363" y="2865"/>
                  </a:lnTo>
                  <a:lnTo>
                    <a:pt x="328" y="2759"/>
                  </a:lnTo>
                  <a:lnTo>
                    <a:pt x="298" y="2645"/>
                  </a:lnTo>
                  <a:lnTo>
                    <a:pt x="272" y="2524"/>
                  </a:lnTo>
                  <a:lnTo>
                    <a:pt x="252" y="2396"/>
                  </a:lnTo>
                  <a:lnTo>
                    <a:pt x="236" y="2260"/>
                  </a:lnTo>
                  <a:lnTo>
                    <a:pt x="227" y="2116"/>
                  </a:lnTo>
                  <a:lnTo>
                    <a:pt x="0" y="2116"/>
                  </a:lnTo>
                  <a:lnTo>
                    <a:pt x="326" y="1660"/>
                  </a:lnTo>
                  <a:lnTo>
                    <a:pt x="652" y="2116"/>
                  </a:lnTo>
                  <a:lnTo>
                    <a:pt x="390" y="2116"/>
                  </a:lnTo>
                  <a:lnTo>
                    <a:pt x="400" y="2252"/>
                  </a:lnTo>
                  <a:lnTo>
                    <a:pt x="414" y="2379"/>
                  </a:lnTo>
                  <a:lnTo>
                    <a:pt x="434" y="2499"/>
                  </a:lnTo>
                  <a:lnTo>
                    <a:pt x="458" y="2614"/>
                  </a:lnTo>
                  <a:lnTo>
                    <a:pt x="486" y="2719"/>
                  </a:lnTo>
                  <a:lnTo>
                    <a:pt x="519" y="2818"/>
                  </a:lnTo>
                  <a:lnTo>
                    <a:pt x="555" y="2911"/>
                  </a:lnTo>
                  <a:lnTo>
                    <a:pt x="594" y="2998"/>
                  </a:lnTo>
                  <a:lnTo>
                    <a:pt x="635" y="3078"/>
                  </a:lnTo>
                  <a:lnTo>
                    <a:pt x="679" y="3153"/>
                  </a:lnTo>
                  <a:lnTo>
                    <a:pt x="726" y="3221"/>
                  </a:lnTo>
                  <a:lnTo>
                    <a:pt x="773" y="3284"/>
                  </a:lnTo>
                  <a:lnTo>
                    <a:pt x="822" y="3342"/>
                  </a:lnTo>
                  <a:lnTo>
                    <a:pt x="871" y="3394"/>
                  </a:lnTo>
                  <a:lnTo>
                    <a:pt x="922" y="3443"/>
                  </a:lnTo>
                  <a:lnTo>
                    <a:pt x="972" y="3486"/>
                  </a:lnTo>
                  <a:lnTo>
                    <a:pt x="1022" y="3525"/>
                  </a:lnTo>
                  <a:lnTo>
                    <a:pt x="1072" y="3561"/>
                  </a:lnTo>
                  <a:lnTo>
                    <a:pt x="1121" y="3592"/>
                  </a:lnTo>
                  <a:lnTo>
                    <a:pt x="1168" y="3619"/>
                  </a:lnTo>
                  <a:lnTo>
                    <a:pt x="1214" y="3643"/>
                  </a:lnTo>
                  <a:lnTo>
                    <a:pt x="1258" y="3663"/>
                  </a:lnTo>
                  <a:lnTo>
                    <a:pt x="1299" y="3681"/>
                  </a:lnTo>
                  <a:lnTo>
                    <a:pt x="1337" y="3697"/>
                  </a:lnTo>
                  <a:lnTo>
                    <a:pt x="1373" y="3709"/>
                  </a:lnTo>
                  <a:lnTo>
                    <a:pt x="1405" y="3718"/>
                  </a:lnTo>
                  <a:lnTo>
                    <a:pt x="1433" y="3726"/>
                  </a:lnTo>
                  <a:lnTo>
                    <a:pt x="1457" y="3732"/>
                  </a:lnTo>
                  <a:lnTo>
                    <a:pt x="1490" y="3740"/>
                  </a:lnTo>
                  <a:lnTo>
                    <a:pt x="1503" y="3741"/>
                  </a:lnTo>
                  <a:lnTo>
                    <a:pt x="1518" y="3746"/>
                  </a:lnTo>
                  <a:lnTo>
                    <a:pt x="1520" y="3746"/>
                  </a:lnTo>
                  <a:lnTo>
                    <a:pt x="1526" y="3748"/>
                  </a:lnTo>
                  <a:lnTo>
                    <a:pt x="1535" y="3750"/>
                  </a:lnTo>
                  <a:lnTo>
                    <a:pt x="1549" y="3753"/>
                  </a:lnTo>
                  <a:lnTo>
                    <a:pt x="1571" y="3756"/>
                  </a:lnTo>
                  <a:lnTo>
                    <a:pt x="1598" y="3761"/>
                  </a:lnTo>
                  <a:lnTo>
                    <a:pt x="1633" y="3766"/>
                  </a:lnTo>
                  <a:lnTo>
                    <a:pt x="1677" y="3769"/>
                  </a:lnTo>
                  <a:lnTo>
                    <a:pt x="1729" y="3774"/>
                  </a:lnTo>
                  <a:lnTo>
                    <a:pt x="1791" y="3779"/>
                  </a:lnTo>
                  <a:lnTo>
                    <a:pt x="1862" y="3782"/>
                  </a:lnTo>
                  <a:lnTo>
                    <a:pt x="1947" y="3786"/>
                  </a:lnTo>
                  <a:lnTo>
                    <a:pt x="2042" y="3790"/>
                  </a:lnTo>
                  <a:lnTo>
                    <a:pt x="2150" y="3791"/>
                  </a:lnTo>
                  <a:lnTo>
                    <a:pt x="2272" y="3792"/>
                  </a:lnTo>
                  <a:lnTo>
                    <a:pt x="2409" y="3793"/>
                  </a:lnTo>
                  <a:lnTo>
                    <a:pt x="2439" y="3793"/>
                  </a:lnTo>
                  <a:lnTo>
                    <a:pt x="2477" y="3793"/>
                  </a:lnTo>
                  <a:lnTo>
                    <a:pt x="2523" y="3792"/>
                  </a:lnTo>
                  <a:lnTo>
                    <a:pt x="2577" y="3792"/>
                  </a:lnTo>
                  <a:lnTo>
                    <a:pt x="2637" y="3792"/>
                  </a:lnTo>
                  <a:lnTo>
                    <a:pt x="2704" y="3792"/>
                  </a:lnTo>
                  <a:lnTo>
                    <a:pt x="2777" y="3792"/>
                  </a:lnTo>
                  <a:lnTo>
                    <a:pt x="2853" y="3791"/>
                  </a:lnTo>
                  <a:lnTo>
                    <a:pt x="2934" y="3791"/>
                  </a:lnTo>
                  <a:lnTo>
                    <a:pt x="3017" y="3791"/>
                  </a:lnTo>
                  <a:lnTo>
                    <a:pt x="3103" y="3790"/>
                  </a:lnTo>
                  <a:lnTo>
                    <a:pt x="3190" y="3790"/>
                  </a:lnTo>
                  <a:lnTo>
                    <a:pt x="3279" y="3788"/>
                  </a:lnTo>
                  <a:lnTo>
                    <a:pt x="3367" y="3788"/>
                  </a:lnTo>
                  <a:lnTo>
                    <a:pt x="3455" y="3787"/>
                  </a:lnTo>
                  <a:lnTo>
                    <a:pt x="3542" y="3787"/>
                  </a:lnTo>
                  <a:lnTo>
                    <a:pt x="3638" y="3786"/>
                  </a:lnTo>
                  <a:lnTo>
                    <a:pt x="3732" y="3785"/>
                  </a:lnTo>
                  <a:lnTo>
                    <a:pt x="3820" y="3784"/>
                  </a:lnTo>
                  <a:lnTo>
                    <a:pt x="3903" y="3782"/>
                  </a:lnTo>
                  <a:lnTo>
                    <a:pt x="3979" y="3781"/>
                  </a:lnTo>
                  <a:lnTo>
                    <a:pt x="4045" y="3780"/>
                  </a:lnTo>
                  <a:lnTo>
                    <a:pt x="4104" y="3779"/>
                  </a:lnTo>
                  <a:lnTo>
                    <a:pt x="4151" y="3778"/>
                  </a:lnTo>
                  <a:lnTo>
                    <a:pt x="4178" y="3776"/>
                  </a:lnTo>
                  <a:lnTo>
                    <a:pt x="4204" y="3774"/>
                  </a:lnTo>
                  <a:lnTo>
                    <a:pt x="4232" y="3771"/>
                  </a:lnTo>
                  <a:lnTo>
                    <a:pt x="4260" y="3767"/>
                  </a:lnTo>
                  <a:lnTo>
                    <a:pt x="4289" y="3761"/>
                  </a:lnTo>
                  <a:lnTo>
                    <a:pt x="4319" y="3755"/>
                  </a:lnTo>
                  <a:lnTo>
                    <a:pt x="4350" y="3748"/>
                  </a:lnTo>
                  <a:lnTo>
                    <a:pt x="4381" y="3740"/>
                  </a:lnTo>
                  <a:lnTo>
                    <a:pt x="4413" y="3730"/>
                  </a:lnTo>
                  <a:lnTo>
                    <a:pt x="4445" y="3719"/>
                  </a:lnTo>
                  <a:lnTo>
                    <a:pt x="4479" y="3709"/>
                  </a:lnTo>
                  <a:lnTo>
                    <a:pt x="4512" y="3697"/>
                  </a:lnTo>
                  <a:lnTo>
                    <a:pt x="4545" y="3684"/>
                  </a:lnTo>
                  <a:lnTo>
                    <a:pt x="4579" y="3669"/>
                  </a:lnTo>
                  <a:lnTo>
                    <a:pt x="4613" y="3654"/>
                  </a:lnTo>
                  <a:lnTo>
                    <a:pt x="4648" y="3638"/>
                  </a:lnTo>
                  <a:lnTo>
                    <a:pt x="4683" y="3622"/>
                  </a:lnTo>
                  <a:lnTo>
                    <a:pt x="4718" y="3603"/>
                  </a:lnTo>
                  <a:lnTo>
                    <a:pt x="4754" y="3585"/>
                  </a:lnTo>
                  <a:lnTo>
                    <a:pt x="4788" y="3565"/>
                  </a:lnTo>
                  <a:lnTo>
                    <a:pt x="4824" y="3544"/>
                  </a:lnTo>
                  <a:lnTo>
                    <a:pt x="4858" y="3522"/>
                  </a:lnTo>
                  <a:lnTo>
                    <a:pt x="4894" y="3499"/>
                  </a:lnTo>
                  <a:lnTo>
                    <a:pt x="4929" y="3475"/>
                  </a:lnTo>
                  <a:lnTo>
                    <a:pt x="4964" y="3452"/>
                  </a:lnTo>
                  <a:lnTo>
                    <a:pt x="4999" y="3425"/>
                  </a:lnTo>
                  <a:lnTo>
                    <a:pt x="5033" y="3399"/>
                  </a:lnTo>
                  <a:lnTo>
                    <a:pt x="5067" y="3372"/>
                  </a:lnTo>
                  <a:lnTo>
                    <a:pt x="5101" y="3344"/>
                  </a:lnTo>
                  <a:lnTo>
                    <a:pt x="5135" y="3315"/>
                  </a:lnTo>
                  <a:lnTo>
                    <a:pt x="5167" y="3285"/>
                  </a:lnTo>
                  <a:lnTo>
                    <a:pt x="5199" y="3254"/>
                  </a:lnTo>
                  <a:lnTo>
                    <a:pt x="5245" y="3206"/>
                  </a:lnTo>
                  <a:lnTo>
                    <a:pt x="5291" y="3158"/>
                  </a:lnTo>
                  <a:lnTo>
                    <a:pt x="5313" y="3133"/>
                  </a:lnTo>
                  <a:lnTo>
                    <a:pt x="5335" y="3106"/>
                  </a:lnTo>
                  <a:lnTo>
                    <a:pt x="5356" y="3080"/>
                  </a:lnTo>
                  <a:lnTo>
                    <a:pt x="5376" y="3053"/>
                  </a:lnTo>
                  <a:lnTo>
                    <a:pt x="5396" y="3025"/>
                  </a:lnTo>
                  <a:lnTo>
                    <a:pt x="5417" y="2998"/>
                  </a:lnTo>
                  <a:lnTo>
                    <a:pt x="5436" y="2969"/>
                  </a:lnTo>
                  <a:lnTo>
                    <a:pt x="5455" y="2941"/>
                  </a:lnTo>
                  <a:lnTo>
                    <a:pt x="5473" y="2912"/>
                  </a:lnTo>
                  <a:lnTo>
                    <a:pt x="5490" y="2883"/>
                  </a:lnTo>
                  <a:lnTo>
                    <a:pt x="5508" y="2852"/>
                  </a:lnTo>
                  <a:lnTo>
                    <a:pt x="5524" y="2822"/>
                  </a:lnTo>
                  <a:lnTo>
                    <a:pt x="5540" y="2790"/>
                  </a:lnTo>
                  <a:lnTo>
                    <a:pt x="5555" y="2759"/>
                  </a:lnTo>
                  <a:lnTo>
                    <a:pt x="5570" y="2727"/>
                  </a:lnTo>
                  <a:lnTo>
                    <a:pt x="5583" y="2695"/>
                  </a:lnTo>
                  <a:lnTo>
                    <a:pt x="5596" y="2661"/>
                  </a:lnTo>
                  <a:lnTo>
                    <a:pt x="5610" y="2628"/>
                  </a:lnTo>
                  <a:lnTo>
                    <a:pt x="5621" y="2595"/>
                  </a:lnTo>
                  <a:lnTo>
                    <a:pt x="5632" y="2560"/>
                  </a:lnTo>
                  <a:lnTo>
                    <a:pt x="5642" y="2524"/>
                  </a:lnTo>
                  <a:lnTo>
                    <a:pt x="5651" y="2490"/>
                  </a:lnTo>
                  <a:lnTo>
                    <a:pt x="5660" y="2454"/>
                  </a:lnTo>
                  <a:lnTo>
                    <a:pt x="5668" y="2417"/>
                  </a:lnTo>
                  <a:lnTo>
                    <a:pt x="5675" y="2381"/>
                  </a:lnTo>
                  <a:lnTo>
                    <a:pt x="5681" y="2343"/>
                  </a:lnTo>
                  <a:lnTo>
                    <a:pt x="5686" y="2306"/>
                  </a:lnTo>
                  <a:lnTo>
                    <a:pt x="5689" y="2268"/>
                  </a:lnTo>
                  <a:lnTo>
                    <a:pt x="5696" y="2155"/>
                  </a:lnTo>
                  <a:lnTo>
                    <a:pt x="5696" y="2043"/>
                  </a:lnTo>
                  <a:lnTo>
                    <a:pt x="5688" y="1934"/>
                  </a:lnTo>
                  <a:lnTo>
                    <a:pt x="5674" y="1827"/>
                  </a:lnTo>
                  <a:lnTo>
                    <a:pt x="5654" y="1722"/>
                  </a:lnTo>
                  <a:lnTo>
                    <a:pt x="5627" y="1618"/>
                  </a:lnTo>
                  <a:lnTo>
                    <a:pt x="5595" y="1519"/>
                  </a:lnTo>
                  <a:lnTo>
                    <a:pt x="5560" y="1421"/>
                  </a:lnTo>
                  <a:lnTo>
                    <a:pt x="5519" y="1326"/>
                  </a:lnTo>
                  <a:lnTo>
                    <a:pt x="5475" y="1233"/>
                  </a:lnTo>
                  <a:lnTo>
                    <a:pt x="5427" y="1144"/>
                  </a:lnTo>
                  <a:lnTo>
                    <a:pt x="5376" y="1058"/>
                  </a:lnTo>
                  <a:lnTo>
                    <a:pt x="5324" y="975"/>
                  </a:lnTo>
                  <a:lnTo>
                    <a:pt x="5270" y="894"/>
                  </a:lnTo>
                  <a:lnTo>
                    <a:pt x="5214" y="817"/>
                  </a:lnTo>
                  <a:lnTo>
                    <a:pt x="5157" y="744"/>
                  </a:lnTo>
                  <a:lnTo>
                    <a:pt x="5100" y="675"/>
                  </a:lnTo>
                  <a:lnTo>
                    <a:pt x="5044" y="608"/>
                  </a:lnTo>
                  <a:lnTo>
                    <a:pt x="4987" y="546"/>
                  </a:lnTo>
                  <a:lnTo>
                    <a:pt x="4932" y="488"/>
                  </a:lnTo>
                  <a:lnTo>
                    <a:pt x="4879" y="433"/>
                  </a:lnTo>
                  <a:lnTo>
                    <a:pt x="4827" y="383"/>
                  </a:lnTo>
                  <a:lnTo>
                    <a:pt x="4779" y="337"/>
                  </a:lnTo>
                  <a:lnTo>
                    <a:pt x="4732" y="295"/>
                  </a:lnTo>
                  <a:lnTo>
                    <a:pt x="4691" y="258"/>
                  </a:lnTo>
                  <a:lnTo>
                    <a:pt x="4651" y="225"/>
                  </a:lnTo>
                  <a:lnTo>
                    <a:pt x="4618" y="197"/>
                  </a:lnTo>
                  <a:lnTo>
                    <a:pt x="4589" y="173"/>
                  </a:lnTo>
                  <a:lnTo>
                    <a:pt x="4549" y="143"/>
                  </a:lnTo>
                  <a:lnTo>
                    <a:pt x="4533" y="132"/>
                  </a:lnTo>
                  <a:lnTo>
                    <a:pt x="4629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08">
              <a:extLst>
                <a:ext uri="{FF2B5EF4-FFF2-40B4-BE49-F238E27FC236}">
                  <a16:creationId xmlns:a16="http://schemas.microsoft.com/office/drawing/2014/main" id="{00ECA5DC-47F7-42EF-BA82-135B3C08C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278" y="4678390"/>
              <a:ext cx="5317417" cy="1749031"/>
            </a:xfrm>
            <a:custGeom>
              <a:avLst/>
              <a:gdLst>
                <a:gd name="T0" fmla="*/ 8811 w 11502"/>
                <a:gd name="T1" fmla="*/ 12 h 4341"/>
                <a:gd name="T2" fmla="*/ 8957 w 11502"/>
                <a:gd name="T3" fmla="*/ 76 h 4341"/>
                <a:gd name="T4" fmla="*/ 9336 w 11502"/>
                <a:gd name="T5" fmla="*/ 261 h 4341"/>
                <a:gd name="T6" fmla="*/ 9778 w 11502"/>
                <a:gd name="T7" fmla="*/ 490 h 4341"/>
                <a:gd name="T8" fmla="*/ 10162 w 11502"/>
                <a:gd name="T9" fmla="*/ 706 h 4341"/>
                <a:gd name="T10" fmla="*/ 10543 w 11502"/>
                <a:gd name="T11" fmla="*/ 940 h 4341"/>
                <a:gd name="T12" fmla="*/ 10894 w 11502"/>
                <a:gd name="T13" fmla="*/ 1190 h 4341"/>
                <a:gd name="T14" fmla="*/ 11188 w 11502"/>
                <a:gd name="T15" fmla="*/ 1450 h 4341"/>
                <a:gd name="T16" fmla="*/ 11399 w 11502"/>
                <a:gd name="T17" fmla="*/ 1714 h 4341"/>
                <a:gd name="T18" fmla="*/ 11497 w 11502"/>
                <a:gd name="T19" fmla="*/ 1975 h 4341"/>
                <a:gd name="T20" fmla="*/ 11498 w 11502"/>
                <a:gd name="T21" fmla="*/ 2178 h 4341"/>
                <a:gd name="T22" fmla="*/ 11484 w 11502"/>
                <a:gd name="T23" fmla="*/ 2369 h 4341"/>
                <a:gd name="T24" fmla="*/ 11459 w 11502"/>
                <a:gd name="T25" fmla="*/ 2563 h 4341"/>
                <a:gd name="T26" fmla="*/ 11421 w 11502"/>
                <a:gd name="T27" fmla="*/ 2758 h 4341"/>
                <a:gd name="T28" fmla="*/ 11371 w 11502"/>
                <a:gd name="T29" fmla="*/ 2949 h 4341"/>
                <a:gd name="T30" fmla="*/ 11308 w 11502"/>
                <a:gd name="T31" fmla="*/ 3135 h 4341"/>
                <a:gd name="T32" fmla="*/ 11233 w 11502"/>
                <a:gd name="T33" fmla="*/ 3314 h 4341"/>
                <a:gd name="T34" fmla="*/ 11144 w 11502"/>
                <a:gd name="T35" fmla="*/ 3480 h 4341"/>
                <a:gd name="T36" fmla="*/ 11056 w 11502"/>
                <a:gd name="T37" fmla="*/ 3612 h 4341"/>
                <a:gd name="T38" fmla="*/ 10964 w 11502"/>
                <a:gd name="T39" fmla="*/ 3728 h 4341"/>
                <a:gd name="T40" fmla="*/ 10862 w 11502"/>
                <a:gd name="T41" fmla="*/ 3829 h 4341"/>
                <a:gd name="T42" fmla="*/ 10751 w 11502"/>
                <a:gd name="T43" fmla="*/ 3917 h 4341"/>
                <a:gd name="T44" fmla="*/ 10631 w 11502"/>
                <a:gd name="T45" fmla="*/ 3989 h 4341"/>
                <a:gd name="T46" fmla="*/ 10500 w 11502"/>
                <a:gd name="T47" fmla="*/ 4043 h 4341"/>
                <a:gd name="T48" fmla="*/ 10359 w 11502"/>
                <a:gd name="T49" fmla="*/ 4080 h 4341"/>
                <a:gd name="T50" fmla="*/ 10208 w 11502"/>
                <a:gd name="T51" fmla="*/ 4096 h 4341"/>
                <a:gd name="T52" fmla="*/ 0 w 11502"/>
                <a:gd name="T53" fmla="*/ 4015 h 4341"/>
                <a:gd name="T54" fmla="*/ 10202 w 11502"/>
                <a:gd name="T55" fmla="*/ 3933 h 4341"/>
                <a:gd name="T56" fmla="*/ 10331 w 11502"/>
                <a:gd name="T57" fmla="*/ 3919 h 4341"/>
                <a:gd name="T58" fmla="*/ 10450 w 11502"/>
                <a:gd name="T59" fmla="*/ 3887 h 4341"/>
                <a:gd name="T60" fmla="*/ 10562 w 11502"/>
                <a:gd name="T61" fmla="*/ 3840 h 4341"/>
                <a:gd name="T62" fmla="*/ 10664 w 11502"/>
                <a:gd name="T63" fmla="*/ 3778 h 4341"/>
                <a:gd name="T64" fmla="*/ 10759 w 11502"/>
                <a:gd name="T65" fmla="*/ 3702 h 4341"/>
                <a:gd name="T66" fmla="*/ 10847 w 11502"/>
                <a:gd name="T67" fmla="*/ 3614 h 4341"/>
                <a:gd name="T68" fmla="*/ 10927 w 11502"/>
                <a:gd name="T69" fmla="*/ 3514 h 4341"/>
                <a:gd name="T70" fmla="*/ 11005 w 11502"/>
                <a:gd name="T71" fmla="*/ 3397 h 4341"/>
                <a:gd name="T72" fmla="*/ 11088 w 11502"/>
                <a:gd name="T73" fmla="*/ 3241 h 4341"/>
                <a:gd name="T74" fmla="*/ 11158 w 11502"/>
                <a:gd name="T75" fmla="*/ 3073 h 4341"/>
                <a:gd name="T76" fmla="*/ 11216 w 11502"/>
                <a:gd name="T77" fmla="*/ 2898 h 4341"/>
                <a:gd name="T78" fmla="*/ 11264 w 11502"/>
                <a:gd name="T79" fmla="*/ 2717 h 4341"/>
                <a:gd name="T80" fmla="*/ 11299 w 11502"/>
                <a:gd name="T81" fmla="*/ 2534 h 4341"/>
                <a:gd name="T82" fmla="*/ 11322 w 11502"/>
                <a:gd name="T83" fmla="*/ 2351 h 4341"/>
                <a:gd name="T84" fmla="*/ 11337 w 11502"/>
                <a:gd name="T85" fmla="*/ 2171 h 4341"/>
                <a:gd name="T86" fmla="*/ 11334 w 11502"/>
                <a:gd name="T87" fmla="*/ 1984 h 4341"/>
                <a:gd name="T88" fmla="*/ 11239 w 11502"/>
                <a:gd name="T89" fmla="*/ 1756 h 4341"/>
                <a:gd name="T90" fmla="*/ 11037 w 11502"/>
                <a:gd name="T91" fmla="*/ 1519 h 4341"/>
                <a:gd name="T92" fmla="*/ 10753 w 11502"/>
                <a:gd name="T93" fmla="*/ 1281 h 4341"/>
                <a:gd name="T94" fmla="*/ 10416 w 11502"/>
                <a:gd name="T95" fmla="*/ 1049 h 4341"/>
                <a:gd name="T96" fmla="*/ 10051 w 11502"/>
                <a:gd name="T97" fmla="*/ 827 h 4341"/>
                <a:gd name="T98" fmla="*/ 9593 w 11502"/>
                <a:gd name="T99" fmla="*/ 576 h 4341"/>
                <a:gd name="T100" fmla="*/ 9010 w 11502"/>
                <a:gd name="T101" fmla="*/ 277 h 4341"/>
                <a:gd name="T102" fmla="*/ 8743 w 11502"/>
                <a:gd name="T103" fmla="*/ 132 h 4341"/>
                <a:gd name="T104" fmla="*/ 8658 w 11502"/>
                <a:gd name="T105" fmla="*/ 68 h 4341"/>
                <a:gd name="T106" fmla="*/ 8636 w 11502"/>
                <a:gd name="T107" fmla="*/ 34 h 4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02" h="4341">
                  <a:moveTo>
                    <a:pt x="8794" y="0"/>
                  </a:moveTo>
                  <a:lnTo>
                    <a:pt x="8796" y="2"/>
                  </a:lnTo>
                  <a:lnTo>
                    <a:pt x="8802" y="7"/>
                  </a:lnTo>
                  <a:lnTo>
                    <a:pt x="8811" y="12"/>
                  </a:lnTo>
                  <a:lnTo>
                    <a:pt x="8824" y="18"/>
                  </a:lnTo>
                  <a:lnTo>
                    <a:pt x="8857" y="33"/>
                  </a:lnTo>
                  <a:lnTo>
                    <a:pt x="8901" y="52"/>
                  </a:lnTo>
                  <a:lnTo>
                    <a:pt x="8957" y="76"/>
                  </a:lnTo>
                  <a:lnTo>
                    <a:pt x="9024" y="106"/>
                  </a:lnTo>
                  <a:lnTo>
                    <a:pt x="9099" y="142"/>
                  </a:lnTo>
                  <a:lnTo>
                    <a:pt x="9182" y="182"/>
                  </a:lnTo>
                  <a:lnTo>
                    <a:pt x="9336" y="261"/>
                  </a:lnTo>
                  <a:lnTo>
                    <a:pt x="9505" y="347"/>
                  </a:lnTo>
                  <a:lnTo>
                    <a:pt x="9594" y="393"/>
                  </a:lnTo>
                  <a:lnTo>
                    <a:pt x="9686" y="441"/>
                  </a:lnTo>
                  <a:lnTo>
                    <a:pt x="9778" y="490"/>
                  </a:lnTo>
                  <a:lnTo>
                    <a:pt x="9873" y="543"/>
                  </a:lnTo>
                  <a:lnTo>
                    <a:pt x="9969" y="595"/>
                  </a:lnTo>
                  <a:lnTo>
                    <a:pt x="10065" y="650"/>
                  </a:lnTo>
                  <a:lnTo>
                    <a:pt x="10162" y="706"/>
                  </a:lnTo>
                  <a:lnTo>
                    <a:pt x="10258" y="762"/>
                  </a:lnTo>
                  <a:lnTo>
                    <a:pt x="10355" y="820"/>
                  </a:lnTo>
                  <a:lnTo>
                    <a:pt x="10449" y="879"/>
                  </a:lnTo>
                  <a:lnTo>
                    <a:pt x="10543" y="940"/>
                  </a:lnTo>
                  <a:lnTo>
                    <a:pt x="10634" y="1002"/>
                  </a:lnTo>
                  <a:lnTo>
                    <a:pt x="10724" y="1064"/>
                  </a:lnTo>
                  <a:lnTo>
                    <a:pt x="10809" y="1127"/>
                  </a:lnTo>
                  <a:lnTo>
                    <a:pt x="10894" y="1190"/>
                  </a:lnTo>
                  <a:lnTo>
                    <a:pt x="10974" y="1254"/>
                  </a:lnTo>
                  <a:lnTo>
                    <a:pt x="11050" y="1319"/>
                  </a:lnTo>
                  <a:lnTo>
                    <a:pt x="11121" y="1384"/>
                  </a:lnTo>
                  <a:lnTo>
                    <a:pt x="11188" y="1450"/>
                  </a:lnTo>
                  <a:lnTo>
                    <a:pt x="11249" y="1515"/>
                  </a:lnTo>
                  <a:lnTo>
                    <a:pt x="11304" y="1582"/>
                  </a:lnTo>
                  <a:lnTo>
                    <a:pt x="11354" y="1647"/>
                  </a:lnTo>
                  <a:lnTo>
                    <a:pt x="11399" y="1714"/>
                  </a:lnTo>
                  <a:lnTo>
                    <a:pt x="11434" y="1779"/>
                  </a:lnTo>
                  <a:lnTo>
                    <a:pt x="11463" y="1845"/>
                  </a:lnTo>
                  <a:lnTo>
                    <a:pt x="11484" y="1910"/>
                  </a:lnTo>
                  <a:lnTo>
                    <a:pt x="11497" y="1975"/>
                  </a:lnTo>
                  <a:lnTo>
                    <a:pt x="11502" y="2040"/>
                  </a:lnTo>
                  <a:lnTo>
                    <a:pt x="11502" y="2085"/>
                  </a:lnTo>
                  <a:lnTo>
                    <a:pt x="11501" y="2132"/>
                  </a:lnTo>
                  <a:lnTo>
                    <a:pt x="11498" y="2178"/>
                  </a:lnTo>
                  <a:lnTo>
                    <a:pt x="11496" y="2226"/>
                  </a:lnTo>
                  <a:lnTo>
                    <a:pt x="11494" y="2273"/>
                  </a:lnTo>
                  <a:lnTo>
                    <a:pt x="11489" y="2321"/>
                  </a:lnTo>
                  <a:lnTo>
                    <a:pt x="11484" y="2369"/>
                  </a:lnTo>
                  <a:lnTo>
                    <a:pt x="11479" y="2417"/>
                  </a:lnTo>
                  <a:lnTo>
                    <a:pt x="11473" y="2466"/>
                  </a:lnTo>
                  <a:lnTo>
                    <a:pt x="11466" y="2514"/>
                  </a:lnTo>
                  <a:lnTo>
                    <a:pt x="11459" y="2563"/>
                  </a:lnTo>
                  <a:lnTo>
                    <a:pt x="11451" y="2611"/>
                  </a:lnTo>
                  <a:lnTo>
                    <a:pt x="11441" y="2660"/>
                  </a:lnTo>
                  <a:lnTo>
                    <a:pt x="11432" y="2709"/>
                  </a:lnTo>
                  <a:lnTo>
                    <a:pt x="11421" y="2758"/>
                  </a:lnTo>
                  <a:lnTo>
                    <a:pt x="11409" y="2805"/>
                  </a:lnTo>
                  <a:lnTo>
                    <a:pt x="11397" y="2854"/>
                  </a:lnTo>
                  <a:lnTo>
                    <a:pt x="11384" y="2902"/>
                  </a:lnTo>
                  <a:lnTo>
                    <a:pt x="11371" y="2949"/>
                  </a:lnTo>
                  <a:lnTo>
                    <a:pt x="11357" y="2996"/>
                  </a:lnTo>
                  <a:lnTo>
                    <a:pt x="11341" y="3043"/>
                  </a:lnTo>
                  <a:lnTo>
                    <a:pt x="11325" y="3090"/>
                  </a:lnTo>
                  <a:lnTo>
                    <a:pt x="11308" y="3135"/>
                  </a:lnTo>
                  <a:lnTo>
                    <a:pt x="11290" y="3181"/>
                  </a:lnTo>
                  <a:lnTo>
                    <a:pt x="11272" y="3226"/>
                  </a:lnTo>
                  <a:lnTo>
                    <a:pt x="11252" y="3270"/>
                  </a:lnTo>
                  <a:lnTo>
                    <a:pt x="11233" y="3314"/>
                  </a:lnTo>
                  <a:lnTo>
                    <a:pt x="11212" y="3356"/>
                  </a:lnTo>
                  <a:lnTo>
                    <a:pt x="11190" y="3398"/>
                  </a:lnTo>
                  <a:lnTo>
                    <a:pt x="11168" y="3440"/>
                  </a:lnTo>
                  <a:lnTo>
                    <a:pt x="11144" y="3480"/>
                  </a:lnTo>
                  <a:lnTo>
                    <a:pt x="11119" y="3520"/>
                  </a:lnTo>
                  <a:lnTo>
                    <a:pt x="11099" y="3552"/>
                  </a:lnTo>
                  <a:lnTo>
                    <a:pt x="11077" y="3583"/>
                  </a:lnTo>
                  <a:lnTo>
                    <a:pt x="11056" y="3612"/>
                  </a:lnTo>
                  <a:lnTo>
                    <a:pt x="11034" y="3642"/>
                  </a:lnTo>
                  <a:lnTo>
                    <a:pt x="11010" y="3672"/>
                  </a:lnTo>
                  <a:lnTo>
                    <a:pt x="10988" y="3699"/>
                  </a:lnTo>
                  <a:lnTo>
                    <a:pt x="10964" y="3728"/>
                  </a:lnTo>
                  <a:lnTo>
                    <a:pt x="10939" y="3754"/>
                  </a:lnTo>
                  <a:lnTo>
                    <a:pt x="10914" y="3780"/>
                  </a:lnTo>
                  <a:lnTo>
                    <a:pt x="10888" y="3805"/>
                  </a:lnTo>
                  <a:lnTo>
                    <a:pt x="10862" y="3829"/>
                  </a:lnTo>
                  <a:lnTo>
                    <a:pt x="10835" y="3853"/>
                  </a:lnTo>
                  <a:lnTo>
                    <a:pt x="10808" y="3874"/>
                  </a:lnTo>
                  <a:lnTo>
                    <a:pt x="10780" y="3896"/>
                  </a:lnTo>
                  <a:lnTo>
                    <a:pt x="10751" y="3917"/>
                  </a:lnTo>
                  <a:lnTo>
                    <a:pt x="10721" y="3936"/>
                  </a:lnTo>
                  <a:lnTo>
                    <a:pt x="10691" y="3955"/>
                  </a:lnTo>
                  <a:lnTo>
                    <a:pt x="10662" y="3972"/>
                  </a:lnTo>
                  <a:lnTo>
                    <a:pt x="10631" y="3989"/>
                  </a:lnTo>
                  <a:lnTo>
                    <a:pt x="10599" y="4004"/>
                  </a:lnTo>
                  <a:lnTo>
                    <a:pt x="10566" y="4018"/>
                  </a:lnTo>
                  <a:lnTo>
                    <a:pt x="10533" y="4031"/>
                  </a:lnTo>
                  <a:lnTo>
                    <a:pt x="10500" y="4043"/>
                  </a:lnTo>
                  <a:lnTo>
                    <a:pt x="10465" y="4054"/>
                  </a:lnTo>
                  <a:lnTo>
                    <a:pt x="10431" y="4065"/>
                  </a:lnTo>
                  <a:lnTo>
                    <a:pt x="10395" y="4073"/>
                  </a:lnTo>
                  <a:lnTo>
                    <a:pt x="10359" y="4080"/>
                  </a:lnTo>
                  <a:lnTo>
                    <a:pt x="10322" y="4086"/>
                  </a:lnTo>
                  <a:lnTo>
                    <a:pt x="10286" y="4091"/>
                  </a:lnTo>
                  <a:lnTo>
                    <a:pt x="10247" y="4094"/>
                  </a:lnTo>
                  <a:lnTo>
                    <a:pt x="10208" y="4096"/>
                  </a:lnTo>
                  <a:lnTo>
                    <a:pt x="10170" y="4097"/>
                  </a:lnTo>
                  <a:lnTo>
                    <a:pt x="457" y="4097"/>
                  </a:lnTo>
                  <a:lnTo>
                    <a:pt x="457" y="4341"/>
                  </a:lnTo>
                  <a:lnTo>
                    <a:pt x="0" y="4015"/>
                  </a:lnTo>
                  <a:lnTo>
                    <a:pt x="457" y="3690"/>
                  </a:lnTo>
                  <a:lnTo>
                    <a:pt x="457" y="3934"/>
                  </a:lnTo>
                  <a:lnTo>
                    <a:pt x="10170" y="3934"/>
                  </a:lnTo>
                  <a:lnTo>
                    <a:pt x="10202" y="3933"/>
                  </a:lnTo>
                  <a:lnTo>
                    <a:pt x="10236" y="3931"/>
                  </a:lnTo>
                  <a:lnTo>
                    <a:pt x="10268" y="3928"/>
                  </a:lnTo>
                  <a:lnTo>
                    <a:pt x="10300" y="3924"/>
                  </a:lnTo>
                  <a:lnTo>
                    <a:pt x="10331" y="3919"/>
                  </a:lnTo>
                  <a:lnTo>
                    <a:pt x="10362" y="3912"/>
                  </a:lnTo>
                  <a:lnTo>
                    <a:pt x="10392" y="3905"/>
                  </a:lnTo>
                  <a:lnTo>
                    <a:pt x="10421" y="3897"/>
                  </a:lnTo>
                  <a:lnTo>
                    <a:pt x="10450" y="3887"/>
                  </a:lnTo>
                  <a:lnTo>
                    <a:pt x="10478" y="3878"/>
                  </a:lnTo>
                  <a:lnTo>
                    <a:pt x="10507" y="3866"/>
                  </a:lnTo>
                  <a:lnTo>
                    <a:pt x="10534" y="3854"/>
                  </a:lnTo>
                  <a:lnTo>
                    <a:pt x="10562" y="3840"/>
                  </a:lnTo>
                  <a:lnTo>
                    <a:pt x="10588" y="3825"/>
                  </a:lnTo>
                  <a:lnTo>
                    <a:pt x="10614" y="3811"/>
                  </a:lnTo>
                  <a:lnTo>
                    <a:pt x="10639" y="3794"/>
                  </a:lnTo>
                  <a:lnTo>
                    <a:pt x="10664" y="3778"/>
                  </a:lnTo>
                  <a:lnTo>
                    <a:pt x="10689" y="3760"/>
                  </a:lnTo>
                  <a:lnTo>
                    <a:pt x="10713" y="3741"/>
                  </a:lnTo>
                  <a:lnTo>
                    <a:pt x="10737" y="3722"/>
                  </a:lnTo>
                  <a:lnTo>
                    <a:pt x="10759" y="3702"/>
                  </a:lnTo>
                  <a:lnTo>
                    <a:pt x="10782" y="3680"/>
                  </a:lnTo>
                  <a:lnTo>
                    <a:pt x="10805" y="3659"/>
                  </a:lnTo>
                  <a:lnTo>
                    <a:pt x="10826" y="3636"/>
                  </a:lnTo>
                  <a:lnTo>
                    <a:pt x="10847" y="3614"/>
                  </a:lnTo>
                  <a:lnTo>
                    <a:pt x="10868" y="3590"/>
                  </a:lnTo>
                  <a:lnTo>
                    <a:pt x="10888" y="3565"/>
                  </a:lnTo>
                  <a:lnTo>
                    <a:pt x="10908" y="3540"/>
                  </a:lnTo>
                  <a:lnTo>
                    <a:pt x="10927" y="3514"/>
                  </a:lnTo>
                  <a:lnTo>
                    <a:pt x="10946" y="3487"/>
                  </a:lnTo>
                  <a:lnTo>
                    <a:pt x="10964" y="3461"/>
                  </a:lnTo>
                  <a:lnTo>
                    <a:pt x="10982" y="3434"/>
                  </a:lnTo>
                  <a:lnTo>
                    <a:pt x="11005" y="3397"/>
                  </a:lnTo>
                  <a:lnTo>
                    <a:pt x="11026" y="3359"/>
                  </a:lnTo>
                  <a:lnTo>
                    <a:pt x="11047" y="3320"/>
                  </a:lnTo>
                  <a:lnTo>
                    <a:pt x="11068" y="3280"/>
                  </a:lnTo>
                  <a:lnTo>
                    <a:pt x="11088" y="3241"/>
                  </a:lnTo>
                  <a:lnTo>
                    <a:pt x="11107" y="3199"/>
                  </a:lnTo>
                  <a:lnTo>
                    <a:pt x="11125" y="3158"/>
                  </a:lnTo>
                  <a:lnTo>
                    <a:pt x="11141" y="3116"/>
                  </a:lnTo>
                  <a:lnTo>
                    <a:pt x="11158" y="3073"/>
                  </a:lnTo>
                  <a:lnTo>
                    <a:pt x="11174" y="3030"/>
                  </a:lnTo>
                  <a:lnTo>
                    <a:pt x="11189" y="2986"/>
                  </a:lnTo>
                  <a:lnTo>
                    <a:pt x="11203" y="2942"/>
                  </a:lnTo>
                  <a:lnTo>
                    <a:pt x="11216" y="2898"/>
                  </a:lnTo>
                  <a:lnTo>
                    <a:pt x="11229" y="2853"/>
                  </a:lnTo>
                  <a:lnTo>
                    <a:pt x="11241" y="2809"/>
                  </a:lnTo>
                  <a:lnTo>
                    <a:pt x="11253" y="2764"/>
                  </a:lnTo>
                  <a:lnTo>
                    <a:pt x="11264" y="2717"/>
                  </a:lnTo>
                  <a:lnTo>
                    <a:pt x="11274" y="2672"/>
                  </a:lnTo>
                  <a:lnTo>
                    <a:pt x="11283" y="2626"/>
                  </a:lnTo>
                  <a:lnTo>
                    <a:pt x="11291" y="2580"/>
                  </a:lnTo>
                  <a:lnTo>
                    <a:pt x="11299" y="2534"/>
                  </a:lnTo>
                  <a:lnTo>
                    <a:pt x="11306" y="2489"/>
                  </a:lnTo>
                  <a:lnTo>
                    <a:pt x="11313" y="2442"/>
                  </a:lnTo>
                  <a:lnTo>
                    <a:pt x="11318" y="2397"/>
                  </a:lnTo>
                  <a:lnTo>
                    <a:pt x="11322" y="2351"/>
                  </a:lnTo>
                  <a:lnTo>
                    <a:pt x="11327" y="2305"/>
                  </a:lnTo>
                  <a:lnTo>
                    <a:pt x="11331" y="2260"/>
                  </a:lnTo>
                  <a:lnTo>
                    <a:pt x="11334" y="2215"/>
                  </a:lnTo>
                  <a:lnTo>
                    <a:pt x="11337" y="2171"/>
                  </a:lnTo>
                  <a:lnTo>
                    <a:pt x="11338" y="2127"/>
                  </a:lnTo>
                  <a:lnTo>
                    <a:pt x="11339" y="2083"/>
                  </a:lnTo>
                  <a:lnTo>
                    <a:pt x="11339" y="2040"/>
                  </a:lnTo>
                  <a:lnTo>
                    <a:pt x="11334" y="1984"/>
                  </a:lnTo>
                  <a:lnTo>
                    <a:pt x="11322" y="1928"/>
                  </a:lnTo>
                  <a:lnTo>
                    <a:pt x="11302" y="1871"/>
                  </a:lnTo>
                  <a:lnTo>
                    <a:pt x="11274" y="1814"/>
                  </a:lnTo>
                  <a:lnTo>
                    <a:pt x="11239" y="1756"/>
                  </a:lnTo>
                  <a:lnTo>
                    <a:pt x="11197" y="1696"/>
                  </a:lnTo>
                  <a:lnTo>
                    <a:pt x="11150" y="1638"/>
                  </a:lnTo>
                  <a:lnTo>
                    <a:pt x="11096" y="1578"/>
                  </a:lnTo>
                  <a:lnTo>
                    <a:pt x="11037" y="1519"/>
                  </a:lnTo>
                  <a:lnTo>
                    <a:pt x="10972" y="1459"/>
                  </a:lnTo>
                  <a:lnTo>
                    <a:pt x="10903" y="1400"/>
                  </a:lnTo>
                  <a:lnTo>
                    <a:pt x="10831" y="1340"/>
                  </a:lnTo>
                  <a:lnTo>
                    <a:pt x="10753" y="1281"/>
                  </a:lnTo>
                  <a:lnTo>
                    <a:pt x="10674" y="1222"/>
                  </a:lnTo>
                  <a:lnTo>
                    <a:pt x="10590" y="1164"/>
                  </a:lnTo>
                  <a:lnTo>
                    <a:pt x="10505" y="1106"/>
                  </a:lnTo>
                  <a:lnTo>
                    <a:pt x="10416" y="1049"/>
                  </a:lnTo>
                  <a:lnTo>
                    <a:pt x="10327" y="991"/>
                  </a:lnTo>
                  <a:lnTo>
                    <a:pt x="10236" y="935"/>
                  </a:lnTo>
                  <a:lnTo>
                    <a:pt x="10144" y="881"/>
                  </a:lnTo>
                  <a:lnTo>
                    <a:pt x="10051" y="827"/>
                  </a:lnTo>
                  <a:lnTo>
                    <a:pt x="9958" y="775"/>
                  </a:lnTo>
                  <a:lnTo>
                    <a:pt x="9865" y="722"/>
                  </a:lnTo>
                  <a:lnTo>
                    <a:pt x="9773" y="672"/>
                  </a:lnTo>
                  <a:lnTo>
                    <a:pt x="9593" y="576"/>
                  </a:lnTo>
                  <a:lnTo>
                    <a:pt x="9419" y="486"/>
                  </a:lnTo>
                  <a:lnTo>
                    <a:pt x="9257" y="402"/>
                  </a:lnTo>
                  <a:lnTo>
                    <a:pt x="9108" y="327"/>
                  </a:lnTo>
                  <a:lnTo>
                    <a:pt x="9010" y="277"/>
                  </a:lnTo>
                  <a:lnTo>
                    <a:pt x="8919" y="231"/>
                  </a:lnTo>
                  <a:lnTo>
                    <a:pt x="8841" y="189"/>
                  </a:lnTo>
                  <a:lnTo>
                    <a:pt x="8771" y="150"/>
                  </a:lnTo>
                  <a:lnTo>
                    <a:pt x="8743" y="132"/>
                  </a:lnTo>
                  <a:lnTo>
                    <a:pt x="8717" y="114"/>
                  </a:lnTo>
                  <a:lnTo>
                    <a:pt x="8694" y="99"/>
                  </a:lnTo>
                  <a:lnTo>
                    <a:pt x="8674" y="83"/>
                  </a:lnTo>
                  <a:lnTo>
                    <a:pt x="8658" y="68"/>
                  </a:lnTo>
                  <a:lnTo>
                    <a:pt x="8647" y="53"/>
                  </a:lnTo>
                  <a:lnTo>
                    <a:pt x="8642" y="47"/>
                  </a:lnTo>
                  <a:lnTo>
                    <a:pt x="8638" y="40"/>
                  </a:lnTo>
                  <a:lnTo>
                    <a:pt x="8636" y="34"/>
                  </a:lnTo>
                  <a:lnTo>
                    <a:pt x="8635" y="27"/>
                  </a:lnTo>
                  <a:lnTo>
                    <a:pt x="8794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ounded Rectangle 239">
              <a:extLst>
                <a:ext uri="{FF2B5EF4-FFF2-40B4-BE49-F238E27FC236}">
                  <a16:creationId xmlns:a16="http://schemas.microsoft.com/office/drawing/2014/main" id="{ABDBA2ED-7B39-4B0B-9C0B-0F522B45ACC4}"/>
                </a:ext>
              </a:extLst>
            </p:cNvPr>
            <p:cNvSpPr/>
            <p:nvPr/>
          </p:nvSpPr>
          <p:spPr>
            <a:xfrm>
              <a:off x="8068919" y="4848283"/>
              <a:ext cx="1622103" cy="32655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177800" dist="88900" dir="5400000" sx="95000" sy="95000" algn="t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BCE2099C-6BC9-41CE-BDE8-78DD5F4DCF70}"/>
                </a:ext>
              </a:extLst>
            </p:cNvPr>
            <p:cNvSpPr txBox="1"/>
            <p:nvPr/>
          </p:nvSpPr>
          <p:spPr>
            <a:xfrm>
              <a:off x="1051305" y="585229"/>
              <a:ext cx="10089391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The Water Cycle PowerPoint Diagram</a:t>
              </a:r>
              <a:endParaRPr lang="en-ID" sz="4400" dirty="0">
                <a:solidFill>
                  <a:schemeClr val="bg1"/>
                </a:solidFill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5B18044-FF82-4808-86A9-E3474A9D75C9}"/>
                </a:ext>
              </a:extLst>
            </p:cNvPr>
            <p:cNvSpPr txBox="1"/>
            <p:nvPr/>
          </p:nvSpPr>
          <p:spPr>
            <a:xfrm>
              <a:off x="1617730" y="4491794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EA730AA-0484-417C-97AD-20E76D191076}"/>
                </a:ext>
              </a:extLst>
            </p:cNvPr>
            <p:cNvSpPr txBox="1"/>
            <p:nvPr/>
          </p:nvSpPr>
          <p:spPr>
            <a:xfrm>
              <a:off x="4433590" y="3081670"/>
              <a:ext cx="1573927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3B5186-B491-4332-AF04-D39869EE2C9C}"/>
                </a:ext>
              </a:extLst>
            </p:cNvPr>
            <p:cNvSpPr txBox="1"/>
            <p:nvPr/>
          </p:nvSpPr>
          <p:spPr>
            <a:xfrm>
              <a:off x="6182830" y="2449146"/>
              <a:ext cx="1573927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A075A1E-3BCE-44FE-8DCA-CAAF9D4FFBCD}"/>
                </a:ext>
              </a:extLst>
            </p:cNvPr>
            <p:cNvSpPr txBox="1"/>
            <p:nvPr/>
          </p:nvSpPr>
          <p:spPr>
            <a:xfrm>
              <a:off x="5319848" y="4232260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4C3EE6E-83D7-47D0-9FF3-960C15193555}"/>
                </a:ext>
              </a:extLst>
            </p:cNvPr>
            <p:cNvSpPr txBox="1"/>
            <p:nvPr/>
          </p:nvSpPr>
          <p:spPr>
            <a:xfrm>
              <a:off x="3794859" y="4800270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4F77016-1740-42BE-9792-34DA40B1D6FC}"/>
                </a:ext>
              </a:extLst>
            </p:cNvPr>
            <p:cNvSpPr txBox="1"/>
            <p:nvPr/>
          </p:nvSpPr>
          <p:spPr>
            <a:xfrm>
              <a:off x="3481528" y="5650644"/>
              <a:ext cx="1637715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BC76BE47-650F-4B85-9081-33EAB767C37E}"/>
                </a:ext>
              </a:extLst>
            </p:cNvPr>
            <p:cNvSpPr txBox="1"/>
            <p:nvPr/>
          </p:nvSpPr>
          <p:spPr>
            <a:xfrm>
              <a:off x="8127431" y="4790457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8383CD0B-ACD3-4D36-9645-95AEB3623AF9}"/>
                </a:ext>
              </a:extLst>
            </p:cNvPr>
            <p:cNvSpPr txBox="1"/>
            <p:nvPr/>
          </p:nvSpPr>
          <p:spPr>
            <a:xfrm>
              <a:off x="10376540" y="5232727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B3F3AA66-8918-491A-8F14-C19F62E02787}"/>
                </a:ext>
              </a:extLst>
            </p:cNvPr>
            <p:cNvSpPr txBox="1"/>
            <p:nvPr/>
          </p:nvSpPr>
          <p:spPr>
            <a:xfrm>
              <a:off x="6991462" y="3977833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4C78586-07E5-489C-B995-1460371C8621}"/>
                </a:ext>
              </a:extLst>
            </p:cNvPr>
            <p:cNvSpPr txBox="1"/>
            <p:nvPr/>
          </p:nvSpPr>
          <p:spPr>
            <a:xfrm>
              <a:off x="1586601" y="3591899"/>
              <a:ext cx="1622103" cy="365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515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rc 49">
            <a:extLst>
              <a:ext uri="{FF2B5EF4-FFF2-40B4-BE49-F238E27FC236}">
                <a16:creationId xmlns:a16="http://schemas.microsoft.com/office/drawing/2014/main" id="{2DCDFCA6-4A64-40EB-842F-66F4966F8A2C}"/>
              </a:ext>
            </a:extLst>
          </p:cNvPr>
          <p:cNvSpPr/>
          <p:nvPr/>
        </p:nvSpPr>
        <p:spPr>
          <a:xfrm>
            <a:off x="3565796" y="2642546"/>
            <a:ext cx="4976410" cy="4976408"/>
          </a:xfrm>
          <a:prstGeom prst="arc">
            <a:avLst>
              <a:gd name="adj1" fmla="val 10663653"/>
              <a:gd name="adj2" fmla="val 0"/>
            </a:avLst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AAE678-865C-44AC-AF01-FF895EFDD317}"/>
              </a:ext>
            </a:extLst>
          </p:cNvPr>
          <p:cNvSpPr/>
          <p:nvPr/>
        </p:nvSpPr>
        <p:spPr>
          <a:xfrm>
            <a:off x="0" y="6072827"/>
            <a:ext cx="12192000" cy="75896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F26ACD-C628-4A87-A456-63B6B43CC09F}"/>
              </a:ext>
            </a:extLst>
          </p:cNvPr>
          <p:cNvGrpSpPr/>
          <p:nvPr/>
        </p:nvGrpSpPr>
        <p:grpSpPr>
          <a:xfrm>
            <a:off x="4795961" y="3719140"/>
            <a:ext cx="2790476" cy="2894902"/>
            <a:chOff x="1468199" y="1914524"/>
            <a:chExt cx="3866809" cy="4011515"/>
          </a:xfrm>
          <a:effectLst/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7F8E028-7A53-41B3-973E-AF0E3A523EF6}"/>
                </a:ext>
              </a:extLst>
            </p:cNvPr>
            <p:cNvGrpSpPr/>
            <p:nvPr/>
          </p:nvGrpSpPr>
          <p:grpSpPr>
            <a:xfrm>
              <a:off x="1468199" y="2047741"/>
              <a:ext cx="3866809" cy="3878298"/>
              <a:chOff x="3424238" y="1277938"/>
              <a:chExt cx="5343525" cy="5359401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4348E12E-5A54-470D-962B-15E91E9B6E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9426" y="1277938"/>
                <a:ext cx="3608388" cy="4643438"/>
              </a:xfrm>
              <a:custGeom>
                <a:avLst/>
                <a:gdLst>
                  <a:gd name="T0" fmla="*/ 1186 w 11367"/>
                  <a:gd name="T1" fmla="*/ 642 h 14624"/>
                  <a:gd name="T2" fmla="*/ 1350 w 11367"/>
                  <a:gd name="T3" fmla="*/ 1663 h 14624"/>
                  <a:gd name="T4" fmla="*/ 1571 w 11367"/>
                  <a:gd name="T5" fmla="*/ 2687 h 14624"/>
                  <a:gd name="T6" fmla="*/ 1860 w 11367"/>
                  <a:gd name="T7" fmla="*/ 3691 h 14624"/>
                  <a:gd name="T8" fmla="*/ 2224 w 11367"/>
                  <a:gd name="T9" fmla="*/ 4656 h 14624"/>
                  <a:gd name="T10" fmla="*/ 2671 w 11367"/>
                  <a:gd name="T11" fmla="*/ 5557 h 14624"/>
                  <a:gd name="T12" fmla="*/ 3132 w 11367"/>
                  <a:gd name="T13" fmla="*/ 6268 h 14624"/>
                  <a:gd name="T14" fmla="*/ 3314 w 11367"/>
                  <a:gd name="T15" fmla="*/ 6504 h 14624"/>
                  <a:gd name="T16" fmla="*/ 3455 w 11367"/>
                  <a:gd name="T17" fmla="*/ 6677 h 14624"/>
                  <a:gd name="T18" fmla="*/ 3549 w 11367"/>
                  <a:gd name="T19" fmla="*/ 6785 h 14624"/>
                  <a:gd name="T20" fmla="*/ 4436 w 11367"/>
                  <a:gd name="T21" fmla="*/ 7516 h 14624"/>
                  <a:gd name="T22" fmla="*/ 4444 w 11367"/>
                  <a:gd name="T23" fmla="*/ 7530 h 14624"/>
                  <a:gd name="T24" fmla="*/ 4845 w 11367"/>
                  <a:gd name="T25" fmla="*/ 12199 h 14624"/>
                  <a:gd name="T26" fmla="*/ 4790 w 11367"/>
                  <a:gd name="T27" fmla="*/ 12206 h 14624"/>
                  <a:gd name="T28" fmla="*/ 4739 w 11367"/>
                  <a:gd name="T29" fmla="*/ 12231 h 14624"/>
                  <a:gd name="T30" fmla="*/ 4727 w 11367"/>
                  <a:gd name="T31" fmla="*/ 12262 h 14624"/>
                  <a:gd name="T32" fmla="*/ 4713 w 11367"/>
                  <a:gd name="T33" fmla="*/ 12278 h 14624"/>
                  <a:gd name="T34" fmla="*/ 4621 w 11367"/>
                  <a:gd name="T35" fmla="*/ 12314 h 14624"/>
                  <a:gd name="T36" fmla="*/ 4463 w 11367"/>
                  <a:gd name="T37" fmla="*/ 12395 h 14624"/>
                  <a:gd name="T38" fmla="*/ 4206 w 11367"/>
                  <a:gd name="T39" fmla="*/ 12558 h 14624"/>
                  <a:gd name="T40" fmla="*/ 3964 w 11367"/>
                  <a:gd name="T41" fmla="*/ 12738 h 14624"/>
                  <a:gd name="T42" fmla="*/ 3735 w 11367"/>
                  <a:gd name="T43" fmla="*/ 12935 h 14624"/>
                  <a:gd name="T44" fmla="*/ 3434 w 11367"/>
                  <a:gd name="T45" fmla="*/ 13229 h 14624"/>
                  <a:gd name="T46" fmla="*/ 3070 w 11367"/>
                  <a:gd name="T47" fmla="*/ 13620 h 14624"/>
                  <a:gd name="T48" fmla="*/ 2812 w 11367"/>
                  <a:gd name="T49" fmla="*/ 13942 h 14624"/>
                  <a:gd name="T50" fmla="*/ 2527 w 11367"/>
                  <a:gd name="T51" fmla="*/ 14335 h 14624"/>
                  <a:gd name="T52" fmla="*/ 2403 w 11367"/>
                  <a:gd name="T53" fmla="*/ 14533 h 14624"/>
                  <a:gd name="T54" fmla="*/ 9024 w 11367"/>
                  <a:gd name="T55" fmla="*/ 14624 h 14624"/>
                  <a:gd name="T56" fmla="*/ 8937 w 11367"/>
                  <a:gd name="T57" fmla="*/ 14443 h 14624"/>
                  <a:gd name="T58" fmla="*/ 8792 w 11367"/>
                  <a:gd name="T59" fmla="*/ 14224 h 14624"/>
                  <a:gd name="T60" fmla="*/ 8611 w 11367"/>
                  <a:gd name="T61" fmla="*/ 13983 h 14624"/>
                  <a:gd name="T62" fmla="*/ 8255 w 11367"/>
                  <a:gd name="T63" fmla="*/ 13560 h 14624"/>
                  <a:gd name="T64" fmla="*/ 7924 w 11367"/>
                  <a:gd name="T65" fmla="*/ 13203 h 14624"/>
                  <a:gd name="T66" fmla="*/ 7588 w 11367"/>
                  <a:gd name="T67" fmla="*/ 12886 h 14624"/>
                  <a:gd name="T68" fmla="*/ 7248 w 11367"/>
                  <a:gd name="T69" fmla="*/ 12613 h 14624"/>
                  <a:gd name="T70" fmla="*/ 7052 w 11367"/>
                  <a:gd name="T71" fmla="*/ 12476 h 14624"/>
                  <a:gd name="T72" fmla="*/ 6853 w 11367"/>
                  <a:gd name="T73" fmla="*/ 12357 h 14624"/>
                  <a:gd name="T74" fmla="*/ 6746 w 11367"/>
                  <a:gd name="T75" fmla="*/ 12308 h 14624"/>
                  <a:gd name="T76" fmla="*/ 6664 w 11367"/>
                  <a:gd name="T77" fmla="*/ 12273 h 14624"/>
                  <a:gd name="T78" fmla="*/ 6657 w 11367"/>
                  <a:gd name="T79" fmla="*/ 12260 h 14624"/>
                  <a:gd name="T80" fmla="*/ 6652 w 11367"/>
                  <a:gd name="T81" fmla="*/ 12236 h 14624"/>
                  <a:gd name="T82" fmla="*/ 6566 w 11367"/>
                  <a:gd name="T83" fmla="*/ 7695 h 14624"/>
                  <a:gd name="T84" fmla="*/ 6804 w 11367"/>
                  <a:gd name="T85" fmla="*/ 7626 h 14624"/>
                  <a:gd name="T86" fmla="*/ 6932 w 11367"/>
                  <a:gd name="T87" fmla="*/ 7570 h 14624"/>
                  <a:gd name="T88" fmla="*/ 6949 w 11367"/>
                  <a:gd name="T89" fmla="*/ 7530 h 14624"/>
                  <a:gd name="T90" fmla="*/ 6944 w 11367"/>
                  <a:gd name="T91" fmla="*/ 7518 h 14624"/>
                  <a:gd name="T92" fmla="*/ 7095 w 11367"/>
                  <a:gd name="T93" fmla="*/ 7419 h 14624"/>
                  <a:gd name="T94" fmla="*/ 7579 w 11367"/>
                  <a:gd name="T95" fmla="*/ 7041 h 14624"/>
                  <a:gd name="T96" fmla="*/ 7677 w 11367"/>
                  <a:gd name="T97" fmla="*/ 6931 h 14624"/>
                  <a:gd name="T98" fmla="*/ 7906 w 11367"/>
                  <a:gd name="T99" fmla="*/ 6700 h 14624"/>
                  <a:gd name="T100" fmla="*/ 8050 w 11367"/>
                  <a:gd name="T101" fmla="*/ 6537 h 14624"/>
                  <a:gd name="T102" fmla="*/ 8244 w 11367"/>
                  <a:gd name="T103" fmla="*/ 6277 h 14624"/>
                  <a:gd name="T104" fmla="*/ 8718 w 11367"/>
                  <a:gd name="T105" fmla="*/ 5549 h 14624"/>
                  <a:gd name="T106" fmla="*/ 9162 w 11367"/>
                  <a:gd name="T107" fmla="*/ 4651 h 14624"/>
                  <a:gd name="T108" fmla="*/ 9525 w 11367"/>
                  <a:gd name="T109" fmla="*/ 3684 h 14624"/>
                  <a:gd name="T110" fmla="*/ 9813 w 11367"/>
                  <a:gd name="T111" fmla="*/ 2673 h 14624"/>
                  <a:gd name="T112" fmla="*/ 10034 w 11367"/>
                  <a:gd name="T113" fmla="*/ 1648 h 14624"/>
                  <a:gd name="T114" fmla="*/ 10197 w 11367"/>
                  <a:gd name="T115" fmla="*/ 633 h 14624"/>
                  <a:gd name="T116" fmla="*/ 11355 w 11367"/>
                  <a:gd name="T117" fmla="*/ 35 h 14624"/>
                  <a:gd name="T118" fmla="*/ 11327 w 11367"/>
                  <a:gd name="T119" fmla="*/ 2 h 14624"/>
                  <a:gd name="T120" fmla="*/ 16 w 11367"/>
                  <a:gd name="T121" fmla="*/ 20 h 14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67" h="14624">
                    <a:moveTo>
                      <a:pt x="38" y="45"/>
                    </a:moveTo>
                    <a:lnTo>
                      <a:pt x="1114" y="40"/>
                    </a:lnTo>
                    <a:lnTo>
                      <a:pt x="1136" y="239"/>
                    </a:lnTo>
                    <a:lnTo>
                      <a:pt x="1161" y="440"/>
                    </a:lnTo>
                    <a:lnTo>
                      <a:pt x="1186" y="642"/>
                    </a:lnTo>
                    <a:lnTo>
                      <a:pt x="1215" y="845"/>
                    </a:lnTo>
                    <a:lnTo>
                      <a:pt x="1245" y="1049"/>
                    </a:lnTo>
                    <a:lnTo>
                      <a:pt x="1278" y="1253"/>
                    </a:lnTo>
                    <a:lnTo>
                      <a:pt x="1313" y="1458"/>
                    </a:lnTo>
                    <a:lnTo>
                      <a:pt x="1350" y="1663"/>
                    </a:lnTo>
                    <a:lnTo>
                      <a:pt x="1389" y="1868"/>
                    </a:lnTo>
                    <a:lnTo>
                      <a:pt x="1431" y="2073"/>
                    </a:lnTo>
                    <a:lnTo>
                      <a:pt x="1475" y="2278"/>
                    </a:lnTo>
                    <a:lnTo>
                      <a:pt x="1522" y="2482"/>
                    </a:lnTo>
                    <a:lnTo>
                      <a:pt x="1571" y="2687"/>
                    </a:lnTo>
                    <a:lnTo>
                      <a:pt x="1624" y="2890"/>
                    </a:lnTo>
                    <a:lnTo>
                      <a:pt x="1679" y="3092"/>
                    </a:lnTo>
                    <a:lnTo>
                      <a:pt x="1736" y="3294"/>
                    </a:lnTo>
                    <a:lnTo>
                      <a:pt x="1797" y="3493"/>
                    </a:lnTo>
                    <a:lnTo>
                      <a:pt x="1860" y="3691"/>
                    </a:lnTo>
                    <a:lnTo>
                      <a:pt x="1927" y="3889"/>
                    </a:lnTo>
                    <a:lnTo>
                      <a:pt x="1996" y="4084"/>
                    </a:lnTo>
                    <a:lnTo>
                      <a:pt x="2069" y="4277"/>
                    </a:lnTo>
                    <a:lnTo>
                      <a:pt x="2145" y="4467"/>
                    </a:lnTo>
                    <a:lnTo>
                      <a:pt x="2224" y="4656"/>
                    </a:lnTo>
                    <a:lnTo>
                      <a:pt x="2306" y="4841"/>
                    </a:lnTo>
                    <a:lnTo>
                      <a:pt x="2393" y="5025"/>
                    </a:lnTo>
                    <a:lnTo>
                      <a:pt x="2481" y="5205"/>
                    </a:lnTo>
                    <a:lnTo>
                      <a:pt x="2575" y="5383"/>
                    </a:lnTo>
                    <a:lnTo>
                      <a:pt x="2671" y="5557"/>
                    </a:lnTo>
                    <a:lnTo>
                      <a:pt x="2771" y="5727"/>
                    </a:lnTo>
                    <a:lnTo>
                      <a:pt x="2876" y="5893"/>
                    </a:lnTo>
                    <a:lnTo>
                      <a:pt x="2983" y="6057"/>
                    </a:lnTo>
                    <a:lnTo>
                      <a:pt x="3095" y="6216"/>
                    </a:lnTo>
                    <a:lnTo>
                      <a:pt x="3132" y="6268"/>
                    </a:lnTo>
                    <a:lnTo>
                      <a:pt x="3168" y="6317"/>
                    </a:lnTo>
                    <a:lnTo>
                      <a:pt x="3204" y="6365"/>
                    </a:lnTo>
                    <a:lnTo>
                      <a:pt x="3239" y="6411"/>
                    </a:lnTo>
                    <a:lnTo>
                      <a:pt x="3274" y="6458"/>
                    </a:lnTo>
                    <a:lnTo>
                      <a:pt x="3314" y="6504"/>
                    </a:lnTo>
                    <a:lnTo>
                      <a:pt x="3354" y="6553"/>
                    </a:lnTo>
                    <a:lnTo>
                      <a:pt x="3398" y="6603"/>
                    </a:lnTo>
                    <a:lnTo>
                      <a:pt x="3420" y="6631"/>
                    </a:lnTo>
                    <a:lnTo>
                      <a:pt x="3439" y="6655"/>
                    </a:lnTo>
                    <a:lnTo>
                      <a:pt x="3455" y="6677"/>
                    </a:lnTo>
                    <a:lnTo>
                      <a:pt x="3470" y="6697"/>
                    </a:lnTo>
                    <a:lnTo>
                      <a:pt x="3485" y="6718"/>
                    </a:lnTo>
                    <a:lnTo>
                      <a:pt x="3502" y="6739"/>
                    </a:lnTo>
                    <a:lnTo>
                      <a:pt x="3523" y="6760"/>
                    </a:lnTo>
                    <a:lnTo>
                      <a:pt x="3549" y="6785"/>
                    </a:lnTo>
                    <a:lnTo>
                      <a:pt x="4380" y="7479"/>
                    </a:lnTo>
                    <a:lnTo>
                      <a:pt x="4397" y="7492"/>
                    </a:lnTo>
                    <a:lnTo>
                      <a:pt x="4411" y="7502"/>
                    </a:lnTo>
                    <a:lnTo>
                      <a:pt x="4425" y="7509"/>
                    </a:lnTo>
                    <a:lnTo>
                      <a:pt x="4436" y="7516"/>
                    </a:lnTo>
                    <a:lnTo>
                      <a:pt x="4452" y="7522"/>
                    </a:lnTo>
                    <a:lnTo>
                      <a:pt x="4460" y="7525"/>
                    </a:lnTo>
                    <a:lnTo>
                      <a:pt x="4460" y="7525"/>
                    </a:lnTo>
                    <a:lnTo>
                      <a:pt x="4451" y="7527"/>
                    </a:lnTo>
                    <a:lnTo>
                      <a:pt x="4444" y="7530"/>
                    </a:lnTo>
                    <a:lnTo>
                      <a:pt x="4435" y="7533"/>
                    </a:lnTo>
                    <a:lnTo>
                      <a:pt x="4423" y="7538"/>
                    </a:lnTo>
                    <a:lnTo>
                      <a:pt x="4409" y="7544"/>
                    </a:lnTo>
                    <a:lnTo>
                      <a:pt x="4841" y="7709"/>
                    </a:lnTo>
                    <a:lnTo>
                      <a:pt x="4845" y="12199"/>
                    </a:lnTo>
                    <a:lnTo>
                      <a:pt x="4825" y="12200"/>
                    </a:lnTo>
                    <a:lnTo>
                      <a:pt x="4812" y="12201"/>
                    </a:lnTo>
                    <a:lnTo>
                      <a:pt x="4806" y="12201"/>
                    </a:lnTo>
                    <a:lnTo>
                      <a:pt x="4798" y="12203"/>
                    </a:lnTo>
                    <a:lnTo>
                      <a:pt x="4790" y="12206"/>
                    </a:lnTo>
                    <a:lnTo>
                      <a:pt x="4777" y="12211"/>
                    </a:lnTo>
                    <a:lnTo>
                      <a:pt x="4764" y="12217"/>
                    </a:lnTo>
                    <a:lnTo>
                      <a:pt x="4753" y="12222"/>
                    </a:lnTo>
                    <a:lnTo>
                      <a:pt x="4746" y="12226"/>
                    </a:lnTo>
                    <a:lnTo>
                      <a:pt x="4739" y="12231"/>
                    </a:lnTo>
                    <a:lnTo>
                      <a:pt x="4730" y="12239"/>
                    </a:lnTo>
                    <a:lnTo>
                      <a:pt x="4717" y="12250"/>
                    </a:lnTo>
                    <a:lnTo>
                      <a:pt x="4723" y="12255"/>
                    </a:lnTo>
                    <a:lnTo>
                      <a:pt x="4727" y="12260"/>
                    </a:lnTo>
                    <a:lnTo>
                      <a:pt x="4727" y="12262"/>
                    </a:lnTo>
                    <a:lnTo>
                      <a:pt x="4727" y="12264"/>
                    </a:lnTo>
                    <a:lnTo>
                      <a:pt x="4726" y="12266"/>
                    </a:lnTo>
                    <a:lnTo>
                      <a:pt x="4725" y="12269"/>
                    </a:lnTo>
                    <a:lnTo>
                      <a:pt x="4719" y="12273"/>
                    </a:lnTo>
                    <a:lnTo>
                      <a:pt x="4713" y="12278"/>
                    </a:lnTo>
                    <a:lnTo>
                      <a:pt x="4703" y="12282"/>
                    </a:lnTo>
                    <a:lnTo>
                      <a:pt x="4693" y="12287"/>
                    </a:lnTo>
                    <a:lnTo>
                      <a:pt x="4668" y="12296"/>
                    </a:lnTo>
                    <a:lnTo>
                      <a:pt x="4637" y="12308"/>
                    </a:lnTo>
                    <a:lnTo>
                      <a:pt x="4621" y="12314"/>
                    </a:lnTo>
                    <a:lnTo>
                      <a:pt x="4604" y="12320"/>
                    </a:lnTo>
                    <a:lnTo>
                      <a:pt x="4587" y="12329"/>
                    </a:lnTo>
                    <a:lnTo>
                      <a:pt x="4571" y="12336"/>
                    </a:lnTo>
                    <a:lnTo>
                      <a:pt x="4516" y="12366"/>
                    </a:lnTo>
                    <a:lnTo>
                      <a:pt x="4463" y="12395"/>
                    </a:lnTo>
                    <a:lnTo>
                      <a:pt x="4410" y="12426"/>
                    </a:lnTo>
                    <a:lnTo>
                      <a:pt x="4358" y="12457"/>
                    </a:lnTo>
                    <a:lnTo>
                      <a:pt x="4306" y="12490"/>
                    </a:lnTo>
                    <a:lnTo>
                      <a:pt x="4255" y="12523"/>
                    </a:lnTo>
                    <a:lnTo>
                      <a:pt x="4206" y="12558"/>
                    </a:lnTo>
                    <a:lnTo>
                      <a:pt x="4156" y="12592"/>
                    </a:lnTo>
                    <a:lnTo>
                      <a:pt x="4107" y="12627"/>
                    </a:lnTo>
                    <a:lnTo>
                      <a:pt x="4059" y="12664"/>
                    </a:lnTo>
                    <a:lnTo>
                      <a:pt x="4011" y="12701"/>
                    </a:lnTo>
                    <a:lnTo>
                      <a:pt x="3964" y="12738"/>
                    </a:lnTo>
                    <a:lnTo>
                      <a:pt x="3917" y="12777"/>
                    </a:lnTo>
                    <a:lnTo>
                      <a:pt x="3871" y="12815"/>
                    </a:lnTo>
                    <a:lnTo>
                      <a:pt x="3825" y="12855"/>
                    </a:lnTo>
                    <a:lnTo>
                      <a:pt x="3781" y="12894"/>
                    </a:lnTo>
                    <a:lnTo>
                      <a:pt x="3735" y="12935"/>
                    </a:lnTo>
                    <a:lnTo>
                      <a:pt x="3691" y="12975"/>
                    </a:lnTo>
                    <a:lnTo>
                      <a:pt x="3648" y="13017"/>
                    </a:lnTo>
                    <a:lnTo>
                      <a:pt x="3604" y="13059"/>
                    </a:lnTo>
                    <a:lnTo>
                      <a:pt x="3518" y="13143"/>
                    </a:lnTo>
                    <a:lnTo>
                      <a:pt x="3434" y="13229"/>
                    </a:lnTo>
                    <a:lnTo>
                      <a:pt x="3350" y="13315"/>
                    </a:lnTo>
                    <a:lnTo>
                      <a:pt x="3267" y="13403"/>
                    </a:lnTo>
                    <a:lnTo>
                      <a:pt x="3186" y="13491"/>
                    </a:lnTo>
                    <a:lnTo>
                      <a:pt x="3105" y="13579"/>
                    </a:lnTo>
                    <a:lnTo>
                      <a:pt x="3070" y="13620"/>
                    </a:lnTo>
                    <a:lnTo>
                      <a:pt x="3027" y="13670"/>
                    </a:lnTo>
                    <a:lnTo>
                      <a:pt x="2979" y="13729"/>
                    </a:lnTo>
                    <a:lnTo>
                      <a:pt x="2926" y="13794"/>
                    </a:lnTo>
                    <a:lnTo>
                      <a:pt x="2870" y="13866"/>
                    </a:lnTo>
                    <a:lnTo>
                      <a:pt x="2812" y="13942"/>
                    </a:lnTo>
                    <a:lnTo>
                      <a:pt x="2752" y="14020"/>
                    </a:lnTo>
                    <a:lnTo>
                      <a:pt x="2692" y="14100"/>
                    </a:lnTo>
                    <a:lnTo>
                      <a:pt x="2634" y="14180"/>
                    </a:lnTo>
                    <a:lnTo>
                      <a:pt x="2580" y="14259"/>
                    </a:lnTo>
                    <a:lnTo>
                      <a:pt x="2527" y="14335"/>
                    </a:lnTo>
                    <a:lnTo>
                      <a:pt x="2479" y="14407"/>
                    </a:lnTo>
                    <a:lnTo>
                      <a:pt x="2458" y="14441"/>
                    </a:lnTo>
                    <a:lnTo>
                      <a:pt x="2438" y="14472"/>
                    </a:lnTo>
                    <a:lnTo>
                      <a:pt x="2419" y="14503"/>
                    </a:lnTo>
                    <a:lnTo>
                      <a:pt x="2403" y="14533"/>
                    </a:lnTo>
                    <a:lnTo>
                      <a:pt x="2389" y="14559"/>
                    </a:lnTo>
                    <a:lnTo>
                      <a:pt x="2377" y="14583"/>
                    </a:lnTo>
                    <a:lnTo>
                      <a:pt x="2366" y="14605"/>
                    </a:lnTo>
                    <a:lnTo>
                      <a:pt x="2359" y="14624"/>
                    </a:lnTo>
                    <a:lnTo>
                      <a:pt x="9024" y="14624"/>
                    </a:lnTo>
                    <a:lnTo>
                      <a:pt x="9011" y="14592"/>
                    </a:lnTo>
                    <a:lnTo>
                      <a:pt x="8997" y="14558"/>
                    </a:lnTo>
                    <a:lnTo>
                      <a:pt x="8979" y="14521"/>
                    </a:lnTo>
                    <a:lnTo>
                      <a:pt x="8959" y="14483"/>
                    </a:lnTo>
                    <a:lnTo>
                      <a:pt x="8937" y="14443"/>
                    </a:lnTo>
                    <a:lnTo>
                      <a:pt x="8911" y="14402"/>
                    </a:lnTo>
                    <a:lnTo>
                      <a:pt x="8884" y="14359"/>
                    </a:lnTo>
                    <a:lnTo>
                      <a:pt x="8855" y="14314"/>
                    </a:lnTo>
                    <a:lnTo>
                      <a:pt x="8825" y="14269"/>
                    </a:lnTo>
                    <a:lnTo>
                      <a:pt x="8792" y="14224"/>
                    </a:lnTo>
                    <a:lnTo>
                      <a:pt x="8758" y="14176"/>
                    </a:lnTo>
                    <a:lnTo>
                      <a:pt x="8722" y="14129"/>
                    </a:lnTo>
                    <a:lnTo>
                      <a:pt x="8687" y="14080"/>
                    </a:lnTo>
                    <a:lnTo>
                      <a:pt x="8650" y="14033"/>
                    </a:lnTo>
                    <a:lnTo>
                      <a:pt x="8611" y="13983"/>
                    </a:lnTo>
                    <a:lnTo>
                      <a:pt x="8572" y="13934"/>
                    </a:lnTo>
                    <a:lnTo>
                      <a:pt x="8493" y="13837"/>
                    </a:lnTo>
                    <a:lnTo>
                      <a:pt x="8412" y="13742"/>
                    </a:lnTo>
                    <a:lnTo>
                      <a:pt x="8333" y="13650"/>
                    </a:lnTo>
                    <a:lnTo>
                      <a:pt x="8255" y="13560"/>
                    </a:lnTo>
                    <a:lnTo>
                      <a:pt x="8180" y="13476"/>
                    </a:lnTo>
                    <a:lnTo>
                      <a:pt x="8109" y="13397"/>
                    </a:lnTo>
                    <a:lnTo>
                      <a:pt x="8043" y="13327"/>
                    </a:lnTo>
                    <a:lnTo>
                      <a:pt x="7984" y="13265"/>
                    </a:lnTo>
                    <a:lnTo>
                      <a:pt x="7924" y="13203"/>
                    </a:lnTo>
                    <a:lnTo>
                      <a:pt x="7861" y="13140"/>
                    </a:lnTo>
                    <a:lnTo>
                      <a:pt x="7797" y="13077"/>
                    </a:lnTo>
                    <a:lnTo>
                      <a:pt x="7729" y="13012"/>
                    </a:lnTo>
                    <a:lnTo>
                      <a:pt x="7659" y="12949"/>
                    </a:lnTo>
                    <a:lnTo>
                      <a:pt x="7588" y="12886"/>
                    </a:lnTo>
                    <a:lnTo>
                      <a:pt x="7515" y="12822"/>
                    </a:lnTo>
                    <a:lnTo>
                      <a:pt x="7440" y="12760"/>
                    </a:lnTo>
                    <a:lnTo>
                      <a:pt x="7364" y="12700"/>
                    </a:lnTo>
                    <a:lnTo>
                      <a:pt x="7287" y="12641"/>
                    </a:lnTo>
                    <a:lnTo>
                      <a:pt x="7248" y="12613"/>
                    </a:lnTo>
                    <a:lnTo>
                      <a:pt x="7209" y="12584"/>
                    </a:lnTo>
                    <a:lnTo>
                      <a:pt x="7170" y="12556"/>
                    </a:lnTo>
                    <a:lnTo>
                      <a:pt x="7131" y="12528"/>
                    </a:lnTo>
                    <a:lnTo>
                      <a:pt x="7091" y="12502"/>
                    </a:lnTo>
                    <a:lnTo>
                      <a:pt x="7052" y="12476"/>
                    </a:lnTo>
                    <a:lnTo>
                      <a:pt x="7012" y="12451"/>
                    </a:lnTo>
                    <a:lnTo>
                      <a:pt x="6972" y="12427"/>
                    </a:lnTo>
                    <a:lnTo>
                      <a:pt x="6932" y="12403"/>
                    </a:lnTo>
                    <a:lnTo>
                      <a:pt x="6893" y="12379"/>
                    </a:lnTo>
                    <a:lnTo>
                      <a:pt x="6853" y="12357"/>
                    </a:lnTo>
                    <a:lnTo>
                      <a:pt x="6813" y="12336"/>
                    </a:lnTo>
                    <a:lnTo>
                      <a:pt x="6796" y="12329"/>
                    </a:lnTo>
                    <a:lnTo>
                      <a:pt x="6779" y="12320"/>
                    </a:lnTo>
                    <a:lnTo>
                      <a:pt x="6762" y="12314"/>
                    </a:lnTo>
                    <a:lnTo>
                      <a:pt x="6746" y="12308"/>
                    </a:lnTo>
                    <a:lnTo>
                      <a:pt x="6716" y="12296"/>
                    </a:lnTo>
                    <a:lnTo>
                      <a:pt x="6690" y="12287"/>
                    </a:lnTo>
                    <a:lnTo>
                      <a:pt x="6680" y="12282"/>
                    </a:lnTo>
                    <a:lnTo>
                      <a:pt x="6670" y="12278"/>
                    </a:lnTo>
                    <a:lnTo>
                      <a:pt x="6664" y="12273"/>
                    </a:lnTo>
                    <a:lnTo>
                      <a:pt x="6659" y="12269"/>
                    </a:lnTo>
                    <a:lnTo>
                      <a:pt x="6658" y="12266"/>
                    </a:lnTo>
                    <a:lnTo>
                      <a:pt x="6657" y="12264"/>
                    </a:lnTo>
                    <a:lnTo>
                      <a:pt x="6657" y="12262"/>
                    </a:lnTo>
                    <a:lnTo>
                      <a:pt x="6657" y="12260"/>
                    </a:lnTo>
                    <a:lnTo>
                      <a:pt x="6660" y="12255"/>
                    </a:lnTo>
                    <a:lnTo>
                      <a:pt x="6666" y="12250"/>
                    </a:lnTo>
                    <a:lnTo>
                      <a:pt x="6661" y="12244"/>
                    </a:lnTo>
                    <a:lnTo>
                      <a:pt x="6655" y="12238"/>
                    </a:lnTo>
                    <a:lnTo>
                      <a:pt x="6652" y="12236"/>
                    </a:lnTo>
                    <a:lnTo>
                      <a:pt x="6650" y="12235"/>
                    </a:lnTo>
                    <a:lnTo>
                      <a:pt x="6648" y="12234"/>
                    </a:lnTo>
                    <a:lnTo>
                      <a:pt x="6647" y="12235"/>
                    </a:lnTo>
                    <a:lnTo>
                      <a:pt x="6566" y="12159"/>
                    </a:lnTo>
                    <a:lnTo>
                      <a:pt x="6566" y="7695"/>
                    </a:lnTo>
                    <a:lnTo>
                      <a:pt x="6613" y="7683"/>
                    </a:lnTo>
                    <a:lnTo>
                      <a:pt x="6666" y="7669"/>
                    </a:lnTo>
                    <a:lnTo>
                      <a:pt x="6721" y="7653"/>
                    </a:lnTo>
                    <a:lnTo>
                      <a:pt x="6777" y="7635"/>
                    </a:lnTo>
                    <a:lnTo>
                      <a:pt x="6804" y="7626"/>
                    </a:lnTo>
                    <a:lnTo>
                      <a:pt x="6832" y="7615"/>
                    </a:lnTo>
                    <a:lnTo>
                      <a:pt x="6858" y="7604"/>
                    </a:lnTo>
                    <a:lnTo>
                      <a:pt x="6883" y="7593"/>
                    </a:lnTo>
                    <a:lnTo>
                      <a:pt x="6909" y="7582"/>
                    </a:lnTo>
                    <a:lnTo>
                      <a:pt x="6932" y="7570"/>
                    </a:lnTo>
                    <a:lnTo>
                      <a:pt x="6953" y="7557"/>
                    </a:lnTo>
                    <a:lnTo>
                      <a:pt x="6973" y="7544"/>
                    </a:lnTo>
                    <a:lnTo>
                      <a:pt x="6964" y="7538"/>
                    </a:lnTo>
                    <a:lnTo>
                      <a:pt x="6957" y="7533"/>
                    </a:lnTo>
                    <a:lnTo>
                      <a:pt x="6949" y="7530"/>
                    </a:lnTo>
                    <a:lnTo>
                      <a:pt x="6941" y="7528"/>
                    </a:lnTo>
                    <a:lnTo>
                      <a:pt x="6930" y="7528"/>
                    </a:lnTo>
                    <a:lnTo>
                      <a:pt x="6925" y="7528"/>
                    </a:lnTo>
                    <a:lnTo>
                      <a:pt x="6929" y="7526"/>
                    </a:lnTo>
                    <a:lnTo>
                      <a:pt x="6944" y="7518"/>
                    </a:lnTo>
                    <a:lnTo>
                      <a:pt x="6974" y="7499"/>
                    </a:lnTo>
                    <a:lnTo>
                      <a:pt x="7020" y="7467"/>
                    </a:lnTo>
                    <a:lnTo>
                      <a:pt x="7050" y="7447"/>
                    </a:lnTo>
                    <a:lnTo>
                      <a:pt x="7073" y="7432"/>
                    </a:lnTo>
                    <a:lnTo>
                      <a:pt x="7095" y="7419"/>
                    </a:lnTo>
                    <a:lnTo>
                      <a:pt x="7124" y="7401"/>
                    </a:lnTo>
                    <a:lnTo>
                      <a:pt x="7518" y="7103"/>
                    </a:lnTo>
                    <a:lnTo>
                      <a:pt x="7539" y="7084"/>
                    </a:lnTo>
                    <a:lnTo>
                      <a:pt x="7559" y="7063"/>
                    </a:lnTo>
                    <a:lnTo>
                      <a:pt x="7579" y="7041"/>
                    </a:lnTo>
                    <a:lnTo>
                      <a:pt x="7599" y="7018"/>
                    </a:lnTo>
                    <a:lnTo>
                      <a:pt x="7618" y="6996"/>
                    </a:lnTo>
                    <a:lnTo>
                      <a:pt x="7638" y="6974"/>
                    </a:lnTo>
                    <a:lnTo>
                      <a:pt x="7657" y="6951"/>
                    </a:lnTo>
                    <a:lnTo>
                      <a:pt x="7677" y="6931"/>
                    </a:lnTo>
                    <a:lnTo>
                      <a:pt x="7736" y="6872"/>
                    </a:lnTo>
                    <a:lnTo>
                      <a:pt x="7787" y="6821"/>
                    </a:lnTo>
                    <a:lnTo>
                      <a:pt x="7832" y="6776"/>
                    </a:lnTo>
                    <a:lnTo>
                      <a:pt x="7871" y="6736"/>
                    </a:lnTo>
                    <a:lnTo>
                      <a:pt x="7906" y="6700"/>
                    </a:lnTo>
                    <a:lnTo>
                      <a:pt x="7937" y="6668"/>
                    </a:lnTo>
                    <a:lnTo>
                      <a:pt x="7966" y="6636"/>
                    </a:lnTo>
                    <a:lnTo>
                      <a:pt x="7994" y="6604"/>
                    </a:lnTo>
                    <a:lnTo>
                      <a:pt x="8021" y="6572"/>
                    </a:lnTo>
                    <a:lnTo>
                      <a:pt x="8050" y="6537"/>
                    </a:lnTo>
                    <a:lnTo>
                      <a:pt x="8080" y="6498"/>
                    </a:lnTo>
                    <a:lnTo>
                      <a:pt x="8114" y="6453"/>
                    </a:lnTo>
                    <a:lnTo>
                      <a:pt x="8152" y="6403"/>
                    </a:lnTo>
                    <a:lnTo>
                      <a:pt x="8194" y="6345"/>
                    </a:lnTo>
                    <a:lnTo>
                      <a:pt x="8244" y="6277"/>
                    </a:lnTo>
                    <a:lnTo>
                      <a:pt x="8300" y="6200"/>
                    </a:lnTo>
                    <a:lnTo>
                      <a:pt x="8410" y="6044"/>
                    </a:lnTo>
                    <a:lnTo>
                      <a:pt x="8517" y="5884"/>
                    </a:lnTo>
                    <a:lnTo>
                      <a:pt x="8619" y="5718"/>
                    </a:lnTo>
                    <a:lnTo>
                      <a:pt x="8718" y="5549"/>
                    </a:lnTo>
                    <a:lnTo>
                      <a:pt x="8814" y="5376"/>
                    </a:lnTo>
                    <a:lnTo>
                      <a:pt x="8907" y="5200"/>
                    </a:lnTo>
                    <a:lnTo>
                      <a:pt x="8996" y="5021"/>
                    </a:lnTo>
                    <a:lnTo>
                      <a:pt x="9081" y="4837"/>
                    </a:lnTo>
                    <a:lnTo>
                      <a:pt x="9162" y="4651"/>
                    </a:lnTo>
                    <a:lnTo>
                      <a:pt x="9241" y="4463"/>
                    </a:lnTo>
                    <a:lnTo>
                      <a:pt x="9317" y="4271"/>
                    </a:lnTo>
                    <a:lnTo>
                      <a:pt x="9389" y="4078"/>
                    </a:lnTo>
                    <a:lnTo>
                      <a:pt x="9459" y="3881"/>
                    </a:lnTo>
                    <a:lnTo>
                      <a:pt x="9525" y="3684"/>
                    </a:lnTo>
                    <a:lnTo>
                      <a:pt x="9588" y="3485"/>
                    </a:lnTo>
                    <a:lnTo>
                      <a:pt x="9648" y="3283"/>
                    </a:lnTo>
                    <a:lnTo>
                      <a:pt x="9706" y="3081"/>
                    </a:lnTo>
                    <a:lnTo>
                      <a:pt x="9761" y="2878"/>
                    </a:lnTo>
                    <a:lnTo>
                      <a:pt x="9813" y="2673"/>
                    </a:lnTo>
                    <a:lnTo>
                      <a:pt x="9862" y="2469"/>
                    </a:lnTo>
                    <a:lnTo>
                      <a:pt x="9910" y="2264"/>
                    </a:lnTo>
                    <a:lnTo>
                      <a:pt x="9954" y="2058"/>
                    </a:lnTo>
                    <a:lnTo>
                      <a:pt x="9995" y="1853"/>
                    </a:lnTo>
                    <a:lnTo>
                      <a:pt x="10034" y="1648"/>
                    </a:lnTo>
                    <a:lnTo>
                      <a:pt x="10072" y="1443"/>
                    </a:lnTo>
                    <a:lnTo>
                      <a:pt x="10106" y="1239"/>
                    </a:lnTo>
                    <a:lnTo>
                      <a:pt x="10139" y="1036"/>
                    </a:lnTo>
                    <a:lnTo>
                      <a:pt x="10169" y="833"/>
                    </a:lnTo>
                    <a:lnTo>
                      <a:pt x="10197" y="633"/>
                    </a:lnTo>
                    <a:lnTo>
                      <a:pt x="10223" y="434"/>
                    </a:lnTo>
                    <a:lnTo>
                      <a:pt x="10247" y="236"/>
                    </a:lnTo>
                    <a:lnTo>
                      <a:pt x="10270" y="40"/>
                    </a:lnTo>
                    <a:lnTo>
                      <a:pt x="11344" y="45"/>
                    </a:lnTo>
                    <a:lnTo>
                      <a:pt x="11355" y="35"/>
                    </a:lnTo>
                    <a:lnTo>
                      <a:pt x="11362" y="27"/>
                    </a:lnTo>
                    <a:lnTo>
                      <a:pt x="11366" y="23"/>
                    </a:lnTo>
                    <a:lnTo>
                      <a:pt x="11367" y="20"/>
                    </a:lnTo>
                    <a:lnTo>
                      <a:pt x="11357" y="15"/>
                    </a:lnTo>
                    <a:lnTo>
                      <a:pt x="11327" y="2"/>
                    </a:lnTo>
                    <a:lnTo>
                      <a:pt x="11272" y="0"/>
                    </a:lnTo>
                    <a:lnTo>
                      <a:pt x="0" y="0"/>
                    </a:lnTo>
                    <a:lnTo>
                      <a:pt x="56" y="2"/>
                    </a:lnTo>
                    <a:lnTo>
                      <a:pt x="26" y="15"/>
                    </a:lnTo>
                    <a:lnTo>
                      <a:pt x="16" y="20"/>
                    </a:lnTo>
                    <a:lnTo>
                      <a:pt x="21" y="27"/>
                    </a:lnTo>
                    <a:lnTo>
                      <a:pt x="38" y="45"/>
                    </a:lnTo>
                    <a:close/>
                  </a:path>
                </a:pathLst>
              </a:custGeom>
              <a:solidFill>
                <a:srgbClr val="FFCD30"/>
              </a:solidFill>
              <a:ln w="22225">
                <a:solidFill>
                  <a:srgbClr val="FFCD3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D5D5AA5F-B07E-42D6-A2E3-CE2B037A1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4238" y="1285876"/>
                <a:ext cx="2281238" cy="2643188"/>
              </a:xfrm>
              <a:custGeom>
                <a:avLst/>
                <a:gdLst>
                  <a:gd name="connsiteX0" fmla="*/ 382925 w 2281238"/>
                  <a:gd name="connsiteY0" fmla="*/ 354012 h 2643188"/>
                  <a:gd name="connsiteX1" fmla="*/ 370221 w 2281238"/>
                  <a:gd name="connsiteY1" fmla="*/ 365763 h 2643188"/>
                  <a:gd name="connsiteX2" fmla="*/ 358788 w 2281238"/>
                  <a:gd name="connsiteY2" fmla="*/ 376879 h 2643188"/>
                  <a:gd name="connsiteX3" fmla="*/ 348943 w 2281238"/>
                  <a:gd name="connsiteY3" fmla="*/ 387360 h 2643188"/>
                  <a:gd name="connsiteX4" fmla="*/ 340051 w 2281238"/>
                  <a:gd name="connsiteY4" fmla="*/ 397205 h 2643188"/>
                  <a:gd name="connsiteX5" fmla="*/ 332429 w 2281238"/>
                  <a:gd name="connsiteY5" fmla="*/ 406098 h 2643188"/>
                  <a:gd name="connsiteX6" fmla="*/ 326394 w 2281238"/>
                  <a:gd name="connsiteY6" fmla="*/ 414991 h 2643188"/>
                  <a:gd name="connsiteX7" fmla="*/ 321313 w 2281238"/>
                  <a:gd name="connsiteY7" fmla="*/ 423248 h 2643188"/>
                  <a:gd name="connsiteX8" fmla="*/ 317502 w 2281238"/>
                  <a:gd name="connsiteY8" fmla="*/ 431188 h 2643188"/>
                  <a:gd name="connsiteX9" fmla="*/ 314644 w 2281238"/>
                  <a:gd name="connsiteY9" fmla="*/ 438811 h 2643188"/>
                  <a:gd name="connsiteX10" fmla="*/ 313056 w 2281238"/>
                  <a:gd name="connsiteY10" fmla="*/ 446751 h 2643188"/>
                  <a:gd name="connsiteX11" fmla="*/ 312738 w 2281238"/>
                  <a:gd name="connsiteY11" fmla="*/ 454373 h 2643188"/>
                  <a:gd name="connsiteX12" fmla="*/ 313373 w 2281238"/>
                  <a:gd name="connsiteY12" fmla="*/ 461995 h 2643188"/>
                  <a:gd name="connsiteX13" fmla="*/ 314961 w 2281238"/>
                  <a:gd name="connsiteY13" fmla="*/ 470253 h 2643188"/>
                  <a:gd name="connsiteX14" fmla="*/ 317502 w 2281238"/>
                  <a:gd name="connsiteY14" fmla="*/ 478193 h 2643188"/>
                  <a:gd name="connsiteX15" fmla="*/ 320995 w 2281238"/>
                  <a:gd name="connsiteY15" fmla="*/ 486768 h 2643188"/>
                  <a:gd name="connsiteX16" fmla="*/ 325442 w 2281238"/>
                  <a:gd name="connsiteY16" fmla="*/ 495978 h 2643188"/>
                  <a:gd name="connsiteX17" fmla="*/ 330841 w 2281238"/>
                  <a:gd name="connsiteY17" fmla="*/ 505189 h 2643188"/>
                  <a:gd name="connsiteX18" fmla="*/ 337192 w 2281238"/>
                  <a:gd name="connsiteY18" fmla="*/ 515352 h 2643188"/>
                  <a:gd name="connsiteX19" fmla="*/ 344179 w 2281238"/>
                  <a:gd name="connsiteY19" fmla="*/ 526468 h 2643188"/>
                  <a:gd name="connsiteX20" fmla="*/ 351801 w 2281238"/>
                  <a:gd name="connsiteY20" fmla="*/ 537901 h 2643188"/>
                  <a:gd name="connsiteX21" fmla="*/ 369904 w 2281238"/>
                  <a:gd name="connsiteY21" fmla="*/ 563944 h 2643188"/>
                  <a:gd name="connsiteX22" fmla="*/ 390865 w 2281238"/>
                  <a:gd name="connsiteY22" fmla="*/ 594434 h 2643188"/>
                  <a:gd name="connsiteX23" fmla="*/ 401662 w 2281238"/>
                  <a:gd name="connsiteY23" fmla="*/ 611267 h 2643188"/>
                  <a:gd name="connsiteX24" fmla="*/ 413731 w 2281238"/>
                  <a:gd name="connsiteY24" fmla="*/ 629687 h 2643188"/>
                  <a:gd name="connsiteX25" fmla="*/ 426117 w 2281238"/>
                  <a:gd name="connsiteY25" fmla="*/ 649378 h 2643188"/>
                  <a:gd name="connsiteX26" fmla="*/ 438820 w 2281238"/>
                  <a:gd name="connsiteY26" fmla="*/ 670975 h 2643188"/>
                  <a:gd name="connsiteX27" fmla="*/ 452794 w 2281238"/>
                  <a:gd name="connsiteY27" fmla="*/ 693842 h 2643188"/>
                  <a:gd name="connsiteX28" fmla="*/ 466450 w 2281238"/>
                  <a:gd name="connsiteY28" fmla="*/ 718297 h 2643188"/>
                  <a:gd name="connsiteX29" fmla="*/ 480742 w 2281238"/>
                  <a:gd name="connsiteY29" fmla="*/ 745293 h 2643188"/>
                  <a:gd name="connsiteX30" fmla="*/ 495668 w 2281238"/>
                  <a:gd name="connsiteY30" fmla="*/ 773242 h 2643188"/>
                  <a:gd name="connsiteX31" fmla="*/ 510277 w 2281238"/>
                  <a:gd name="connsiteY31" fmla="*/ 802778 h 2643188"/>
                  <a:gd name="connsiteX32" fmla="*/ 524251 w 2281238"/>
                  <a:gd name="connsiteY32" fmla="*/ 832315 h 2643188"/>
                  <a:gd name="connsiteX33" fmla="*/ 538542 w 2281238"/>
                  <a:gd name="connsiteY33" fmla="*/ 862487 h 2643188"/>
                  <a:gd name="connsiteX34" fmla="*/ 552199 w 2281238"/>
                  <a:gd name="connsiteY34" fmla="*/ 892659 h 2643188"/>
                  <a:gd name="connsiteX35" fmla="*/ 565537 w 2281238"/>
                  <a:gd name="connsiteY35" fmla="*/ 923466 h 2643188"/>
                  <a:gd name="connsiteX36" fmla="*/ 578558 w 2281238"/>
                  <a:gd name="connsiteY36" fmla="*/ 954273 h 2643188"/>
                  <a:gd name="connsiteX37" fmla="*/ 590944 w 2281238"/>
                  <a:gd name="connsiteY37" fmla="*/ 985397 h 2643188"/>
                  <a:gd name="connsiteX38" fmla="*/ 603330 w 2281238"/>
                  <a:gd name="connsiteY38" fmla="*/ 1017157 h 2643188"/>
                  <a:gd name="connsiteX39" fmla="*/ 615081 w 2281238"/>
                  <a:gd name="connsiteY39" fmla="*/ 1049235 h 2643188"/>
                  <a:gd name="connsiteX40" fmla="*/ 626832 w 2281238"/>
                  <a:gd name="connsiteY40" fmla="*/ 1081630 h 2643188"/>
                  <a:gd name="connsiteX41" fmla="*/ 637947 w 2281238"/>
                  <a:gd name="connsiteY41" fmla="*/ 1114342 h 2643188"/>
                  <a:gd name="connsiteX42" fmla="*/ 648745 w 2281238"/>
                  <a:gd name="connsiteY42" fmla="*/ 1147372 h 2643188"/>
                  <a:gd name="connsiteX43" fmla="*/ 658590 w 2281238"/>
                  <a:gd name="connsiteY43" fmla="*/ 1181038 h 2643188"/>
                  <a:gd name="connsiteX44" fmla="*/ 668753 w 2281238"/>
                  <a:gd name="connsiteY44" fmla="*/ 1215021 h 2643188"/>
                  <a:gd name="connsiteX45" fmla="*/ 677963 w 2281238"/>
                  <a:gd name="connsiteY45" fmla="*/ 1249004 h 2643188"/>
                  <a:gd name="connsiteX46" fmla="*/ 687173 w 2281238"/>
                  <a:gd name="connsiteY46" fmla="*/ 1283940 h 2643188"/>
                  <a:gd name="connsiteX47" fmla="*/ 696383 w 2281238"/>
                  <a:gd name="connsiteY47" fmla="*/ 1323004 h 2643188"/>
                  <a:gd name="connsiteX48" fmla="*/ 705276 w 2281238"/>
                  <a:gd name="connsiteY48" fmla="*/ 1361116 h 2643188"/>
                  <a:gd name="connsiteX49" fmla="*/ 713215 w 2281238"/>
                  <a:gd name="connsiteY49" fmla="*/ 1399228 h 2643188"/>
                  <a:gd name="connsiteX50" fmla="*/ 720520 w 2281238"/>
                  <a:gd name="connsiteY50" fmla="*/ 1437022 h 2643188"/>
                  <a:gd name="connsiteX51" fmla="*/ 727189 w 2281238"/>
                  <a:gd name="connsiteY51" fmla="*/ 1474499 h 2643188"/>
                  <a:gd name="connsiteX52" fmla="*/ 733223 w 2281238"/>
                  <a:gd name="connsiteY52" fmla="*/ 1512293 h 2643188"/>
                  <a:gd name="connsiteX53" fmla="*/ 738940 w 2281238"/>
                  <a:gd name="connsiteY53" fmla="*/ 1549769 h 2643188"/>
                  <a:gd name="connsiteX54" fmla="*/ 744021 w 2281238"/>
                  <a:gd name="connsiteY54" fmla="*/ 1587564 h 2643188"/>
                  <a:gd name="connsiteX55" fmla="*/ 748785 w 2281238"/>
                  <a:gd name="connsiteY55" fmla="*/ 1625358 h 2643188"/>
                  <a:gd name="connsiteX56" fmla="*/ 752914 w 2281238"/>
                  <a:gd name="connsiteY56" fmla="*/ 1663787 h 2643188"/>
                  <a:gd name="connsiteX57" fmla="*/ 756090 w 2281238"/>
                  <a:gd name="connsiteY57" fmla="*/ 1702216 h 2643188"/>
                  <a:gd name="connsiteX58" fmla="*/ 759583 w 2281238"/>
                  <a:gd name="connsiteY58" fmla="*/ 1741281 h 2643188"/>
                  <a:gd name="connsiteX59" fmla="*/ 762124 w 2281238"/>
                  <a:gd name="connsiteY59" fmla="*/ 1780981 h 2643188"/>
                  <a:gd name="connsiteX60" fmla="*/ 764982 w 2281238"/>
                  <a:gd name="connsiteY60" fmla="*/ 1820998 h 2643188"/>
                  <a:gd name="connsiteX61" fmla="*/ 766888 w 2281238"/>
                  <a:gd name="connsiteY61" fmla="*/ 1862286 h 2643188"/>
                  <a:gd name="connsiteX62" fmla="*/ 768476 w 2281238"/>
                  <a:gd name="connsiteY62" fmla="*/ 1904209 h 2643188"/>
                  <a:gd name="connsiteX63" fmla="*/ 769746 w 2281238"/>
                  <a:gd name="connsiteY63" fmla="*/ 1938827 h 2643188"/>
                  <a:gd name="connsiteX64" fmla="*/ 771334 w 2281238"/>
                  <a:gd name="connsiteY64" fmla="*/ 1976621 h 2643188"/>
                  <a:gd name="connsiteX65" fmla="*/ 773239 w 2281238"/>
                  <a:gd name="connsiteY65" fmla="*/ 2016639 h 2643188"/>
                  <a:gd name="connsiteX66" fmla="*/ 775463 w 2281238"/>
                  <a:gd name="connsiteY66" fmla="*/ 2058562 h 2643188"/>
                  <a:gd name="connsiteX67" fmla="*/ 777368 w 2281238"/>
                  <a:gd name="connsiteY67" fmla="*/ 2079841 h 2643188"/>
                  <a:gd name="connsiteX68" fmla="*/ 779274 w 2281238"/>
                  <a:gd name="connsiteY68" fmla="*/ 2101120 h 2643188"/>
                  <a:gd name="connsiteX69" fmla="*/ 781179 w 2281238"/>
                  <a:gd name="connsiteY69" fmla="*/ 2122399 h 2643188"/>
                  <a:gd name="connsiteX70" fmla="*/ 784037 w 2281238"/>
                  <a:gd name="connsiteY70" fmla="*/ 2143678 h 2643188"/>
                  <a:gd name="connsiteX71" fmla="*/ 786896 w 2281238"/>
                  <a:gd name="connsiteY71" fmla="*/ 2164957 h 2643188"/>
                  <a:gd name="connsiteX72" fmla="*/ 790389 w 2281238"/>
                  <a:gd name="connsiteY72" fmla="*/ 2185601 h 2643188"/>
                  <a:gd name="connsiteX73" fmla="*/ 794200 w 2281238"/>
                  <a:gd name="connsiteY73" fmla="*/ 2206245 h 2643188"/>
                  <a:gd name="connsiteX74" fmla="*/ 798646 w 2281238"/>
                  <a:gd name="connsiteY74" fmla="*/ 2226253 h 2643188"/>
                  <a:gd name="connsiteX75" fmla="*/ 803728 w 2281238"/>
                  <a:gd name="connsiteY75" fmla="*/ 2245627 h 2643188"/>
                  <a:gd name="connsiteX76" fmla="*/ 809444 w 2281238"/>
                  <a:gd name="connsiteY76" fmla="*/ 2264365 h 2643188"/>
                  <a:gd name="connsiteX77" fmla="*/ 815796 w 2281238"/>
                  <a:gd name="connsiteY77" fmla="*/ 2282468 h 2643188"/>
                  <a:gd name="connsiteX78" fmla="*/ 822465 w 2281238"/>
                  <a:gd name="connsiteY78" fmla="*/ 2299936 h 2643188"/>
                  <a:gd name="connsiteX79" fmla="*/ 830087 w 2281238"/>
                  <a:gd name="connsiteY79" fmla="*/ 2316451 h 2643188"/>
                  <a:gd name="connsiteX80" fmla="*/ 838662 w 2281238"/>
                  <a:gd name="connsiteY80" fmla="*/ 2331696 h 2643188"/>
                  <a:gd name="connsiteX81" fmla="*/ 847555 w 2281238"/>
                  <a:gd name="connsiteY81" fmla="*/ 2345670 h 2643188"/>
                  <a:gd name="connsiteX82" fmla="*/ 857718 w 2281238"/>
                  <a:gd name="connsiteY82" fmla="*/ 2359009 h 2643188"/>
                  <a:gd name="connsiteX83" fmla="*/ 868198 w 2281238"/>
                  <a:gd name="connsiteY83" fmla="*/ 2370761 h 2643188"/>
                  <a:gd name="connsiteX84" fmla="*/ 879949 w 2281238"/>
                  <a:gd name="connsiteY84" fmla="*/ 2380924 h 2643188"/>
                  <a:gd name="connsiteX85" fmla="*/ 892652 w 2281238"/>
                  <a:gd name="connsiteY85" fmla="*/ 2389816 h 2643188"/>
                  <a:gd name="connsiteX86" fmla="*/ 906308 w 2281238"/>
                  <a:gd name="connsiteY86" fmla="*/ 2397121 h 2643188"/>
                  <a:gd name="connsiteX87" fmla="*/ 920917 w 2281238"/>
                  <a:gd name="connsiteY87" fmla="*/ 2402520 h 2643188"/>
                  <a:gd name="connsiteX88" fmla="*/ 936797 w 2281238"/>
                  <a:gd name="connsiteY88" fmla="*/ 2406332 h 2643188"/>
                  <a:gd name="connsiteX89" fmla="*/ 953311 w 2281238"/>
                  <a:gd name="connsiteY89" fmla="*/ 2408237 h 2643188"/>
                  <a:gd name="connsiteX90" fmla="*/ 971096 w 2281238"/>
                  <a:gd name="connsiteY90" fmla="*/ 2408237 h 2643188"/>
                  <a:gd name="connsiteX91" fmla="*/ 991104 w 2281238"/>
                  <a:gd name="connsiteY91" fmla="*/ 2406014 h 2643188"/>
                  <a:gd name="connsiteX92" fmla="*/ 1011112 w 2281238"/>
                  <a:gd name="connsiteY92" fmla="*/ 2401885 h 2643188"/>
                  <a:gd name="connsiteX93" fmla="*/ 1030485 w 2281238"/>
                  <a:gd name="connsiteY93" fmla="*/ 2395533 h 2643188"/>
                  <a:gd name="connsiteX94" fmla="*/ 1049540 w 2281238"/>
                  <a:gd name="connsiteY94" fmla="*/ 2387276 h 2643188"/>
                  <a:gd name="connsiteX95" fmla="*/ 1068595 w 2281238"/>
                  <a:gd name="connsiteY95" fmla="*/ 2377430 h 2643188"/>
                  <a:gd name="connsiteX96" fmla="*/ 1087333 w 2281238"/>
                  <a:gd name="connsiteY96" fmla="*/ 2365679 h 2643188"/>
                  <a:gd name="connsiteX97" fmla="*/ 1105435 w 2281238"/>
                  <a:gd name="connsiteY97" fmla="*/ 2352658 h 2643188"/>
                  <a:gd name="connsiteX98" fmla="*/ 1123538 w 2281238"/>
                  <a:gd name="connsiteY98" fmla="*/ 2337730 h 2643188"/>
                  <a:gd name="connsiteX99" fmla="*/ 1141323 w 2281238"/>
                  <a:gd name="connsiteY99" fmla="*/ 2321850 h 2643188"/>
                  <a:gd name="connsiteX100" fmla="*/ 1158790 w 2281238"/>
                  <a:gd name="connsiteY100" fmla="*/ 2304700 h 2643188"/>
                  <a:gd name="connsiteX101" fmla="*/ 1175940 w 2281238"/>
                  <a:gd name="connsiteY101" fmla="*/ 2286279 h 2643188"/>
                  <a:gd name="connsiteX102" fmla="*/ 1192454 w 2281238"/>
                  <a:gd name="connsiteY102" fmla="*/ 2266906 h 2643188"/>
                  <a:gd name="connsiteX103" fmla="*/ 1208651 w 2281238"/>
                  <a:gd name="connsiteY103" fmla="*/ 2246262 h 2643188"/>
                  <a:gd name="connsiteX104" fmla="*/ 1224848 w 2281238"/>
                  <a:gd name="connsiteY104" fmla="*/ 2225301 h 2643188"/>
                  <a:gd name="connsiteX105" fmla="*/ 1240092 w 2281238"/>
                  <a:gd name="connsiteY105" fmla="*/ 2203386 h 2643188"/>
                  <a:gd name="connsiteX106" fmla="*/ 1255654 w 2281238"/>
                  <a:gd name="connsiteY106" fmla="*/ 2180837 h 2643188"/>
                  <a:gd name="connsiteX107" fmla="*/ 1270263 w 2281238"/>
                  <a:gd name="connsiteY107" fmla="*/ 2157970 h 2643188"/>
                  <a:gd name="connsiteX108" fmla="*/ 1284554 w 2281238"/>
                  <a:gd name="connsiteY108" fmla="*/ 2134785 h 2643188"/>
                  <a:gd name="connsiteX109" fmla="*/ 1298528 w 2281238"/>
                  <a:gd name="connsiteY109" fmla="*/ 2110965 h 2643188"/>
                  <a:gd name="connsiteX110" fmla="*/ 1312185 w 2281238"/>
                  <a:gd name="connsiteY110" fmla="*/ 2087145 h 2643188"/>
                  <a:gd name="connsiteX111" fmla="*/ 1325206 w 2281238"/>
                  <a:gd name="connsiteY111" fmla="*/ 2063326 h 2643188"/>
                  <a:gd name="connsiteX112" fmla="*/ 1337909 w 2281238"/>
                  <a:gd name="connsiteY112" fmla="*/ 2039506 h 2643188"/>
                  <a:gd name="connsiteX113" fmla="*/ 1349977 w 2281238"/>
                  <a:gd name="connsiteY113" fmla="*/ 2015686 h 2643188"/>
                  <a:gd name="connsiteX114" fmla="*/ 1361728 w 2281238"/>
                  <a:gd name="connsiteY114" fmla="*/ 1992184 h 2643188"/>
                  <a:gd name="connsiteX115" fmla="*/ 1373161 w 2281238"/>
                  <a:gd name="connsiteY115" fmla="*/ 1969634 h 2643188"/>
                  <a:gd name="connsiteX116" fmla="*/ 1383642 w 2281238"/>
                  <a:gd name="connsiteY116" fmla="*/ 1946767 h 2643188"/>
                  <a:gd name="connsiteX117" fmla="*/ 1394122 w 2281238"/>
                  <a:gd name="connsiteY117" fmla="*/ 1924535 h 2643188"/>
                  <a:gd name="connsiteX118" fmla="*/ 1403967 w 2281238"/>
                  <a:gd name="connsiteY118" fmla="*/ 1903574 h 2643188"/>
                  <a:gd name="connsiteX119" fmla="*/ 1422070 w 2281238"/>
                  <a:gd name="connsiteY119" fmla="*/ 1863239 h 2643188"/>
                  <a:gd name="connsiteX120" fmla="*/ 1437949 w 2281238"/>
                  <a:gd name="connsiteY120" fmla="*/ 1827033 h 2643188"/>
                  <a:gd name="connsiteX121" fmla="*/ 1448112 w 2281238"/>
                  <a:gd name="connsiteY121" fmla="*/ 1803530 h 2643188"/>
                  <a:gd name="connsiteX122" fmla="*/ 1456369 w 2281238"/>
                  <a:gd name="connsiteY122" fmla="*/ 1783839 h 2643188"/>
                  <a:gd name="connsiteX123" fmla="*/ 1460180 w 2281238"/>
                  <a:gd name="connsiteY123" fmla="*/ 1775264 h 2643188"/>
                  <a:gd name="connsiteX124" fmla="*/ 1463038 w 2281238"/>
                  <a:gd name="connsiteY124" fmla="*/ 1767324 h 2643188"/>
                  <a:gd name="connsiteX125" fmla="*/ 1465579 w 2281238"/>
                  <a:gd name="connsiteY125" fmla="*/ 1760019 h 2643188"/>
                  <a:gd name="connsiteX126" fmla="*/ 1467485 w 2281238"/>
                  <a:gd name="connsiteY126" fmla="*/ 1753350 h 2643188"/>
                  <a:gd name="connsiteX127" fmla="*/ 1469072 w 2281238"/>
                  <a:gd name="connsiteY127" fmla="*/ 1747315 h 2643188"/>
                  <a:gd name="connsiteX128" fmla="*/ 1470660 w 2281238"/>
                  <a:gd name="connsiteY128" fmla="*/ 1741599 h 2643188"/>
                  <a:gd name="connsiteX129" fmla="*/ 1471296 w 2281238"/>
                  <a:gd name="connsiteY129" fmla="*/ 1736199 h 2643188"/>
                  <a:gd name="connsiteX130" fmla="*/ 1471613 w 2281238"/>
                  <a:gd name="connsiteY130" fmla="*/ 1731753 h 2643188"/>
                  <a:gd name="connsiteX131" fmla="*/ 1471296 w 2281238"/>
                  <a:gd name="connsiteY131" fmla="*/ 1726989 h 2643188"/>
                  <a:gd name="connsiteX132" fmla="*/ 1470660 w 2281238"/>
                  <a:gd name="connsiteY132" fmla="*/ 1722225 h 2643188"/>
                  <a:gd name="connsiteX133" fmla="*/ 1469390 w 2281238"/>
                  <a:gd name="connsiteY133" fmla="*/ 1717779 h 2643188"/>
                  <a:gd name="connsiteX134" fmla="*/ 1467802 w 2281238"/>
                  <a:gd name="connsiteY134" fmla="*/ 1713650 h 2643188"/>
                  <a:gd name="connsiteX135" fmla="*/ 1466214 w 2281238"/>
                  <a:gd name="connsiteY135" fmla="*/ 1709204 h 2643188"/>
                  <a:gd name="connsiteX136" fmla="*/ 1463991 w 2281238"/>
                  <a:gd name="connsiteY136" fmla="*/ 1704440 h 2643188"/>
                  <a:gd name="connsiteX137" fmla="*/ 1460815 w 2281238"/>
                  <a:gd name="connsiteY137" fmla="*/ 1699676 h 2643188"/>
                  <a:gd name="connsiteX138" fmla="*/ 1457957 w 2281238"/>
                  <a:gd name="connsiteY138" fmla="*/ 1695229 h 2643188"/>
                  <a:gd name="connsiteX139" fmla="*/ 1450017 w 2281238"/>
                  <a:gd name="connsiteY139" fmla="*/ 1684113 h 2643188"/>
                  <a:gd name="connsiteX140" fmla="*/ 1441125 w 2281238"/>
                  <a:gd name="connsiteY140" fmla="*/ 1671727 h 2643188"/>
                  <a:gd name="connsiteX141" fmla="*/ 1430009 w 2281238"/>
                  <a:gd name="connsiteY141" fmla="*/ 1656482 h 2643188"/>
                  <a:gd name="connsiteX142" fmla="*/ 1417623 w 2281238"/>
                  <a:gd name="connsiteY142" fmla="*/ 1638697 h 2643188"/>
                  <a:gd name="connsiteX143" fmla="*/ 1410954 w 2281238"/>
                  <a:gd name="connsiteY143" fmla="*/ 1628534 h 2643188"/>
                  <a:gd name="connsiteX144" fmla="*/ 1403967 w 2281238"/>
                  <a:gd name="connsiteY144" fmla="*/ 1617418 h 2643188"/>
                  <a:gd name="connsiteX145" fmla="*/ 1396027 w 2281238"/>
                  <a:gd name="connsiteY145" fmla="*/ 1605349 h 2643188"/>
                  <a:gd name="connsiteX146" fmla="*/ 1388405 w 2281238"/>
                  <a:gd name="connsiteY146" fmla="*/ 1592010 h 2643188"/>
                  <a:gd name="connsiteX147" fmla="*/ 1374114 w 2281238"/>
                  <a:gd name="connsiteY147" fmla="*/ 1567555 h 2643188"/>
                  <a:gd name="connsiteX148" fmla="*/ 1359823 w 2281238"/>
                  <a:gd name="connsiteY148" fmla="*/ 1542147 h 2643188"/>
                  <a:gd name="connsiteX149" fmla="*/ 1344896 w 2281238"/>
                  <a:gd name="connsiteY149" fmla="*/ 1515469 h 2643188"/>
                  <a:gd name="connsiteX150" fmla="*/ 1329969 w 2281238"/>
                  <a:gd name="connsiteY150" fmla="*/ 1488790 h 2643188"/>
                  <a:gd name="connsiteX151" fmla="*/ 1315043 w 2281238"/>
                  <a:gd name="connsiteY151" fmla="*/ 1461159 h 2643188"/>
                  <a:gd name="connsiteX152" fmla="*/ 1300116 w 2281238"/>
                  <a:gd name="connsiteY152" fmla="*/ 1432893 h 2643188"/>
                  <a:gd name="connsiteX153" fmla="*/ 1284554 w 2281238"/>
                  <a:gd name="connsiteY153" fmla="*/ 1403992 h 2643188"/>
                  <a:gd name="connsiteX154" fmla="*/ 1269628 w 2281238"/>
                  <a:gd name="connsiteY154" fmla="*/ 1374455 h 2643188"/>
                  <a:gd name="connsiteX155" fmla="*/ 1254384 w 2281238"/>
                  <a:gd name="connsiteY155" fmla="*/ 1344601 h 2643188"/>
                  <a:gd name="connsiteX156" fmla="*/ 1239457 w 2281238"/>
                  <a:gd name="connsiteY156" fmla="*/ 1314111 h 2643188"/>
                  <a:gd name="connsiteX157" fmla="*/ 1224213 w 2281238"/>
                  <a:gd name="connsiteY157" fmla="*/ 1283304 h 2643188"/>
                  <a:gd name="connsiteX158" fmla="*/ 1209286 w 2281238"/>
                  <a:gd name="connsiteY158" fmla="*/ 1251862 h 2643188"/>
                  <a:gd name="connsiteX159" fmla="*/ 1194677 w 2281238"/>
                  <a:gd name="connsiteY159" fmla="*/ 1220102 h 2643188"/>
                  <a:gd name="connsiteX160" fmla="*/ 1179751 w 2281238"/>
                  <a:gd name="connsiteY160" fmla="*/ 1187707 h 2643188"/>
                  <a:gd name="connsiteX161" fmla="*/ 1165459 w 2281238"/>
                  <a:gd name="connsiteY161" fmla="*/ 1155630 h 2643188"/>
                  <a:gd name="connsiteX162" fmla="*/ 1151168 w 2281238"/>
                  <a:gd name="connsiteY162" fmla="*/ 1122917 h 2643188"/>
                  <a:gd name="connsiteX163" fmla="*/ 1137194 w 2281238"/>
                  <a:gd name="connsiteY163" fmla="*/ 1089887 h 2643188"/>
                  <a:gd name="connsiteX164" fmla="*/ 1123538 w 2281238"/>
                  <a:gd name="connsiteY164" fmla="*/ 1056857 h 2643188"/>
                  <a:gd name="connsiteX165" fmla="*/ 1110199 w 2281238"/>
                  <a:gd name="connsiteY165" fmla="*/ 1023509 h 2643188"/>
                  <a:gd name="connsiteX166" fmla="*/ 1097178 w 2281238"/>
                  <a:gd name="connsiteY166" fmla="*/ 990161 h 2643188"/>
                  <a:gd name="connsiteX167" fmla="*/ 1084475 w 2281238"/>
                  <a:gd name="connsiteY167" fmla="*/ 956496 h 2643188"/>
                  <a:gd name="connsiteX168" fmla="*/ 1072406 w 2281238"/>
                  <a:gd name="connsiteY168" fmla="*/ 923148 h 2643188"/>
                  <a:gd name="connsiteX169" fmla="*/ 1060656 w 2281238"/>
                  <a:gd name="connsiteY169" fmla="*/ 889483 h 2643188"/>
                  <a:gd name="connsiteX170" fmla="*/ 1049222 w 2281238"/>
                  <a:gd name="connsiteY170" fmla="*/ 856135 h 2643188"/>
                  <a:gd name="connsiteX171" fmla="*/ 1038425 w 2281238"/>
                  <a:gd name="connsiteY171" fmla="*/ 822469 h 2643188"/>
                  <a:gd name="connsiteX172" fmla="*/ 1027944 w 2281238"/>
                  <a:gd name="connsiteY172" fmla="*/ 789439 h 2643188"/>
                  <a:gd name="connsiteX173" fmla="*/ 1018417 w 2281238"/>
                  <a:gd name="connsiteY173" fmla="*/ 756409 h 2643188"/>
                  <a:gd name="connsiteX174" fmla="*/ 1009207 w 2281238"/>
                  <a:gd name="connsiteY174" fmla="*/ 723061 h 2643188"/>
                  <a:gd name="connsiteX175" fmla="*/ 1000949 w 2281238"/>
                  <a:gd name="connsiteY175" fmla="*/ 690349 h 2643188"/>
                  <a:gd name="connsiteX176" fmla="*/ 993327 w 2281238"/>
                  <a:gd name="connsiteY176" fmla="*/ 657636 h 2643188"/>
                  <a:gd name="connsiteX177" fmla="*/ 986340 w 2281238"/>
                  <a:gd name="connsiteY177" fmla="*/ 625559 h 2643188"/>
                  <a:gd name="connsiteX178" fmla="*/ 979989 w 2281238"/>
                  <a:gd name="connsiteY178" fmla="*/ 593799 h 2643188"/>
                  <a:gd name="connsiteX179" fmla="*/ 962839 w 2281238"/>
                  <a:gd name="connsiteY179" fmla="*/ 594751 h 2643188"/>
                  <a:gd name="connsiteX180" fmla="*/ 945689 w 2281238"/>
                  <a:gd name="connsiteY180" fmla="*/ 595387 h 2643188"/>
                  <a:gd name="connsiteX181" fmla="*/ 928857 w 2281238"/>
                  <a:gd name="connsiteY181" fmla="*/ 595387 h 2643188"/>
                  <a:gd name="connsiteX182" fmla="*/ 912342 w 2281238"/>
                  <a:gd name="connsiteY182" fmla="*/ 595387 h 2643188"/>
                  <a:gd name="connsiteX183" fmla="*/ 895510 w 2281238"/>
                  <a:gd name="connsiteY183" fmla="*/ 594751 h 2643188"/>
                  <a:gd name="connsiteX184" fmla="*/ 878996 w 2281238"/>
                  <a:gd name="connsiteY184" fmla="*/ 593799 h 2643188"/>
                  <a:gd name="connsiteX185" fmla="*/ 862799 w 2281238"/>
                  <a:gd name="connsiteY185" fmla="*/ 592528 h 2643188"/>
                  <a:gd name="connsiteX186" fmla="*/ 846602 w 2281238"/>
                  <a:gd name="connsiteY186" fmla="*/ 590305 h 2643188"/>
                  <a:gd name="connsiteX187" fmla="*/ 830405 w 2281238"/>
                  <a:gd name="connsiteY187" fmla="*/ 588400 h 2643188"/>
                  <a:gd name="connsiteX188" fmla="*/ 814526 w 2281238"/>
                  <a:gd name="connsiteY188" fmla="*/ 585859 h 2643188"/>
                  <a:gd name="connsiteX189" fmla="*/ 798646 w 2281238"/>
                  <a:gd name="connsiteY189" fmla="*/ 582683 h 2643188"/>
                  <a:gd name="connsiteX190" fmla="*/ 783085 w 2281238"/>
                  <a:gd name="connsiteY190" fmla="*/ 579507 h 2643188"/>
                  <a:gd name="connsiteX191" fmla="*/ 767523 w 2281238"/>
                  <a:gd name="connsiteY191" fmla="*/ 575696 h 2643188"/>
                  <a:gd name="connsiteX192" fmla="*/ 752279 w 2281238"/>
                  <a:gd name="connsiteY192" fmla="*/ 571567 h 2643188"/>
                  <a:gd name="connsiteX193" fmla="*/ 736717 w 2281238"/>
                  <a:gd name="connsiteY193" fmla="*/ 567438 h 2643188"/>
                  <a:gd name="connsiteX194" fmla="*/ 721790 w 2281238"/>
                  <a:gd name="connsiteY194" fmla="*/ 562356 h 2643188"/>
                  <a:gd name="connsiteX195" fmla="*/ 706864 w 2281238"/>
                  <a:gd name="connsiteY195" fmla="*/ 557275 h 2643188"/>
                  <a:gd name="connsiteX196" fmla="*/ 691937 w 2281238"/>
                  <a:gd name="connsiteY196" fmla="*/ 551876 h 2643188"/>
                  <a:gd name="connsiteX197" fmla="*/ 677010 w 2281238"/>
                  <a:gd name="connsiteY197" fmla="*/ 546159 h 2643188"/>
                  <a:gd name="connsiteX198" fmla="*/ 662719 w 2281238"/>
                  <a:gd name="connsiteY198" fmla="*/ 540125 h 2643188"/>
                  <a:gd name="connsiteX199" fmla="*/ 648428 w 2281238"/>
                  <a:gd name="connsiteY199" fmla="*/ 533773 h 2643188"/>
                  <a:gd name="connsiteX200" fmla="*/ 633819 w 2281238"/>
                  <a:gd name="connsiteY200" fmla="*/ 527103 h 2643188"/>
                  <a:gd name="connsiteX201" fmla="*/ 619845 w 2281238"/>
                  <a:gd name="connsiteY201" fmla="*/ 520116 h 2643188"/>
                  <a:gd name="connsiteX202" fmla="*/ 605871 w 2281238"/>
                  <a:gd name="connsiteY202" fmla="*/ 512811 h 2643188"/>
                  <a:gd name="connsiteX203" fmla="*/ 591897 w 2281238"/>
                  <a:gd name="connsiteY203" fmla="*/ 505189 h 2643188"/>
                  <a:gd name="connsiteX204" fmla="*/ 578241 w 2281238"/>
                  <a:gd name="connsiteY204" fmla="*/ 497249 h 2643188"/>
                  <a:gd name="connsiteX205" fmla="*/ 564902 w 2281238"/>
                  <a:gd name="connsiteY205" fmla="*/ 489309 h 2643188"/>
                  <a:gd name="connsiteX206" fmla="*/ 551564 w 2281238"/>
                  <a:gd name="connsiteY206" fmla="*/ 480734 h 2643188"/>
                  <a:gd name="connsiteX207" fmla="*/ 538225 w 2281238"/>
                  <a:gd name="connsiteY207" fmla="*/ 472159 h 2643188"/>
                  <a:gd name="connsiteX208" fmla="*/ 525204 w 2281238"/>
                  <a:gd name="connsiteY208" fmla="*/ 463266 h 2643188"/>
                  <a:gd name="connsiteX209" fmla="*/ 512183 w 2281238"/>
                  <a:gd name="connsiteY209" fmla="*/ 454055 h 2643188"/>
                  <a:gd name="connsiteX210" fmla="*/ 499479 w 2281238"/>
                  <a:gd name="connsiteY210" fmla="*/ 444528 h 2643188"/>
                  <a:gd name="connsiteX211" fmla="*/ 492492 w 2281238"/>
                  <a:gd name="connsiteY211" fmla="*/ 439446 h 2643188"/>
                  <a:gd name="connsiteX212" fmla="*/ 485823 w 2281238"/>
                  <a:gd name="connsiteY212" fmla="*/ 433412 h 2643188"/>
                  <a:gd name="connsiteX213" fmla="*/ 478836 w 2281238"/>
                  <a:gd name="connsiteY213" fmla="*/ 427060 h 2643188"/>
                  <a:gd name="connsiteX214" fmla="*/ 471849 w 2281238"/>
                  <a:gd name="connsiteY214" fmla="*/ 419755 h 2643188"/>
                  <a:gd name="connsiteX215" fmla="*/ 457240 w 2281238"/>
                  <a:gd name="connsiteY215" fmla="*/ 405781 h 2643188"/>
                  <a:gd name="connsiteX216" fmla="*/ 442949 w 2281238"/>
                  <a:gd name="connsiteY216" fmla="*/ 391489 h 2643188"/>
                  <a:gd name="connsiteX217" fmla="*/ 435644 w 2281238"/>
                  <a:gd name="connsiteY217" fmla="*/ 384501 h 2643188"/>
                  <a:gd name="connsiteX218" fmla="*/ 428340 w 2281238"/>
                  <a:gd name="connsiteY218" fmla="*/ 377832 h 2643188"/>
                  <a:gd name="connsiteX219" fmla="*/ 421035 w 2281238"/>
                  <a:gd name="connsiteY219" fmla="*/ 371798 h 2643188"/>
                  <a:gd name="connsiteX220" fmla="*/ 413413 w 2281238"/>
                  <a:gd name="connsiteY220" fmla="*/ 366716 h 2643188"/>
                  <a:gd name="connsiteX221" fmla="*/ 409602 w 2281238"/>
                  <a:gd name="connsiteY221" fmla="*/ 364175 h 2643188"/>
                  <a:gd name="connsiteX222" fmla="*/ 405791 w 2281238"/>
                  <a:gd name="connsiteY222" fmla="*/ 361952 h 2643188"/>
                  <a:gd name="connsiteX223" fmla="*/ 401980 w 2281238"/>
                  <a:gd name="connsiteY223" fmla="*/ 360046 h 2643188"/>
                  <a:gd name="connsiteX224" fmla="*/ 398487 w 2281238"/>
                  <a:gd name="connsiteY224" fmla="*/ 358141 h 2643188"/>
                  <a:gd name="connsiteX225" fmla="*/ 394358 w 2281238"/>
                  <a:gd name="connsiteY225" fmla="*/ 356870 h 2643188"/>
                  <a:gd name="connsiteX226" fmla="*/ 390865 w 2281238"/>
                  <a:gd name="connsiteY226" fmla="*/ 355600 h 2643188"/>
                  <a:gd name="connsiteX227" fmla="*/ 387053 w 2281238"/>
                  <a:gd name="connsiteY227" fmla="*/ 354647 h 2643188"/>
                  <a:gd name="connsiteX228" fmla="*/ 408623 w 2281238"/>
                  <a:gd name="connsiteY228" fmla="*/ 0 h 2643188"/>
                  <a:gd name="connsiteX229" fmla="*/ 414655 w 2281238"/>
                  <a:gd name="connsiteY229" fmla="*/ 4763 h 2643188"/>
                  <a:gd name="connsiteX230" fmla="*/ 419735 w 2281238"/>
                  <a:gd name="connsiteY230" fmla="*/ 9844 h 2643188"/>
                  <a:gd name="connsiteX231" fmla="*/ 424815 w 2281238"/>
                  <a:gd name="connsiteY231" fmla="*/ 14607 h 2643188"/>
                  <a:gd name="connsiteX232" fmla="*/ 429895 w 2281238"/>
                  <a:gd name="connsiteY232" fmla="*/ 19370 h 2643188"/>
                  <a:gd name="connsiteX233" fmla="*/ 434340 w 2281238"/>
                  <a:gd name="connsiteY233" fmla="*/ 24451 h 2643188"/>
                  <a:gd name="connsiteX234" fmla="*/ 438468 w 2281238"/>
                  <a:gd name="connsiteY234" fmla="*/ 29849 h 2643188"/>
                  <a:gd name="connsiteX235" fmla="*/ 442595 w 2281238"/>
                  <a:gd name="connsiteY235" fmla="*/ 34929 h 2643188"/>
                  <a:gd name="connsiteX236" fmla="*/ 446405 w 2281238"/>
                  <a:gd name="connsiteY236" fmla="*/ 40327 h 2643188"/>
                  <a:gd name="connsiteX237" fmla="*/ 461645 w 2281238"/>
                  <a:gd name="connsiteY237" fmla="*/ 62873 h 2643188"/>
                  <a:gd name="connsiteX238" fmla="*/ 477838 w 2281238"/>
                  <a:gd name="connsiteY238" fmla="*/ 88276 h 2643188"/>
                  <a:gd name="connsiteX239" fmla="*/ 487363 w 2281238"/>
                  <a:gd name="connsiteY239" fmla="*/ 102247 h 2643188"/>
                  <a:gd name="connsiteX240" fmla="*/ 498475 w 2281238"/>
                  <a:gd name="connsiteY240" fmla="*/ 117489 h 2643188"/>
                  <a:gd name="connsiteX241" fmla="*/ 504508 w 2281238"/>
                  <a:gd name="connsiteY241" fmla="*/ 125110 h 2643188"/>
                  <a:gd name="connsiteX242" fmla="*/ 511175 w 2281238"/>
                  <a:gd name="connsiteY242" fmla="*/ 133366 h 2643188"/>
                  <a:gd name="connsiteX243" fmla="*/ 518160 w 2281238"/>
                  <a:gd name="connsiteY243" fmla="*/ 141940 h 2643188"/>
                  <a:gd name="connsiteX244" fmla="*/ 526098 w 2281238"/>
                  <a:gd name="connsiteY244" fmla="*/ 150513 h 2643188"/>
                  <a:gd name="connsiteX245" fmla="*/ 534353 w 2281238"/>
                  <a:gd name="connsiteY245" fmla="*/ 160039 h 2643188"/>
                  <a:gd name="connsiteX246" fmla="*/ 543560 w 2281238"/>
                  <a:gd name="connsiteY246" fmla="*/ 169248 h 2643188"/>
                  <a:gd name="connsiteX247" fmla="*/ 553085 w 2281238"/>
                  <a:gd name="connsiteY247" fmla="*/ 179409 h 2643188"/>
                  <a:gd name="connsiteX248" fmla="*/ 563880 w 2281238"/>
                  <a:gd name="connsiteY248" fmla="*/ 189253 h 2643188"/>
                  <a:gd name="connsiteX249" fmla="*/ 574993 w 2281238"/>
                  <a:gd name="connsiteY249" fmla="*/ 200049 h 2643188"/>
                  <a:gd name="connsiteX250" fmla="*/ 587375 w 2281238"/>
                  <a:gd name="connsiteY250" fmla="*/ 210845 h 2643188"/>
                  <a:gd name="connsiteX251" fmla="*/ 600393 w 2281238"/>
                  <a:gd name="connsiteY251" fmla="*/ 222594 h 2643188"/>
                  <a:gd name="connsiteX252" fmla="*/ 614045 w 2281238"/>
                  <a:gd name="connsiteY252" fmla="*/ 234343 h 2643188"/>
                  <a:gd name="connsiteX253" fmla="*/ 628015 w 2281238"/>
                  <a:gd name="connsiteY253" fmla="*/ 245775 h 2643188"/>
                  <a:gd name="connsiteX254" fmla="*/ 642938 w 2281238"/>
                  <a:gd name="connsiteY254" fmla="*/ 256571 h 2643188"/>
                  <a:gd name="connsiteX255" fmla="*/ 658495 w 2281238"/>
                  <a:gd name="connsiteY255" fmla="*/ 268002 h 2643188"/>
                  <a:gd name="connsiteX256" fmla="*/ 675323 w 2281238"/>
                  <a:gd name="connsiteY256" fmla="*/ 279116 h 2643188"/>
                  <a:gd name="connsiteX257" fmla="*/ 683578 w 2281238"/>
                  <a:gd name="connsiteY257" fmla="*/ 284514 h 2643188"/>
                  <a:gd name="connsiteX258" fmla="*/ 692468 w 2281238"/>
                  <a:gd name="connsiteY258" fmla="*/ 289912 h 2643188"/>
                  <a:gd name="connsiteX259" fmla="*/ 701358 w 2281238"/>
                  <a:gd name="connsiteY259" fmla="*/ 295311 h 2643188"/>
                  <a:gd name="connsiteX260" fmla="*/ 710565 w 2281238"/>
                  <a:gd name="connsiteY260" fmla="*/ 300391 h 2643188"/>
                  <a:gd name="connsiteX261" fmla="*/ 719773 w 2281238"/>
                  <a:gd name="connsiteY261" fmla="*/ 305154 h 2643188"/>
                  <a:gd name="connsiteX262" fmla="*/ 729298 w 2281238"/>
                  <a:gd name="connsiteY262" fmla="*/ 309917 h 2643188"/>
                  <a:gd name="connsiteX263" fmla="*/ 738823 w 2281238"/>
                  <a:gd name="connsiteY263" fmla="*/ 314680 h 2643188"/>
                  <a:gd name="connsiteX264" fmla="*/ 748665 w 2281238"/>
                  <a:gd name="connsiteY264" fmla="*/ 319444 h 2643188"/>
                  <a:gd name="connsiteX265" fmla="*/ 758825 w 2281238"/>
                  <a:gd name="connsiteY265" fmla="*/ 323254 h 2643188"/>
                  <a:gd name="connsiteX266" fmla="*/ 768668 w 2281238"/>
                  <a:gd name="connsiteY266" fmla="*/ 327700 h 2643188"/>
                  <a:gd name="connsiteX267" fmla="*/ 778828 w 2281238"/>
                  <a:gd name="connsiteY267" fmla="*/ 331510 h 2643188"/>
                  <a:gd name="connsiteX268" fmla="*/ 789305 w 2281238"/>
                  <a:gd name="connsiteY268" fmla="*/ 335003 h 2643188"/>
                  <a:gd name="connsiteX269" fmla="*/ 799783 w 2281238"/>
                  <a:gd name="connsiteY269" fmla="*/ 338813 h 2643188"/>
                  <a:gd name="connsiteX270" fmla="*/ 810260 w 2281238"/>
                  <a:gd name="connsiteY270" fmla="*/ 341671 h 2643188"/>
                  <a:gd name="connsiteX271" fmla="*/ 821055 w 2281238"/>
                  <a:gd name="connsiteY271" fmla="*/ 344847 h 2643188"/>
                  <a:gd name="connsiteX272" fmla="*/ 832168 w 2281238"/>
                  <a:gd name="connsiteY272" fmla="*/ 347069 h 2643188"/>
                  <a:gd name="connsiteX273" fmla="*/ 842963 w 2281238"/>
                  <a:gd name="connsiteY273" fmla="*/ 349610 h 2643188"/>
                  <a:gd name="connsiteX274" fmla="*/ 854075 w 2281238"/>
                  <a:gd name="connsiteY274" fmla="*/ 351515 h 2643188"/>
                  <a:gd name="connsiteX275" fmla="*/ 865188 w 2281238"/>
                  <a:gd name="connsiteY275" fmla="*/ 353103 h 2643188"/>
                  <a:gd name="connsiteX276" fmla="*/ 876618 w 2281238"/>
                  <a:gd name="connsiteY276" fmla="*/ 354373 h 2643188"/>
                  <a:gd name="connsiteX277" fmla="*/ 888048 w 2281238"/>
                  <a:gd name="connsiteY277" fmla="*/ 355643 h 2643188"/>
                  <a:gd name="connsiteX278" fmla="*/ 899478 w 2281238"/>
                  <a:gd name="connsiteY278" fmla="*/ 356278 h 2643188"/>
                  <a:gd name="connsiteX279" fmla="*/ 911225 w 2281238"/>
                  <a:gd name="connsiteY279" fmla="*/ 356278 h 2643188"/>
                  <a:gd name="connsiteX280" fmla="*/ 922338 w 2281238"/>
                  <a:gd name="connsiteY280" fmla="*/ 356278 h 2643188"/>
                  <a:gd name="connsiteX281" fmla="*/ 922020 w 2281238"/>
                  <a:gd name="connsiteY281" fmla="*/ 347069 h 2643188"/>
                  <a:gd name="connsiteX282" fmla="*/ 921068 w 2281238"/>
                  <a:gd name="connsiteY282" fmla="*/ 337543 h 2643188"/>
                  <a:gd name="connsiteX283" fmla="*/ 919798 w 2281238"/>
                  <a:gd name="connsiteY283" fmla="*/ 327700 h 2643188"/>
                  <a:gd name="connsiteX284" fmla="*/ 918528 w 2281238"/>
                  <a:gd name="connsiteY284" fmla="*/ 317221 h 2643188"/>
                  <a:gd name="connsiteX285" fmla="*/ 915353 w 2281238"/>
                  <a:gd name="connsiteY285" fmla="*/ 296263 h 2643188"/>
                  <a:gd name="connsiteX286" fmla="*/ 911543 w 2281238"/>
                  <a:gd name="connsiteY286" fmla="*/ 274036 h 2643188"/>
                  <a:gd name="connsiteX287" fmla="*/ 907098 w 2281238"/>
                  <a:gd name="connsiteY287" fmla="*/ 251490 h 2643188"/>
                  <a:gd name="connsiteX288" fmla="*/ 902653 w 2281238"/>
                  <a:gd name="connsiteY288" fmla="*/ 227992 h 2643188"/>
                  <a:gd name="connsiteX289" fmla="*/ 897890 w 2281238"/>
                  <a:gd name="connsiteY289" fmla="*/ 203860 h 2643188"/>
                  <a:gd name="connsiteX290" fmla="*/ 893445 w 2281238"/>
                  <a:gd name="connsiteY290" fmla="*/ 180044 h 2643188"/>
                  <a:gd name="connsiteX291" fmla="*/ 889000 w 2281238"/>
                  <a:gd name="connsiteY291" fmla="*/ 156229 h 2643188"/>
                  <a:gd name="connsiteX292" fmla="*/ 884873 w 2281238"/>
                  <a:gd name="connsiteY292" fmla="*/ 132414 h 2643188"/>
                  <a:gd name="connsiteX293" fmla="*/ 881380 w 2281238"/>
                  <a:gd name="connsiteY293" fmla="*/ 109233 h 2643188"/>
                  <a:gd name="connsiteX294" fmla="*/ 878523 w 2281238"/>
                  <a:gd name="connsiteY294" fmla="*/ 86370 h 2643188"/>
                  <a:gd name="connsiteX295" fmla="*/ 877570 w 2281238"/>
                  <a:gd name="connsiteY295" fmla="*/ 75574 h 2643188"/>
                  <a:gd name="connsiteX296" fmla="*/ 876618 w 2281238"/>
                  <a:gd name="connsiteY296" fmla="*/ 64778 h 2643188"/>
                  <a:gd name="connsiteX297" fmla="*/ 875983 w 2281238"/>
                  <a:gd name="connsiteY297" fmla="*/ 54299 h 2643188"/>
                  <a:gd name="connsiteX298" fmla="*/ 875665 w 2281238"/>
                  <a:gd name="connsiteY298" fmla="*/ 44455 h 2643188"/>
                  <a:gd name="connsiteX299" fmla="*/ 875665 w 2281238"/>
                  <a:gd name="connsiteY299" fmla="*/ 34294 h 2643188"/>
                  <a:gd name="connsiteX300" fmla="*/ 875983 w 2281238"/>
                  <a:gd name="connsiteY300" fmla="*/ 24768 h 2643188"/>
                  <a:gd name="connsiteX301" fmla="*/ 876618 w 2281238"/>
                  <a:gd name="connsiteY301" fmla="*/ 15559 h 2643188"/>
                  <a:gd name="connsiteX302" fmla="*/ 877253 w 2281238"/>
                  <a:gd name="connsiteY302" fmla="*/ 6668 h 2643188"/>
                  <a:gd name="connsiteX303" fmla="*/ 1218883 w 2281238"/>
                  <a:gd name="connsiteY303" fmla="*/ 5081 h 2643188"/>
                  <a:gd name="connsiteX304" fmla="*/ 1225868 w 2281238"/>
                  <a:gd name="connsiteY304" fmla="*/ 68271 h 2643188"/>
                  <a:gd name="connsiteX305" fmla="*/ 1233805 w 2281238"/>
                  <a:gd name="connsiteY305" fmla="*/ 132096 h 2643188"/>
                  <a:gd name="connsiteX306" fmla="*/ 1241743 w 2281238"/>
                  <a:gd name="connsiteY306" fmla="*/ 196239 h 2643188"/>
                  <a:gd name="connsiteX307" fmla="*/ 1250950 w 2281238"/>
                  <a:gd name="connsiteY307" fmla="*/ 260699 h 2643188"/>
                  <a:gd name="connsiteX308" fmla="*/ 1260475 w 2281238"/>
                  <a:gd name="connsiteY308" fmla="*/ 325477 h 2643188"/>
                  <a:gd name="connsiteX309" fmla="*/ 1270953 w 2281238"/>
                  <a:gd name="connsiteY309" fmla="*/ 390255 h 2643188"/>
                  <a:gd name="connsiteX310" fmla="*/ 1282065 w 2281238"/>
                  <a:gd name="connsiteY310" fmla="*/ 455350 h 2643188"/>
                  <a:gd name="connsiteX311" fmla="*/ 1293813 w 2281238"/>
                  <a:gd name="connsiteY311" fmla="*/ 520445 h 2643188"/>
                  <a:gd name="connsiteX312" fmla="*/ 1306195 w 2281238"/>
                  <a:gd name="connsiteY312" fmla="*/ 585541 h 2643188"/>
                  <a:gd name="connsiteX313" fmla="*/ 1319530 w 2281238"/>
                  <a:gd name="connsiteY313" fmla="*/ 650636 h 2643188"/>
                  <a:gd name="connsiteX314" fmla="*/ 1333500 w 2281238"/>
                  <a:gd name="connsiteY314" fmla="*/ 715731 h 2643188"/>
                  <a:gd name="connsiteX315" fmla="*/ 1348423 w 2281238"/>
                  <a:gd name="connsiteY315" fmla="*/ 780509 h 2643188"/>
                  <a:gd name="connsiteX316" fmla="*/ 1363980 w 2281238"/>
                  <a:gd name="connsiteY316" fmla="*/ 845604 h 2643188"/>
                  <a:gd name="connsiteX317" fmla="*/ 1380808 w 2281238"/>
                  <a:gd name="connsiteY317" fmla="*/ 910065 h 2643188"/>
                  <a:gd name="connsiteX318" fmla="*/ 1398270 w 2281238"/>
                  <a:gd name="connsiteY318" fmla="*/ 974207 h 2643188"/>
                  <a:gd name="connsiteX319" fmla="*/ 1416368 w 2281238"/>
                  <a:gd name="connsiteY319" fmla="*/ 1038350 h 2643188"/>
                  <a:gd name="connsiteX320" fmla="*/ 1435736 w 2281238"/>
                  <a:gd name="connsiteY320" fmla="*/ 1101540 h 2643188"/>
                  <a:gd name="connsiteX321" fmla="*/ 1455738 w 2281238"/>
                  <a:gd name="connsiteY321" fmla="*/ 1164413 h 2643188"/>
                  <a:gd name="connsiteX322" fmla="*/ 1477011 w 2281238"/>
                  <a:gd name="connsiteY322" fmla="*/ 1227285 h 2643188"/>
                  <a:gd name="connsiteX323" fmla="*/ 1498918 w 2281238"/>
                  <a:gd name="connsiteY323" fmla="*/ 1289205 h 2643188"/>
                  <a:gd name="connsiteX324" fmla="*/ 1522096 w 2281238"/>
                  <a:gd name="connsiteY324" fmla="*/ 1350490 h 2643188"/>
                  <a:gd name="connsiteX325" fmla="*/ 1546226 w 2281238"/>
                  <a:gd name="connsiteY325" fmla="*/ 1410822 h 2643188"/>
                  <a:gd name="connsiteX326" fmla="*/ 1571308 w 2281238"/>
                  <a:gd name="connsiteY326" fmla="*/ 1470837 h 2643188"/>
                  <a:gd name="connsiteX327" fmla="*/ 1597343 w 2281238"/>
                  <a:gd name="connsiteY327" fmla="*/ 1529582 h 2643188"/>
                  <a:gd name="connsiteX328" fmla="*/ 1624966 w 2281238"/>
                  <a:gd name="connsiteY328" fmla="*/ 1588009 h 2643188"/>
                  <a:gd name="connsiteX329" fmla="*/ 1652906 w 2281238"/>
                  <a:gd name="connsiteY329" fmla="*/ 1645166 h 2643188"/>
                  <a:gd name="connsiteX330" fmla="*/ 1682751 w 2281238"/>
                  <a:gd name="connsiteY330" fmla="*/ 1701687 h 2643188"/>
                  <a:gd name="connsiteX331" fmla="*/ 1713231 w 2281238"/>
                  <a:gd name="connsiteY331" fmla="*/ 1756939 h 2643188"/>
                  <a:gd name="connsiteX332" fmla="*/ 1744981 w 2281238"/>
                  <a:gd name="connsiteY332" fmla="*/ 1810921 h 2643188"/>
                  <a:gd name="connsiteX333" fmla="*/ 1778318 w 2281238"/>
                  <a:gd name="connsiteY333" fmla="*/ 1863632 h 2643188"/>
                  <a:gd name="connsiteX334" fmla="*/ 1812291 w 2281238"/>
                  <a:gd name="connsiteY334" fmla="*/ 1915708 h 2643188"/>
                  <a:gd name="connsiteX335" fmla="*/ 1847851 w 2281238"/>
                  <a:gd name="connsiteY335" fmla="*/ 1966197 h 2643188"/>
                  <a:gd name="connsiteX336" fmla="*/ 1859598 w 2281238"/>
                  <a:gd name="connsiteY336" fmla="*/ 1982709 h 2643188"/>
                  <a:gd name="connsiteX337" fmla="*/ 1871028 w 2281238"/>
                  <a:gd name="connsiteY337" fmla="*/ 1998268 h 2643188"/>
                  <a:gd name="connsiteX338" fmla="*/ 1882458 w 2281238"/>
                  <a:gd name="connsiteY338" fmla="*/ 2013510 h 2643188"/>
                  <a:gd name="connsiteX339" fmla="*/ 1893571 w 2281238"/>
                  <a:gd name="connsiteY339" fmla="*/ 2028117 h 2643188"/>
                  <a:gd name="connsiteX340" fmla="*/ 1904683 w 2281238"/>
                  <a:gd name="connsiteY340" fmla="*/ 2043041 h 2643188"/>
                  <a:gd name="connsiteX341" fmla="*/ 1917383 w 2281238"/>
                  <a:gd name="connsiteY341" fmla="*/ 2057648 h 2643188"/>
                  <a:gd name="connsiteX342" fmla="*/ 1930083 w 2281238"/>
                  <a:gd name="connsiteY342" fmla="*/ 2073207 h 2643188"/>
                  <a:gd name="connsiteX343" fmla="*/ 1944053 w 2281238"/>
                  <a:gd name="connsiteY343" fmla="*/ 2089084 h 2643188"/>
                  <a:gd name="connsiteX344" fmla="*/ 1951038 w 2281238"/>
                  <a:gd name="connsiteY344" fmla="*/ 2097975 h 2643188"/>
                  <a:gd name="connsiteX345" fmla="*/ 1957071 w 2281238"/>
                  <a:gd name="connsiteY345" fmla="*/ 2105596 h 2643188"/>
                  <a:gd name="connsiteX346" fmla="*/ 1962151 w 2281238"/>
                  <a:gd name="connsiteY346" fmla="*/ 2112582 h 2643188"/>
                  <a:gd name="connsiteX347" fmla="*/ 1966913 w 2281238"/>
                  <a:gd name="connsiteY347" fmla="*/ 2118933 h 2643188"/>
                  <a:gd name="connsiteX348" fmla="*/ 1971676 w 2281238"/>
                  <a:gd name="connsiteY348" fmla="*/ 2125601 h 2643188"/>
                  <a:gd name="connsiteX349" fmla="*/ 1977073 w 2281238"/>
                  <a:gd name="connsiteY349" fmla="*/ 2132269 h 2643188"/>
                  <a:gd name="connsiteX350" fmla="*/ 1983741 w 2281238"/>
                  <a:gd name="connsiteY350" fmla="*/ 2138937 h 2643188"/>
                  <a:gd name="connsiteX351" fmla="*/ 1991996 w 2281238"/>
                  <a:gd name="connsiteY351" fmla="*/ 2146876 h 2643188"/>
                  <a:gd name="connsiteX352" fmla="*/ 2255838 w 2281238"/>
                  <a:gd name="connsiteY352" fmla="*/ 2367247 h 2643188"/>
                  <a:gd name="connsiteX353" fmla="*/ 2261236 w 2281238"/>
                  <a:gd name="connsiteY353" fmla="*/ 2371375 h 2643188"/>
                  <a:gd name="connsiteX354" fmla="*/ 2265681 w 2281238"/>
                  <a:gd name="connsiteY354" fmla="*/ 2374551 h 2643188"/>
                  <a:gd name="connsiteX355" fmla="*/ 2270126 w 2281238"/>
                  <a:gd name="connsiteY355" fmla="*/ 2376774 h 2643188"/>
                  <a:gd name="connsiteX356" fmla="*/ 2273618 w 2281238"/>
                  <a:gd name="connsiteY356" fmla="*/ 2378996 h 2643188"/>
                  <a:gd name="connsiteX357" fmla="*/ 2278698 w 2281238"/>
                  <a:gd name="connsiteY357" fmla="*/ 2380902 h 2643188"/>
                  <a:gd name="connsiteX358" fmla="*/ 2281238 w 2281238"/>
                  <a:gd name="connsiteY358" fmla="*/ 2381854 h 2643188"/>
                  <a:gd name="connsiteX359" fmla="*/ 2278381 w 2281238"/>
                  <a:gd name="connsiteY359" fmla="*/ 2382489 h 2643188"/>
                  <a:gd name="connsiteX360" fmla="*/ 2276158 w 2281238"/>
                  <a:gd name="connsiteY360" fmla="*/ 2383442 h 2643188"/>
                  <a:gd name="connsiteX361" fmla="*/ 2273301 w 2281238"/>
                  <a:gd name="connsiteY361" fmla="*/ 2384394 h 2643188"/>
                  <a:gd name="connsiteX362" fmla="*/ 2269491 w 2281238"/>
                  <a:gd name="connsiteY362" fmla="*/ 2385982 h 2643188"/>
                  <a:gd name="connsiteX363" fmla="*/ 2265046 w 2281238"/>
                  <a:gd name="connsiteY363" fmla="*/ 2387887 h 2643188"/>
                  <a:gd name="connsiteX364" fmla="*/ 2254251 w 2281238"/>
                  <a:gd name="connsiteY364" fmla="*/ 2385665 h 2643188"/>
                  <a:gd name="connsiteX365" fmla="*/ 2243456 w 2281238"/>
                  <a:gd name="connsiteY365" fmla="*/ 2382489 h 2643188"/>
                  <a:gd name="connsiteX366" fmla="*/ 2232026 w 2281238"/>
                  <a:gd name="connsiteY366" fmla="*/ 2378996 h 2643188"/>
                  <a:gd name="connsiteX367" fmla="*/ 2220278 w 2281238"/>
                  <a:gd name="connsiteY367" fmla="*/ 2374868 h 2643188"/>
                  <a:gd name="connsiteX368" fmla="*/ 2208531 w 2281238"/>
                  <a:gd name="connsiteY368" fmla="*/ 2370423 h 2643188"/>
                  <a:gd name="connsiteX369" fmla="*/ 2196783 w 2281238"/>
                  <a:gd name="connsiteY369" fmla="*/ 2365977 h 2643188"/>
                  <a:gd name="connsiteX370" fmla="*/ 2184718 w 2281238"/>
                  <a:gd name="connsiteY370" fmla="*/ 2360579 h 2643188"/>
                  <a:gd name="connsiteX371" fmla="*/ 2172653 w 2281238"/>
                  <a:gd name="connsiteY371" fmla="*/ 2355181 h 2643188"/>
                  <a:gd name="connsiteX372" fmla="*/ 2160271 w 2281238"/>
                  <a:gd name="connsiteY372" fmla="*/ 2349148 h 2643188"/>
                  <a:gd name="connsiteX373" fmla="*/ 2148206 w 2281238"/>
                  <a:gd name="connsiteY373" fmla="*/ 2343115 h 2643188"/>
                  <a:gd name="connsiteX374" fmla="*/ 2135823 w 2281238"/>
                  <a:gd name="connsiteY374" fmla="*/ 2336764 h 2643188"/>
                  <a:gd name="connsiteX375" fmla="*/ 2123441 w 2281238"/>
                  <a:gd name="connsiteY375" fmla="*/ 2330095 h 2643188"/>
                  <a:gd name="connsiteX376" fmla="*/ 2098993 w 2281238"/>
                  <a:gd name="connsiteY376" fmla="*/ 2316441 h 2643188"/>
                  <a:gd name="connsiteX377" fmla="*/ 2074863 w 2281238"/>
                  <a:gd name="connsiteY377" fmla="*/ 2301835 h 2643188"/>
                  <a:gd name="connsiteX378" fmla="*/ 2051051 w 2281238"/>
                  <a:gd name="connsiteY378" fmla="*/ 2286910 h 2643188"/>
                  <a:gd name="connsiteX379" fmla="*/ 2027873 w 2281238"/>
                  <a:gd name="connsiteY379" fmla="*/ 2271986 h 2643188"/>
                  <a:gd name="connsiteX380" fmla="*/ 2005331 w 2281238"/>
                  <a:gd name="connsiteY380" fmla="*/ 2257062 h 2643188"/>
                  <a:gd name="connsiteX381" fmla="*/ 1983741 w 2281238"/>
                  <a:gd name="connsiteY381" fmla="*/ 2242137 h 2643188"/>
                  <a:gd name="connsiteX382" fmla="*/ 1963738 w 2281238"/>
                  <a:gd name="connsiteY382" fmla="*/ 2228166 h 2643188"/>
                  <a:gd name="connsiteX383" fmla="*/ 1945006 w 2281238"/>
                  <a:gd name="connsiteY383" fmla="*/ 2214829 h 2643188"/>
                  <a:gd name="connsiteX384" fmla="*/ 1927543 w 2281238"/>
                  <a:gd name="connsiteY384" fmla="*/ 2202763 h 2643188"/>
                  <a:gd name="connsiteX385" fmla="*/ 1912303 w 2281238"/>
                  <a:gd name="connsiteY385" fmla="*/ 2191331 h 2643188"/>
                  <a:gd name="connsiteX386" fmla="*/ 1897381 w 2281238"/>
                  <a:gd name="connsiteY386" fmla="*/ 2180535 h 2643188"/>
                  <a:gd name="connsiteX387" fmla="*/ 1882141 w 2281238"/>
                  <a:gd name="connsiteY387" fmla="*/ 2168469 h 2643188"/>
                  <a:gd name="connsiteX388" fmla="*/ 1865948 w 2281238"/>
                  <a:gd name="connsiteY388" fmla="*/ 2155767 h 2643188"/>
                  <a:gd name="connsiteX389" fmla="*/ 1849438 w 2281238"/>
                  <a:gd name="connsiteY389" fmla="*/ 2142430 h 2643188"/>
                  <a:gd name="connsiteX390" fmla="*/ 1832611 w 2281238"/>
                  <a:gd name="connsiteY390" fmla="*/ 2128459 h 2643188"/>
                  <a:gd name="connsiteX391" fmla="*/ 1815466 w 2281238"/>
                  <a:gd name="connsiteY391" fmla="*/ 2113534 h 2643188"/>
                  <a:gd name="connsiteX392" fmla="*/ 1798321 w 2281238"/>
                  <a:gd name="connsiteY392" fmla="*/ 2098610 h 2643188"/>
                  <a:gd name="connsiteX393" fmla="*/ 1781176 w 2281238"/>
                  <a:gd name="connsiteY393" fmla="*/ 2083051 h 2643188"/>
                  <a:gd name="connsiteX394" fmla="*/ 1764348 w 2281238"/>
                  <a:gd name="connsiteY394" fmla="*/ 2067491 h 2643188"/>
                  <a:gd name="connsiteX395" fmla="*/ 1747521 w 2281238"/>
                  <a:gd name="connsiteY395" fmla="*/ 2051615 h 2643188"/>
                  <a:gd name="connsiteX396" fmla="*/ 1731328 w 2281238"/>
                  <a:gd name="connsiteY396" fmla="*/ 2035420 h 2643188"/>
                  <a:gd name="connsiteX397" fmla="*/ 1715771 w 2281238"/>
                  <a:gd name="connsiteY397" fmla="*/ 2019861 h 2643188"/>
                  <a:gd name="connsiteX398" fmla="*/ 1700848 w 2281238"/>
                  <a:gd name="connsiteY398" fmla="*/ 2003984 h 2643188"/>
                  <a:gd name="connsiteX399" fmla="*/ 1686878 w 2281238"/>
                  <a:gd name="connsiteY399" fmla="*/ 1988742 h 2643188"/>
                  <a:gd name="connsiteX400" fmla="*/ 1673861 w 2281238"/>
                  <a:gd name="connsiteY400" fmla="*/ 1973818 h 2643188"/>
                  <a:gd name="connsiteX401" fmla="*/ 1661796 w 2281238"/>
                  <a:gd name="connsiteY401" fmla="*/ 1959211 h 2643188"/>
                  <a:gd name="connsiteX402" fmla="*/ 1628141 w 2281238"/>
                  <a:gd name="connsiteY402" fmla="*/ 1929045 h 2643188"/>
                  <a:gd name="connsiteX403" fmla="*/ 1623378 w 2281238"/>
                  <a:gd name="connsiteY403" fmla="*/ 1937618 h 2643188"/>
                  <a:gd name="connsiteX404" fmla="*/ 1616393 w 2281238"/>
                  <a:gd name="connsiteY404" fmla="*/ 1949685 h 2643188"/>
                  <a:gd name="connsiteX405" fmla="*/ 1608456 w 2281238"/>
                  <a:gd name="connsiteY405" fmla="*/ 1965244 h 2643188"/>
                  <a:gd name="connsiteX406" fmla="*/ 1599566 w 2281238"/>
                  <a:gd name="connsiteY406" fmla="*/ 1983979 h 2643188"/>
                  <a:gd name="connsiteX407" fmla="*/ 1589406 w 2281238"/>
                  <a:gd name="connsiteY407" fmla="*/ 2004619 h 2643188"/>
                  <a:gd name="connsiteX408" fmla="*/ 1578293 w 2281238"/>
                  <a:gd name="connsiteY408" fmla="*/ 2028117 h 2643188"/>
                  <a:gd name="connsiteX409" fmla="*/ 1566228 w 2281238"/>
                  <a:gd name="connsiteY409" fmla="*/ 2053202 h 2643188"/>
                  <a:gd name="connsiteX410" fmla="*/ 1553211 w 2281238"/>
                  <a:gd name="connsiteY410" fmla="*/ 2079875 h 2643188"/>
                  <a:gd name="connsiteX411" fmla="*/ 1539876 w 2281238"/>
                  <a:gd name="connsiteY411" fmla="*/ 2107501 h 2643188"/>
                  <a:gd name="connsiteX412" fmla="*/ 1525588 w 2281238"/>
                  <a:gd name="connsiteY412" fmla="*/ 2136080 h 2643188"/>
                  <a:gd name="connsiteX413" fmla="*/ 1510666 w 2281238"/>
                  <a:gd name="connsiteY413" fmla="*/ 2165293 h 2643188"/>
                  <a:gd name="connsiteX414" fmla="*/ 1495426 w 2281238"/>
                  <a:gd name="connsiteY414" fmla="*/ 2193872 h 2643188"/>
                  <a:gd name="connsiteX415" fmla="*/ 1479868 w 2281238"/>
                  <a:gd name="connsiteY415" fmla="*/ 2222768 h 2643188"/>
                  <a:gd name="connsiteX416" fmla="*/ 1463993 w 2281238"/>
                  <a:gd name="connsiteY416" fmla="*/ 2251028 h 2643188"/>
                  <a:gd name="connsiteX417" fmla="*/ 1455738 w 2281238"/>
                  <a:gd name="connsiteY417" fmla="*/ 2264683 h 2643188"/>
                  <a:gd name="connsiteX418" fmla="*/ 1447483 w 2281238"/>
                  <a:gd name="connsiteY418" fmla="*/ 2278019 h 2643188"/>
                  <a:gd name="connsiteX419" fmla="*/ 1439546 w 2281238"/>
                  <a:gd name="connsiteY419" fmla="*/ 2291356 h 2643188"/>
                  <a:gd name="connsiteX420" fmla="*/ 1430973 w 2281238"/>
                  <a:gd name="connsiteY420" fmla="*/ 2304375 h 2643188"/>
                  <a:gd name="connsiteX421" fmla="*/ 1397635 w 2281238"/>
                  <a:gd name="connsiteY421" fmla="*/ 2352958 h 2643188"/>
                  <a:gd name="connsiteX422" fmla="*/ 1363345 w 2281238"/>
                  <a:gd name="connsiteY422" fmla="*/ 2397731 h 2643188"/>
                  <a:gd name="connsiteX423" fmla="*/ 1328738 w 2281238"/>
                  <a:gd name="connsiteY423" fmla="*/ 2438694 h 2643188"/>
                  <a:gd name="connsiteX424" fmla="*/ 1293813 w 2281238"/>
                  <a:gd name="connsiteY424" fmla="*/ 2475845 h 2643188"/>
                  <a:gd name="connsiteX425" fmla="*/ 1258570 w 2281238"/>
                  <a:gd name="connsiteY425" fmla="*/ 2508869 h 2643188"/>
                  <a:gd name="connsiteX426" fmla="*/ 1223328 w 2281238"/>
                  <a:gd name="connsiteY426" fmla="*/ 2538083 h 2643188"/>
                  <a:gd name="connsiteX427" fmla="*/ 1188085 w 2281238"/>
                  <a:gd name="connsiteY427" fmla="*/ 2563804 h 2643188"/>
                  <a:gd name="connsiteX428" fmla="*/ 1152843 w 2281238"/>
                  <a:gd name="connsiteY428" fmla="*/ 2585714 h 2643188"/>
                  <a:gd name="connsiteX429" fmla="*/ 1117600 w 2281238"/>
                  <a:gd name="connsiteY429" fmla="*/ 2604131 h 2643188"/>
                  <a:gd name="connsiteX430" fmla="*/ 1082993 w 2281238"/>
                  <a:gd name="connsiteY430" fmla="*/ 2618738 h 2643188"/>
                  <a:gd name="connsiteX431" fmla="*/ 1048385 w 2281238"/>
                  <a:gd name="connsiteY431" fmla="*/ 2630169 h 2643188"/>
                  <a:gd name="connsiteX432" fmla="*/ 1014095 w 2281238"/>
                  <a:gd name="connsiteY432" fmla="*/ 2637790 h 2643188"/>
                  <a:gd name="connsiteX433" fmla="*/ 980758 w 2281238"/>
                  <a:gd name="connsiteY433" fmla="*/ 2642236 h 2643188"/>
                  <a:gd name="connsiteX434" fmla="*/ 948055 w 2281238"/>
                  <a:gd name="connsiteY434" fmla="*/ 2643188 h 2643188"/>
                  <a:gd name="connsiteX435" fmla="*/ 915670 w 2281238"/>
                  <a:gd name="connsiteY435" fmla="*/ 2640965 h 2643188"/>
                  <a:gd name="connsiteX436" fmla="*/ 884238 w 2281238"/>
                  <a:gd name="connsiteY436" fmla="*/ 2635567 h 2643188"/>
                  <a:gd name="connsiteX437" fmla="*/ 853758 w 2281238"/>
                  <a:gd name="connsiteY437" fmla="*/ 2626994 h 2643188"/>
                  <a:gd name="connsiteX438" fmla="*/ 824230 w 2281238"/>
                  <a:gd name="connsiteY438" fmla="*/ 2614927 h 2643188"/>
                  <a:gd name="connsiteX439" fmla="*/ 795973 w 2281238"/>
                  <a:gd name="connsiteY439" fmla="*/ 2600003 h 2643188"/>
                  <a:gd name="connsiteX440" fmla="*/ 768668 w 2281238"/>
                  <a:gd name="connsiteY440" fmla="*/ 2581903 h 2643188"/>
                  <a:gd name="connsiteX441" fmla="*/ 742633 w 2281238"/>
                  <a:gd name="connsiteY441" fmla="*/ 2560946 h 2643188"/>
                  <a:gd name="connsiteX442" fmla="*/ 718185 w 2281238"/>
                  <a:gd name="connsiteY442" fmla="*/ 2537130 h 2643188"/>
                  <a:gd name="connsiteX443" fmla="*/ 695008 w 2281238"/>
                  <a:gd name="connsiteY443" fmla="*/ 2510140 h 2643188"/>
                  <a:gd name="connsiteX444" fmla="*/ 673418 w 2281238"/>
                  <a:gd name="connsiteY444" fmla="*/ 2480926 h 2643188"/>
                  <a:gd name="connsiteX445" fmla="*/ 653733 w 2281238"/>
                  <a:gd name="connsiteY445" fmla="*/ 2448537 h 2643188"/>
                  <a:gd name="connsiteX446" fmla="*/ 635635 w 2281238"/>
                  <a:gd name="connsiteY446" fmla="*/ 2413290 h 2643188"/>
                  <a:gd name="connsiteX447" fmla="*/ 619125 w 2281238"/>
                  <a:gd name="connsiteY447" fmla="*/ 2375821 h 2643188"/>
                  <a:gd name="connsiteX448" fmla="*/ 604838 w 2281238"/>
                  <a:gd name="connsiteY448" fmla="*/ 2335811 h 2643188"/>
                  <a:gd name="connsiteX449" fmla="*/ 592773 w 2281238"/>
                  <a:gd name="connsiteY449" fmla="*/ 2292943 h 2643188"/>
                  <a:gd name="connsiteX450" fmla="*/ 582295 w 2281238"/>
                  <a:gd name="connsiteY450" fmla="*/ 2247536 h 2643188"/>
                  <a:gd name="connsiteX451" fmla="*/ 574358 w 2281238"/>
                  <a:gd name="connsiteY451" fmla="*/ 2199905 h 2643188"/>
                  <a:gd name="connsiteX452" fmla="*/ 568643 w 2281238"/>
                  <a:gd name="connsiteY452" fmla="*/ 2149734 h 2643188"/>
                  <a:gd name="connsiteX453" fmla="*/ 565785 w 2281238"/>
                  <a:gd name="connsiteY453" fmla="*/ 2117027 h 2643188"/>
                  <a:gd name="connsiteX454" fmla="*/ 563880 w 2281238"/>
                  <a:gd name="connsiteY454" fmla="*/ 2084003 h 2643188"/>
                  <a:gd name="connsiteX455" fmla="*/ 561975 w 2281238"/>
                  <a:gd name="connsiteY455" fmla="*/ 2050662 h 2643188"/>
                  <a:gd name="connsiteX456" fmla="*/ 560388 w 2281238"/>
                  <a:gd name="connsiteY456" fmla="*/ 2017003 h 2643188"/>
                  <a:gd name="connsiteX457" fmla="*/ 558800 w 2281238"/>
                  <a:gd name="connsiteY457" fmla="*/ 1983344 h 2643188"/>
                  <a:gd name="connsiteX458" fmla="*/ 557530 w 2281238"/>
                  <a:gd name="connsiteY458" fmla="*/ 1949367 h 2643188"/>
                  <a:gd name="connsiteX459" fmla="*/ 556260 w 2281238"/>
                  <a:gd name="connsiteY459" fmla="*/ 1915708 h 2643188"/>
                  <a:gd name="connsiteX460" fmla="*/ 554673 w 2281238"/>
                  <a:gd name="connsiteY460" fmla="*/ 1881414 h 2643188"/>
                  <a:gd name="connsiteX461" fmla="*/ 553085 w 2281238"/>
                  <a:gd name="connsiteY461" fmla="*/ 1847755 h 2643188"/>
                  <a:gd name="connsiteX462" fmla="*/ 551498 w 2281238"/>
                  <a:gd name="connsiteY462" fmla="*/ 1813778 h 2643188"/>
                  <a:gd name="connsiteX463" fmla="*/ 549593 w 2281238"/>
                  <a:gd name="connsiteY463" fmla="*/ 1780437 h 2643188"/>
                  <a:gd name="connsiteX464" fmla="*/ 546735 w 2281238"/>
                  <a:gd name="connsiteY464" fmla="*/ 1747095 h 2643188"/>
                  <a:gd name="connsiteX465" fmla="*/ 544195 w 2281238"/>
                  <a:gd name="connsiteY465" fmla="*/ 1714071 h 2643188"/>
                  <a:gd name="connsiteX466" fmla="*/ 540385 w 2281238"/>
                  <a:gd name="connsiteY466" fmla="*/ 1681047 h 2643188"/>
                  <a:gd name="connsiteX467" fmla="*/ 538480 w 2281238"/>
                  <a:gd name="connsiteY467" fmla="*/ 1665171 h 2643188"/>
                  <a:gd name="connsiteX468" fmla="*/ 536258 w 2281238"/>
                  <a:gd name="connsiteY468" fmla="*/ 1648659 h 2643188"/>
                  <a:gd name="connsiteX469" fmla="*/ 533718 w 2281238"/>
                  <a:gd name="connsiteY469" fmla="*/ 1632782 h 2643188"/>
                  <a:gd name="connsiteX470" fmla="*/ 531495 w 2281238"/>
                  <a:gd name="connsiteY470" fmla="*/ 1616905 h 2643188"/>
                  <a:gd name="connsiteX471" fmla="*/ 525780 w 2281238"/>
                  <a:gd name="connsiteY471" fmla="*/ 1583246 h 2643188"/>
                  <a:gd name="connsiteX472" fmla="*/ 519430 w 2281238"/>
                  <a:gd name="connsiteY472" fmla="*/ 1549904 h 2643188"/>
                  <a:gd name="connsiteX473" fmla="*/ 513080 w 2281238"/>
                  <a:gd name="connsiteY473" fmla="*/ 1516245 h 2643188"/>
                  <a:gd name="connsiteX474" fmla="*/ 505778 w 2281238"/>
                  <a:gd name="connsiteY474" fmla="*/ 1482904 h 2643188"/>
                  <a:gd name="connsiteX475" fmla="*/ 498475 w 2281238"/>
                  <a:gd name="connsiteY475" fmla="*/ 1448927 h 2643188"/>
                  <a:gd name="connsiteX476" fmla="*/ 490538 w 2281238"/>
                  <a:gd name="connsiteY476" fmla="*/ 1415585 h 2643188"/>
                  <a:gd name="connsiteX477" fmla="*/ 482283 w 2281238"/>
                  <a:gd name="connsiteY477" fmla="*/ 1381926 h 2643188"/>
                  <a:gd name="connsiteX478" fmla="*/ 473393 w 2281238"/>
                  <a:gd name="connsiteY478" fmla="*/ 1348585 h 2643188"/>
                  <a:gd name="connsiteX479" fmla="*/ 464503 w 2281238"/>
                  <a:gd name="connsiteY479" fmla="*/ 1314926 h 2643188"/>
                  <a:gd name="connsiteX480" fmla="*/ 454978 w 2281238"/>
                  <a:gd name="connsiteY480" fmla="*/ 1281584 h 2643188"/>
                  <a:gd name="connsiteX481" fmla="*/ 445135 w 2281238"/>
                  <a:gd name="connsiteY481" fmla="*/ 1248243 h 2643188"/>
                  <a:gd name="connsiteX482" fmla="*/ 434658 w 2281238"/>
                  <a:gd name="connsiteY482" fmla="*/ 1215219 h 2643188"/>
                  <a:gd name="connsiteX483" fmla="*/ 423545 w 2281238"/>
                  <a:gd name="connsiteY483" fmla="*/ 1181877 h 2643188"/>
                  <a:gd name="connsiteX484" fmla="*/ 412115 w 2281238"/>
                  <a:gd name="connsiteY484" fmla="*/ 1149171 h 2643188"/>
                  <a:gd name="connsiteX485" fmla="*/ 400368 w 2281238"/>
                  <a:gd name="connsiteY485" fmla="*/ 1116782 h 2643188"/>
                  <a:gd name="connsiteX486" fmla="*/ 387985 w 2281238"/>
                  <a:gd name="connsiteY486" fmla="*/ 1084076 h 2643188"/>
                  <a:gd name="connsiteX487" fmla="*/ 375285 w 2281238"/>
                  <a:gd name="connsiteY487" fmla="*/ 1052004 h 2643188"/>
                  <a:gd name="connsiteX488" fmla="*/ 362268 w 2281238"/>
                  <a:gd name="connsiteY488" fmla="*/ 1019933 h 2643188"/>
                  <a:gd name="connsiteX489" fmla="*/ 348615 w 2281238"/>
                  <a:gd name="connsiteY489" fmla="*/ 987862 h 2643188"/>
                  <a:gd name="connsiteX490" fmla="*/ 334645 w 2281238"/>
                  <a:gd name="connsiteY490" fmla="*/ 956743 h 2643188"/>
                  <a:gd name="connsiteX491" fmla="*/ 319723 w 2281238"/>
                  <a:gd name="connsiteY491" fmla="*/ 925624 h 2643188"/>
                  <a:gd name="connsiteX492" fmla="*/ 304800 w 2281238"/>
                  <a:gd name="connsiteY492" fmla="*/ 894823 h 2643188"/>
                  <a:gd name="connsiteX493" fmla="*/ 288925 w 2281238"/>
                  <a:gd name="connsiteY493" fmla="*/ 864339 h 2643188"/>
                  <a:gd name="connsiteX494" fmla="*/ 272733 w 2281238"/>
                  <a:gd name="connsiteY494" fmla="*/ 834173 h 2643188"/>
                  <a:gd name="connsiteX495" fmla="*/ 256540 w 2281238"/>
                  <a:gd name="connsiteY495" fmla="*/ 804324 h 2643188"/>
                  <a:gd name="connsiteX496" fmla="*/ 239395 w 2281238"/>
                  <a:gd name="connsiteY496" fmla="*/ 774793 h 2643188"/>
                  <a:gd name="connsiteX497" fmla="*/ 221615 w 2281238"/>
                  <a:gd name="connsiteY497" fmla="*/ 746215 h 2643188"/>
                  <a:gd name="connsiteX498" fmla="*/ 203518 w 2281238"/>
                  <a:gd name="connsiteY498" fmla="*/ 717636 h 2643188"/>
                  <a:gd name="connsiteX499" fmla="*/ 184785 w 2281238"/>
                  <a:gd name="connsiteY499" fmla="*/ 689376 h 2643188"/>
                  <a:gd name="connsiteX500" fmla="*/ 165735 w 2281238"/>
                  <a:gd name="connsiteY500" fmla="*/ 662067 h 2643188"/>
                  <a:gd name="connsiteX501" fmla="*/ 146050 w 2281238"/>
                  <a:gd name="connsiteY501" fmla="*/ 634759 h 2643188"/>
                  <a:gd name="connsiteX502" fmla="*/ 126048 w 2281238"/>
                  <a:gd name="connsiteY502" fmla="*/ 608403 h 2643188"/>
                  <a:gd name="connsiteX503" fmla="*/ 118745 w 2281238"/>
                  <a:gd name="connsiteY503" fmla="*/ 599512 h 2643188"/>
                  <a:gd name="connsiteX504" fmla="*/ 110808 w 2281238"/>
                  <a:gd name="connsiteY504" fmla="*/ 589986 h 2643188"/>
                  <a:gd name="connsiteX505" fmla="*/ 102870 w 2281238"/>
                  <a:gd name="connsiteY505" fmla="*/ 580460 h 2643188"/>
                  <a:gd name="connsiteX506" fmla="*/ 93980 w 2281238"/>
                  <a:gd name="connsiteY506" fmla="*/ 570934 h 2643188"/>
                  <a:gd name="connsiteX507" fmla="*/ 75883 w 2281238"/>
                  <a:gd name="connsiteY507" fmla="*/ 551246 h 2643188"/>
                  <a:gd name="connsiteX508" fmla="*/ 57785 w 2281238"/>
                  <a:gd name="connsiteY508" fmla="*/ 531242 h 2643188"/>
                  <a:gd name="connsiteX509" fmla="*/ 49213 w 2281238"/>
                  <a:gd name="connsiteY509" fmla="*/ 521715 h 2643188"/>
                  <a:gd name="connsiteX510" fmla="*/ 40640 w 2281238"/>
                  <a:gd name="connsiteY510" fmla="*/ 511872 h 2643188"/>
                  <a:gd name="connsiteX511" fmla="*/ 32385 w 2281238"/>
                  <a:gd name="connsiteY511" fmla="*/ 502346 h 2643188"/>
                  <a:gd name="connsiteX512" fmla="*/ 24448 w 2281238"/>
                  <a:gd name="connsiteY512" fmla="*/ 492819 h 2643188"/>
                  <a:gd name="connsiteX513" fmla="*/ 17463 w 2281238"/>
                  <a:gd name="connsiteY513" fmla="*/ 483611 h 2643188"/>
                  <a:gd name="connsiteX514" fmla="*/ 10795 w 2281238"/>
                  <a:gd name="connsiteY514" fmla="*/ 474402 h 2643188"/>
                  <a:gd name="connsiteX515" fmla="*/ 5080 w 2281238"/>
                  <a:gd name="connsiteY515" fmla="*/ 465829 h 2643188"/>
                  <a:gd name="connsiteX516" fmla="*/ 0 w 2281238"/>
                  <a:gd name="connsiteY516" fmla="*/ 457255 h 2643188"/>
                  <a:gd name="connsiteX517" fmla="*/ 18415 w 2281238"/>
                  <a:gd name="connsiteY517" fmla="*/ 435662 h 2643188"/>
                  <a:gd name="connsiteX518" fmla="*/ 37465 w 2281238"/>
                  <a:gd name="connsiteY518" fmla="*/ 413117 h 2643188"/>
                  <a:gd name="connsiteX519" fmla="*/ 56833 w 2281238"/>
                  <a:gd name="connsiteY519" fmla="*/ 390572 h 2643188"/>
                  <a:gd name="connsiteX520" fmla="*/ 77153 w 2281238"/>
                  <a:gd name="connsiteY520" fmla="*/ 368344 h 2643188"/>
                  <a:gd name="connsiteX521" fmla="*/ 97473 w 2281238"/>
                  <a:gd name="connsiteY521" fmla="*/ 345799 h 2643188"/>
                  <a:gd name="connsiteX522" fmla="*/ 118110 w 2281238"/>
                  <a:gd name="connsiteY522" fmla="*/ 323254 h 2643188"/>
                  <a:gd name="connsiteX523" fmla="*/ 138748 w 2281238"/>
                  <a:gd name="connsiteY523" fmla="*/ 301026 h 2643188"/>
                  <a:gd name="connsiteX524" fmla="*/ 159385 w 2281238"/>
                  <a:gd name="connsiteY524" fmla="*/ 278481 h 2643188"/>
                  <a:gd name="connsiteX525" fmla="*/ 179705 w 2281238"/>
                  <a:gd name="connsiteY525" fmla="*/ 256253 h 2643188"/>
                  <a:gd name="connsiteX526" fmla="*/ 200025 w 2281238"/>
                  <a:gd name="connsiteY526" fmla="*/ 234661 h 2643188"/>
                  <a:gd name="connsiteX527" fmla="*/ 219710 w 2281238"/>
                  <a:gd name="connsiteY527" fmla="*/ 212751 h 2643188"/>
                  <a:gd name="connsiteX528" fmla="*/ 239078 w 2281238"/>
                  <a:gd name="connsiteY528" fmla="*/ 191476 h 2643188"/>
                  <a:gd name="connsiteX529" fmla="*/ 257810 w 2281238"/>
                  <a:gd name="connsiteY529" fmla="*/ 170518 h 2643188"/>
                  <a:gd name="connsiteX530" fmla="*/ 275590 w 2281238"/>
                  <a:gd name="connsiteY530" fmla="*/ 149878 h 2643188"/>
                  <a:gd name="connsiteX531" fmla="*/ 292735 w 2281238"/>
                  <a:gd name="connsiteY531" fmla="*/ 129873 h 2643188"/>
                  <a:gd name="connsiteX532" fmla="*/ 308610 w 2281238"/>
                  <a:gd name="connsiteY532" fmla="*/ 110186 h 2643188"/>
                  <a:gd name="connsiteX533" fmla="*/ 314643 w 2281238"/>
                  <a:gd name="connsiteY533" fmla="*/ 102882 h 2643188"/>
                  <a:gd name="connsiteX534" fmla="*/ 320993 w 2281238"/>
                  <a:gd name="connsiteY534" fmla="*/ 95897 h 2643188"/>
                  <a:gd name="connsiteX535" fmla="*/ 327343 w 2281238"/>
                  <a:gd name="connsiteY535" fmla="*/ 88911 h 2643188"/>
                  <a:gd name="connsiteX536" fmla="*/ 333693 w 2281238"/>
                  <a:gd name="connsiteY536" fmla="*/ 82560 h 2643188"/>
                  <a:gd name="connsiteX537" fmla="*/ 347028 w 2281238"/>
                  <a:gd name="connsiteY537" fmla="*/ 69541 h 2643188"/>
                  <a:gd name="connsiteX538" fmla="*/ 360045 w 2281238"/>
                  <a:gd name="connsiteY538" fmla="*/ 57157 h 2643188"/>
                  <a:gd name="connsiteX539" fmla="*/ 366395 w 2281238"/>
                  <a:gd name="connsiteY539" fmla="*/ 50806 h 2643188"/>
                  <a:gd name="connsiteX540" fmla="*/ 372745 w 2281238"/>
                  <a:gd name="connsiteY540" fmla="*/ 43820 h 2643188"/>
                  <a:gd name="connsiteX541" fmla="*/ 379095 w 2281238"/>
                  <a:gd name="connsiteY541" fmla="*/ 37152 h 2643188"/>
                  <a:gd name="connsiteX542" fmla="*/ 385128 w 2281238"/>
                  <a:gd name="connsiteY542" fmla="*/ 30484 h 2643188"/>
                  <a:gd name="connsiteX543" fmla="*/ 391478 w 2281238"/>
                  <a:gd name="connsiteY543" fmla="*/ 23498 h 2643188"/>
                  <a:gd name="connsiteX544" fmla="*/ 397193 w 2281238"/>
                  <a:gd name="connsiteY544" fmla="*/ 16195 h 2643188"/>
                  <a:gd name="connsiteX545" fmla="*/ 403225 w 2281238"/>
                  <a:gd name="connsiteY545" fmla="*/ 8256 h 2643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</a:cxnLst>
                <a:rect l="l" t="t" r="r" b="b"/>
                <a:pathLst>
                  <a:path w="2281238" h="2643188">
                    <a:moveTo>
                      <a:pt x="382925" y="354012"/>
                    </a:moveTo>
                    <a:lnTo>
                      <a:pt x="370221" y="365763"/>
                    </a:lnTo>
                    <a:lnTo>
                      <a:pt x="358788" y="376879"/>
                    </a:lnTo>
                    <a:lnTo>
                      <a:pt x="348943" y="387360"/>
                    </a:lnTo>
                    <a:lnTo>
                      <a:pt x="340051" y="397205"/>
                    </a:lnTo>
                    <a:lnTo>
                      <a:pt x="332429" y="406098"/>
                    </a:lnTo>
                    <a:lnTo>
                      <a:pt x="326394" y="414991"/>
                    </a:lnTo>
                    <a:lnTo>
                      <a:pt x="321313" y="423248"/>
                    </a:lnTo>
                    <a:lnTo>
                      <a:pt x="317502" y="431188"/>
                    </a:lnTo>
                    <a:lnTo>
                      <a:pt x="314644" y="438811"/>
                    </a:lnTo>
                    <a:lnTo>
                      <a:pt x="313056" y="446751"/>
                    </a:lnTo>
                    <a:lnTo>
                      <a:pt x="312738" y="454373"/>
                    </a:lnTo>
                    <a:lnTo>
                      <a:pt x="313373" y="461995"/>
                    </a:lnTo>
                    <a:lnTo>
                      <a:pt x="314961" y="470253"/>
                    </a:lnTo>
                    <a:lnTo>
                      <a:pt x="317502" y="478193"/>
                    </a:lnTo>
                    <a:lnTo>
                      <a:pt x="320995" y="486768"/>
                    </a:lnTo>
                    <a:lnTo>
                      <a:pt x="325442" y="495978"/>
                    </a:lnTo>
                    <a:lnTo>
                      <a:pt x="330841" y="505189"/>
                    </a:lnTo>
                    <a:lnTo>
                      <a:pt x="337192" y="515352"/>
                    </a:lnTo>
                    <a:lnTo>
                      <a:pt x="344179" y="526468"/>
                    </a:lnTo>
                    <a:lnTo>
                      <a:pt x="351801" y="537901"/>
                    </a:lnTo>
                    <a:lnTo>
                      <a:pt x="369904" y="563944"/>
                    </a:lnTo>
                    <a:lnTo>
                      <a:pt x="390865" y="594434"/>
                    </a:lnTo>
                    <a:lnTo>
                      <a:pt x="401662" y="611267"/>
                    </a:lnTo>
                    <a:lnTo>
                      <a:pt x="413731" y="629687"/>
                    </a:lnTo>
                    <a:lnTo>
                      <a:pt x="426117" y="649378"/>
                    </a:lnTo>
                    <a:lnTo>
                      <a:pt x="438820" y="670975"/>
                    </a:lnTo>
                    <a:lnTo>
                      <a:pt x="452794" y="693842"/>
                    </a:lnTo>
                    <a:lnTo>
                      <a:pt x="466450" y="718297"/>
                    </a:lnTo>
                    <a:lnTo>
                      <a:pt x="480742" y="745293"/>
                    </a:lnTo>
                    <a:lnTo>
                      <a:pt x="495668" y="773242"/>
                    </a:lnTo>
                    <a:lnTo>
                      <a:pt x="510277" y="802778"/>
                    </a:lnTo>
                    <a:lnTo>
                      <a:pt x="524251" y="832315"/>
                    </a:lnTo>
                    <a:lnTo>
                      <a:pt x="538542" y="862487"/>
                    </a:lnTo>
                    <a:lnTo>
                      <a:pt x="552199" y="892659"/>
                    </a:lnTo>
                    <a:lnTo>
                      <a:pt x="565537" y="923466"/>
                    </a:lnTo>
                    <a:lnTo>
                      <a:pt x="578558" y="954273"/>
                    </a:lnTo>
                    <a:lnTo>
                      <a:pt x="590944" y="985397"/>
                    </a:lnTo>
                    <a:lnTo>
                      <a:pt x="603330" y="1017157"/>
                    </a:lnTo>
                    <a:lnTo>
                      <a:pt x="615081" y="1049235"/>
                    </a:lnTo>
                    <a:lnTo>
                      <a:pt x="626832" y="1081630"/>
                    </a:lnTo>
                    <a:lnTo>
                      <a:pt x="637947" y="1114342"/>
                    </a:lnTo>
                    <a:lnTo>
                      <a:pt x="648745" y="1147372"/>
                    </a:lnTo>
                    <a:lnTo>
                      <a:pt x="658590" y="1181038"/>
                    </a:lnTo>
                    <a:lnTo>
                      <a:pt x="668753" y="1215021"/>
                    </a:lnTo>
                    <a:lnTo>
                      <a:pt x="677963" y="1249004"/>
                    </a:lnTo>
                    <a:lnTo>
                      <a:pt x="687173" y="1283940"/>
                    </a:lnTo>
                    <a:lnTo>
                      <a:pt x="696383" y="1323004"/>
                    </a:lnTo>
                    <a:lnTo>
                      <a:pt x="705276" y="1361116"/>
                    </a:lnTo>
                    <a:lnTo>
                      <a:pt x="713215" y="1399228"/>
                    </a:lnTo>
                    <a:lnTo>
                      <a:pt x="720520" y="1437022"/>
                    </a:lnTo>
                    <a:lnTo>
                      <a:pt x="727189" y="1474499"/>
                    </a:lnTo>
                    <a:lnTo>
                      <a:pt x="733223" y="1512293"/>
                    </a:lnTo>
                    <a:lnTo>
                      <a:pt x="738940" y="1549769"/>
                    </a:lnTo>
                    <a:lnTo>
                      <a:pt x="744021" y="1587564"/>
                    </a:lnTo>
                    <a:lnTo>
                      <a:pt x="748785" y="1625358"/>
                    </a:lnTo>
                    <a:lnTo>
                      <a:pt x="752914" y="1663787"/>
                    </a:lnTo>
                    <a:lnTo>
                      <a:pt x="756090" y="1702216"/>
                    </a:lnTo>
                    <a:lnTo>
                      <a:pt x="759583" y="1741281"/>
                    </a:lnTo>
                    <a:lnTo>
                      <a:pt x="762124" y="1780981"/>
                    </a:lnTo>
                    <a:lnTo>
                      <a:pt x="764982" y="1820998"/>
                    </a:lnTo>
                    <a:lnTo>
                      <a:pt x="766888" y="1862286"/>
                    </a:lnTo>
                    <a:lnTo>
                      <a:pt x="768476" y="1904209"/>
                    </a:lnTo>
                    <a:lnTo>
                      <a:pt x="769746" y="1938827"/>
                    </a:lnTo>
                    <a:lnTo>
                      <a:pt x="771334" y="1976621"/>
                    </a:lnTo>
                    <a:lnTo>
                      <a:pt x="773239" y="2016639"/>
                    </a:lnTo>
                    <a:lnTo>
                      <a:pt x="775463" y="2058562"/>
                    </a:lnTo>
                    <a:lnTo>
                      <a:pt x="777368" y="2079841"/>
                    </a:lnTo>
                    <a:lnTo>
                      <a:pt x="779274" y="2101120"/>
                    </a:lnTo>
                    <a:lnTo>
                      <a:pt x="781179" y="2122399"/>
                    </a:lnTo>
                    <a:lnTo>
                      <a:pt x="784037" y="2143678"/>
                    </a:lnTo>
                    <a:lnTo>
                      <a:pt x="786896" y="2164957"/>
                    </a:lnTo>
                    <a:lnTo>
                      <a:pt x="790389" y="2185601"/>
                    </a:lnTo>
                    <a:lnTo>
                      <a:pt x="794200" y="2206245"/>
                    </a:lnTo>
                    <a:lnTo>
                      <a:pt x="798646" y="2226253"/>
                    </a:lnTo>
                    <a:lnTo>
                      <a:pt x="803728" y="2245627"/>
                    </a:lnTo>
                    <a:lnTo>
                      <a:pt x="809444" y="2264365"/>
                    </a:lnTo>
                    <a:lnTo>
                      <a:pt x="815796" y="2282468"/>
                    </a:lnTo>
                    <a:lnTo>
                      <a:pt x="822465" y="2299936"/>
                    </a:lnTo>
                    <a:lnTo>
                      <a:pt x="830087" y="2316451"/>
                    </a:lnTo>
                    <a:lnTo>
                      <a:pt x="838662" y="2331696"/>
                    </a:lnTo>
                    <a:lnTo>
                      <a:pt x="847555" y="2345670"/>
                    </a:lnTo>
                    <a:lnTo>
                      <a:pt x="857718" y="2359009"/>
                    </a:lnTo>
                    <a:lnTo>
                      <a:pt x="868198" y="2370761"/>
                    </a:lnTo>
                    <a:lnTo>
                      <a:pt x="879949" y="2380924"/>
                    </a:lnTo>
                    <a:lnTo>
                      <a:pt x="892652" y="2389816"/>
                    </a:lnTo>
                    <a:lnTo>
                      <a:pt x="906308" y="2397121"/>
                    </a:lnTo>
                    <a:lnTo>
                      <a:pt x="920917" y="2402520"/>
                    </a:lnTo>
                    <a:lnTo>
                      <a:pt x="936797" y="2406332"/>
                    </a:lnTo>
                    <a:lnTo>
                      <a:pt x="953311" y="2408237"/>
                    </a:lnTo>
                    <a:lnTo>
                      <a:pt x="971096" y="2408237"/>
                    </a:lnTo>
                    <a:lnTo>
                      <a:pt x="991104" y="2406014"/>
                    </a:lnTo>
                    <a:lnTo>
                      <a:pt x="1011112" y="2401885"/>
                    </a:lnTo>
                    <a:lnTo>
                      <a:pt x="1030485" y="2395533"/>
                    </a:lnTo>
                    <a:lnTo>
                      <a:pt x="1049540" y="2387276"/>
                    </a:lnTo>
                    <a:lnTo>
                      <a:pt x="1068595" y="2377430"/>
                    </a:lnTo>
                    <a:lnTo>
                      <a:pt x="1087333" y="2365679"/>
                    </a:lnTo>
                    <a:lnTo>
                      <a:pt x="1105435" y="2352658"/>
                    </a:lnTo>
                    <a:lnTo>
                      <a:pt x="1123538" y="2337730"/>
                    </a:lnTo>
                    <a:lnTo>
                      <a:pt x="1141323" y="2321850"/>
                    </a:lnTo>
                    <a:lnTo>
                      <a:pt x="1158790" y="2304700"/>
                    </a:lnTo>
                    <a:lnTo>
                      <a:pt x="1175940" y="2286279"/>
                    </a:lnTo>
                    <a:lnTo>
                      <a:pt x="1192454" y="2266906"/>
                    </a:lnTo>
                    <a:lnTo>
                      <a:pt x="1208651" y="2246262"/>
                    </a:lnTo>
                    <a:lnTo>
                      <a:pt x="1224848" y="2225301"/>
                    </a:lnTo>
                    <a:lnTo>
                      <a:pt x="1240092" y="2203386"/>
                    </a:lnTo>
                    <a:lnTo>
                      <a:pt x="1255654" y="2180837"/>
                    </a:lnTo>
                    <a:lnTo>
                      <a:pt x="1270263" y="2157970"/>
                    </a:lnTo>
                    <a:lnTo>
                      <a:pt x="1284554" y="2134785"/>
                    </a:lnTo>
                    <a:lnTo>
                      <a:pt x="1298528" y="2110965"/>
                    </a:lnTo>
                    <a:lnTo>
                      <a:pt x="1312185" y="2087145"/>
                    </a:lnTo>
                    <a:lnTo>
                      <a:pt x="1325206" y="2063326"/>
                    </a:lnTo>
                    <a:lnTo>
                      <a:pt x="1337909" y="2039506"/>
                    </a:lnTo>
                    <a:lnTo>
                      <a:pt x="1349977" y="2015686"/>
                    </a:lnTo>
                    <a:lnTo>
                      <a:pt x="1361728" y="1992184"/>
                    </a:lnTo>
                    <a:lnTo>
                      <a:pt x="1373161" y="1969634"/>
                    </a:lnTo>
                    <a:lnTo>
                      <a:pt x="1383642" y="1946767"/>
                    </a:lnTo>
                    <a:lnTo>
                      <a:pt x="1394122" y="1924535"/>
                    </a:lnTo>
                    <a:lnTo>
                      <a:pt x="1403967" y="1903574"/>
                    </a:lnTo>
                    <a:lnTo>
                      <a:pt x="1422070" y="1863239"/>
                    </a:lnTo>
                    <a:lnTo>
                      <a:pt x="1437949" y="1827033"/>
                    </a:lnTo>
                    <a:lnTo>
                      <a:pt x="1448112" y="1803530"/>
                    </a:lnTo>
                    <a:lnTo>
                      <a:pt x="1456369" y="1783839"/>
                    </a:lnTo>
                    <a:lnTo>
                      <a:pt x="1460180" y="1775264"/>
                    </a:lnTo>
                    <a:lnTo>
                      <a:pt x="1463038" y="1767324"/>
                    </a:lnTo>
                    <a:lnTo>
                      <a:pt x="1465579" y="1760019"/>
                    </a:lnTo>
                    <a:lnTo>
                      <a:pt x="1467485" y="1753350"/>
                    </a:lnTo>
                    <a:lnTo>
                      <a:pt x="1469072" y="1747315"/>
                    </a:lnTo>
                    <a:lnTo>
                      <a:pt x="1470660" y="1741599"/>
                    </a:lnTo>
                    <a:lnTo>
                      <a:pt x="1471296" y="1736199"/>
                    </a:lnTo>
                    <a:lnTo>
                      <a:pt x="1471613" y="1731753"/>
                    </a:lnTo>
                    <a:lnTo>
                      <a:pt x="1471296" y="1726989"/>
                    </a:lnTo>
                    <a:lnTo>
                      <a:pt x="1470660" y="1722225"/>
                    </a:lnTo>
                    <a:lnTo>
                      <a:pt x="1469390" y="1717779"/>
                    </a:lnTo>
                    <a:lnTo>
                      <a:pt x="1467802" y="1713650"/>
                    </a:lnTo>
                    <a:lnTo>
                      <a:pt x="1466214" y="1709204"/>
                    </a:lnTo>
                    <a:lnTo>
                      <a:pt x="1463991" y="1704440"/>
                    </a:lnTo>
                    <a:lnTo>
                      <a:pt x="1460815" y="1699676"/>
                    </a:lnTo>
                    <a:lnTo>
                      <a:pt x="1457957" y="1695229"/>
                    </a:lnTo>
                    <a:lnTo>
                      <a:pt x="1450017" y="1684113"/>
                    </a:lnTo>
                    <a:lnTo>
                      <a:pt x="1441125" y="1671727"/>
                    </a:lnTo>
                    <a:lnTo>
                      <a:pt x="1430009" y="1656482"/>
                    </a:lnTo>
                    <a:lnTo>
                      <a:pt x="1417623" y="1638697"/>
                    </a:lnTo>
                    <a:lnTo>
                      <a:pt x="1410954" y="1628534"/>
                    </a:lnTo>
                    <a:lnTo>
                      <a:pt x="1403967" y="1617418"/>
                    </a:lnTo>
                    <a:lnTo>
                      <a:pt x="1396027" y="1605349"/>
                    </a:lnTo>
                    <a:lnTo>
                      <a:pt x="1388405" y="1592010"/>
                    </a:lnTo>
                    <a:lnTo>
                      <a:pt x="1374114" y="1567555"/>
                    </a:lnTo>
                    <a:lnTo>
                      <a:pt x="1359823" y="1542147"/>
                    </a:lnTo>
                    <a:lnTo>
                      <a:pt x="1344896" y="1515469"/>
                    </a:lnTo>
                    <a:lnTo>
                      <a:pt x="1329969" y="1488790"/>
                    </a:lnTo>
                    <a:lnTo>
                      <a:pt x="1315043" y="1461159"/>
                    </a:lnTo>
                    <a:lnTo>
                      <a:pt x="1300116" y="1432893"/>
                    </a:lnTo>
                    <a:lnTo>
                      <a:pt x="1284554" y="1403992"/>
                    </a:lnTo>
                    <a:lnTo>
                      <a:pt x="1269628" y="1374455"/>
                    </a:lnTo>
                    <a:lnTo>
                      <a:pt x="1254384" y="1344601"/>
                    </a:lnTo>
                    <a:lnTo>
                      <a:pt x="1239457" y="1314111"/>
                    </a:lnTo>
                    <a:lnTo>
                      <a:pt x="1224213" y="1283304"/>
                    </a:lnTo>
                    <a:lnTo>
                      <a:pt x="1209286" y="1251862"/>
                    </a:lnTo>
                    <a:lnTo>
                      <a:pt x="1194677" y="1220102"/>
                    </a:lnTo>
                    <a:lnTo>
                      <a:pt x="1179751" y="1187707"/>
                    </a:lnTo>
                    <a:lnTo>
                      <a:pt x="1165459" y="1155630"/>
                    </a:lnTo>
                    <a:lnTo>
                      <a:pt x="1151168" y="1122917"/>
                    </a:lnTo>
                    <a:lnTo>
                      <a:pt x="1137194" y="1089887"/>
                    </a:lnTo>
                    <a:lnTo>
                      <a:pt x="1123538" y="1056857"/>
                    </a:lnTo>
                    <a:lnTo>
                      <a:pt x="1110199" y="1023509"/>
                    </a:lnTo>
                    <a:lnTo>
                      <a:pt x="1097178" y="990161"/>
                    </a:lnTo>
                    <a:lnTo>
                      <a:pt x="1084475" y="956496"/>
                    </a:lnTo>
                    <a:lnTo>
                      <a:pt x="1072406" y="923148"/>
                    </a:lnTo>
                    <a:lnTo>
                      <a:pt x="1060656" y="889483"/>
                    </a:lnTo>
                    <a:lnTo>
                      <a:pt x="1049222" y="856135"/>
                    </a:lnTo>
                    <a:lnTo>
                      <a:pt x="1038425" y="822469"/>
                    </a:lnTo>
                    <a:lnTo>
                      <a:pt x="1027944" y="789439"/>
                    </a:lnTo>
                    <a:lnTo>
                      <a:pt x="1018417" y="756409"/>
                    </a:lnTo>
                    <a:lnTo>
                      <a:pt x="1009207" y="723061"/>
                    </a:lnTo>
                    <a:lnTo>
                      <a:pt x="1000949" y="690349"/>
                    </a:lnTo>
                    <a:lnTo>
                      <a:pt x="993327" y="657636"/>
                    </a:lnTo>
                    <a:lnTo>
                      <a:pt x="986340" y="625559"/>
                    </a:lnTo>
                    <a:lnTo>
                      <a:pt x="979989" y="593799"/>
                    </a:lnTo>
                    <a:lnTo>
                      <a:pt x="962839" y="594751"/>
                    </a:lnTo>
                    <a:lnTo>
                      <a:pt x="945689" y="595387"/>
                    </a:lnTo>
                    <a:lnTo>
                      <a:pt x="928857" y="595387"/>
                    </a:lnTo>
                    <a:lnTo>
                      <a:pt x="912342" y="595387"/>
                    </a:lnTo>
                    <a:lnTo>
                      <a:pt x="895510" y="594751"/>
                    </a:lnTo>
                    <a:lnTo>
                      <a:pt x="878996" y="593799"/>
                    </a:lnTo>
                    <a:lnTo>
                      <a:pt x="862799" y="592528"/>
                    </a:lnTo>
                    <a:lnTo>
                      <a:pt x="846602" y="590305"/>
                    </a:lnTo>
                    <a:lnTo>
                      <a:pt x="830405" y="588400"/>
                    </a:lnTo>
                    <a:lnTo>
                      <a:pt x="814526" y="585859"/>
                    </a:lnTo>
                    <a:lnTo>
                      <a:pt x="798646" y="582683"/>
                    </a:lnTo>
                    <a:lnTo>
                      <a:pt x="783085" y="579507"/>
                    </a:lnTo>
                    <a:lnTo>
                      <a:pt x="767523" y="575696"/>
                    </a:lnTo>
                    <a:lnTo>
                      <a:pt x="752279" y="571567"/>
                    </a:lnTo>
                    <a:lnTo>
                      <a:pt x="736717" y="567438"/>
                    </a:lnTo>
                    <a:lnTo>
                      <a:pt x="721790" y="562356"/>
                    </a:lnTo>
                    <a:lnTo>
                      <a:pt x="706864" y="557275"/>
                    </a:lnTo>
                    <a:lnTo>
                      <a:pt x="691937" y="551876"/>
                    </a:lnTo>
                    <a:lnTo>
                      <a:pt x="677010" y="546159"/>
                    </a:lnTo>
                    <a:lnTo>
                      <a:pt x="662719" y="540125"/>
                    </a:lnTo>
                    <a:lnTo>
                      <a:pt x="648428" y="533773"/>
                    </a:lnTo>
                    <a:lnTo>
                      <a:pt x="633819" y="527103"/>
                    </a:lnTo>
                    <a:lnTo>
                      <a:pt x="619845" y="520116"/>
                    </a:lnTo>
                    <a:lnTo>
                      <a:pt x="605871" y="512811"/>
                    </a:lnTo>
                    <a:lnTo>
                      <a:pt x="591897" y="505189"/>
                    </a:lnTo>
                    <a:lnTo>
                      <a:pt x="578241" y="497249"/>
                    </a:lnTo>
                    <a:lnTo>
                      <a:pt x="564902" y="489309"/>
                    </a:lnTo>
                    <a:lnTo>
                      <a:pt x="551564" y="480734"/>
                    </a:lnTo>
                    <a:lnTo>
                      <a:pt x="538225" y="472159"/>
                    </a:lnTo>
                    <a:lnTo>
                      <a:pt x="525204" y="463266"/>
                    </a:lnTo>
                    <a:lnTo>
                      <a:pt x="512183" y="454055"/>
                    </a:lnTo>
                    <a:lnTo>
                      <a:pt x="499479" y="444528"/>
                    </a:lnTo>
                    <a:lnTo>
                      <a:pt x="492492" y="439446"/>
                    </a:lnTo>
                    <a:lnTo>
                      <a:pt x="485823" y="433412"/>
                    </a:lnTo>
                    <a:lnTo>
                      <a:pt x="478836" y="427060"/>
                    </a:lnTo>
                    <a:lnTo>
                      <a:pt x="471849" y="419755"/>
                    </a:lnTo>
                    <a:lnTo>
                      <a:pt x="457240" y="405781"/>
                    </a:lnTo>
                    <a:lnTo>
                      <a:pt x="442949" y="391489"/>
                    </a:lnTo>
                    <a:lnTo>
                      <a:pt x="435644" y="384501"/>
                    </a:lnTo>
                    <a:lnTo>
                      <a:pt x="428340" y="377832"/>
                    </a:lnTo>
                    <a:lnTo>
                      <a:pt x="421035" y="371798"/>
                    </a:lnTo>
                    <a:lnTo>
                      <a:pt x="413413" y="366716"/>
                    </a:lnTo>
                    <a:lnTo>
                      <a:pt x="409602" y="364175"/>
                    </a:lnTo>
                    <a:lnTo>
                      <a:pt x="405791" y="361952"/>
                    </a:lnTo>
                    <a:lnTo>
                      <a:pt x="401980" y="360046"/>
                    </a:lnTo>
                    <a:lnTo>
                      <a:pt x="398487" y="358141"/>
                    </a:lnTo>
                    <a:lnTo>
                      <a:pt x="394358" y="356870"/>
                    </a:lnTo>
                    <a:lnTo>
                      <a:pt x="390865" y="355600"/>
                    </a:lnTo>
                    <a:lnTo>
                      <a:pt x="387053" y="354647"/>
                    </a:lnTo>
                    <a:close/>
                    <a:moveTo>
                      <a:pt x="408623" y="0"/>
                    </a:moveTo>
                    <a:lnTo>
                      <a:pt x="414655" y="4763"/>
                    </a:lnTo>
                    <a:lnTo>
                      <a:pt x="419735" y="9844"/>
                    </a:lnTo>
                    <a:lnTo>
                      <a:pt x="424815" y="14607"/>
                    </a:lnTo>
                    <a:lnTo>
                      <a:pt x="429895" y="19370"/>
                    </a:lnTo>
                    <a:lnTo>
                      <a:pt x="434340" y="24451"/>
                    </a:lnTo>
                    <a:lnTo>
                      <a:pt x="438468" y="29849"/>
                    </a:lnTo>
                    <a:lnTo>
                      <a:pt x="442595" y="34929"/>
                    </a:lnTo>
                    <a:lnTo>
                      <a:pt x="446405" y="40327"/>
                    </a:lnTo>
                    <a:lnTo>
                      <a:pt x="461645" y="62873"/>
                    </a:lnTo>
                    <a:lnTo>
                      <a:pt x="477838" y="88276"/>
                    </a:lnTo>
                    <a:lnTo>
                      <a:pt x="487363" y="102247"/>
                    </a:lnTo>
                    <a:lnTo>
                      <a:pt x="498475" y="117489"/>
                    </a:lnTo>
                    <a:lnTo>
                      <a:pt x="504508" y="125110"/>
                    </a:lnTo>
                    <a:lnTo>
                      <a:pt x="511175" y="133366"/>
                    </a:lnTo>
                    <a:lnTo>
                      <a:pt x="518160" y="141940"/>
                    </a:lnTo>
                    <a:lnTo>
                      <a:pt x="526098" y="150513"/>
                    </a:lnTo>
                    <a:lnTo>
                      <a:pt x="534353" y="160039"/>
                    </a:lnTo>
                    <a:lnTo>
                      <a:pt x="543560" y="169248"/>
                    </a:lnTo>
                    <a:lnTo>
                      <a:pt x="553085" y="179409"/>
                    </a:lnTo>
                    <a:lnTo>
                      <a:pt x="563880" y="189253"/>
                    </a:lnTo>
                    <a:lnTo>
                      <a:pt x="574993" y="200049"/>
                    </a:lnTo>
                    <a:lnTo>
                      <a:pt x="587375" y="210845"/>
                    </a:lnTo>
                    <a:lnTo>
                      <a:pt x="600393" y="222594"/>
                    </a:lnTo>
                    <a:lnTo>
                      <a:pt x="614045" y="234343"/>
                    </a:lnTo>
                    <a:lnTo>
                      <a:pt x="628015" y="245775"/>
                    </a:lnTo>
                    <a:lnTo>
                      <a:pt x="642938" y="256571"/>
                    </a:lnTo>
                    <a:lnTo>
                      <a:pt x="658495" y="268002"/>
                    </a:lnTo>
                    <a:lnTo>
                      <a:pt x="675323" y="279116"/>
                    </a:lnTo>
                    <a:lnTo>
                      <a:pt x="683578" y="284514"/>
                    </a:lnTo>
                    <a:lnTo>
                      <a:pt x="692468" y="289912"/>
                    </a:lnTo>
                    <a:lnTo>
                      <a:pt x="701358" y="295311"/>
                    </a:lnTo>
                    <a:lnTo>
                      <a:pt x="710565" y="300391"/>
                    </a:lnTo>
                    <a:lnTo>
                      <a:pt x="719773" y="305154"/>
                    </a:lnTo>
                    <a:lnTo>
                      <a:pt x="729298" y="309917"/>
                    </a:lnTo>
                    <a:lnTo>
                      <a:pt x="738823" y="314680"/>
                    </a:lnTo>
                    <a:lnTo>
                      <a:pt x="748665" y="319444"/>
                    </a:lnTo>
                    <a:lnTo>
                      <a:pt x="758825" y="323254"/>
                    </a:lnTo>
                    <a:lnTo>
                      <a:pt x="768668" y="327700"/>
                    </a:lnTo>
                    <a:lnTo>
                      <a:pt x="778828" y="331510"/>
                    </a:lnTo>
                    <a:lnTo>
                      <a:pt x="789305" y="335003"/>
                    </a:lnTo>
                    <a:lnTo>
                      <a:pt x="799783" y="338813"/>
                    </a:lnTo>
                    <a:lnTo>
                      <a:pt x="810260" y="341671"/>
                    </a:lnTo>
                    <a:lnTo>
                      <a:pt x="821055" y="344847"/>
                    </a:lnTo>
                    <a:lnTo>
                      <a:pt x="832168" y="347069"/>
                    </a:lnTo>
                    <a:lnTo>
                      <a:pt x="842963" y="349610"/>
                    </a:lnTo>
                    <a:lnTo>
                      <a:pt x="854075" y="351515"/>
                    </a:lnTo>
                    <a:lnTo>
                      <a:pt x="865188" y="353103"/>
                    </a:lnTo>
                    <a:lnTo>
                      <a:pt x="876618" y="354373"/>
                    </a:lnTo>
                    <a:lnTo>
                      <a:pt x="888048" y="355643"/>
                    </a:lnTo>
                    <a:lnTo>
                      <a:pt x="899478" y="356278"/>
                    </a:lnTo>
                    <a:lnTo>
                      <a:pt x="911225" y="356278"/>
                    </a:lnTo>
                    <a:lnTo>
                      <a:pt x="922338" y="356278"/>
                    </a:lnTo>
                    <a:lnTo>
                      <a:pt x="922020" y="347069"/>
                    </a:lnTo>
                    <a:lnTo>
                      <a:pt x="921068" y="337543"/>
                    </a:lnTo>
                    <a:lnTo>
                      <a:pt x="919798" y="327700"/>
                    </a:lnTo>
                    <a:lnTo>
                      <a:pt x="918528" y="317221"/>
                    </a:lnTo>
                    <a:lnTo>
                      <a:pt x="915353" y="296263"/>
                    </a:lnTo>
                    <a:lnTo>
                      <a:pt x="911543" y="274036"/>
                    </a:lnTo>
                    <a:lnTo>
                      <a:pt x="907098" y="251490"/>
                    </a:lnTo>
                    <a:lnTo>
                      <a:pt x="902653" y="227992"/>
                    </a:lnTo>
                    <a:lnTo>
                      <a:pt x="897890" y="203860"/>
                    </a:lnTo>
                    <a:lnTo>
                      <a:pt x="893445" y="180044"/>
                    </a:lnTo>
                    <a:lnTo>
                      <a:pt x="889000" y="156229"/>
                    </a:lnTo>
                    <a:lnTo>
                      <a:pt x="884873" y="132414"/>
                    </a:lnTo>
                    <a:lnTo>
                      <a:pt x="881380" y="109233"/>
                    </a:lnTo>
                    <a:lnTo>
                      <a:pt x="878523" y="86370"/>
                    </a:lnTo>
                    <a:lnTo>
                      <a:pt x="877570" y="75574"/>
                    </a:lnTo>
                    <a:lnTo>
                      <a:pt x="876618" y="64778"/>
                    </a:lnTo>
                    <a:lnTo>
                      <a:pt x="875983" y="54299"/>
                    </a:lnTo>
                    <a:lnTo>
                      <a:pt x="875665" y="44455"/>
                    </a:lnTo>
                    <a:lnTo>
                      <a:pt x="875665" y="34294"/>
                    </a:lnTo>
                    <a:lnTo>
                      <a:pt x="875983" y="24768"/>
                    </a:lnTo>
                    <a:lnTo>
                      <a:pt x="876618" y="15559"/>
                    </a:lnTo>
                    <a:lnTo>
                      <a:pt x="877253" y="6668"/>
                    </a:lnTo>
                    <a:lnTo>
                      <a:pt x="1218883" y="5081"/>
                    </a:lnTo>
                    <a:lnTo>
                      <a:pt x="1225868" y="68271"/>
                    </a:lnTo>
                    <a:lnTo>
                      <a:pt x="1233805" y="132096"/>
                    </a:lnTo>
                    <a:lnTo>
                      <a:pt x="1241743" y="196239"/>
                    </a:lnTo>
                    <a:lnTo>
                      <a:pt x="1250950" y="260699"/>
                    </a:lnTo>
                    <a:lnTo>
                      <a:pt x="1260475" y="325477"/>
                    </a:lnTo>
                    <a:lnTo>
                      <a:pt x="1270953" y="390255"/>
                    </a:lnTo>
                    <a:lnTo>
                      <a:pt x="1282065" y="455350"/>
                    </a:lnTo>
                    <a:lnTo>
                      <a:pt x="1293813" y="520445"/>
                    </a:lnTo>
                    <a:lnTo>
                      <a:pt x="1306195" y="585541"/>
                    </a:lnTo>
                    <a:lnTo>
                      <a:pt x="1319530" y="650636"/>
                    </a:lnTo>
                    <a:lnTo>
                      <a:pt x="1333500" y="715731"/>
                    </a:lnTo>
                    <a:lnTo>
                      <a:pt x="1348423" y="780509"/>
                    </a:lnTo>
                    <a:lnTo>
                      <a:pt x="1363980" y="845604"/>
                    </a:lnTo>
                    <a:lnTo>
                      <a:pt x="1380808" y="910065"/>
                    </a:lnTo>
                    <a:lnTo>
                      <a:pt x="1398270" y="974207"/>
                    </a:lnTo>
                    <a:lnTo>
                      <a:pt x="1416368" y="1038350"/>
                    </a:lnTo>
                    <a:lnTo>
                      <a:pt x="1435736" y="1101540"/>
                    </a:lnTo>
                    <a:lnTo>
                      <a:pt x="1455738" y="1164413"/>
                    </a:lnTo>
                    <a:lnTo>
                      <a:pt x="1477011" y="1227285"/>
                    </a:lnTo>
                    <a:lnTo>
                      <a:pt x="1498918" y="1289205"/>
                    </a:lnTo>
                    <a:lnTo>
                      <a:pt x="1522096" y="1350490"/>
                    </a:lnTo>
                    <a:lnTo>
                      <a:pt x="1546226" y="1410822"/>
                    </a:lnTo>
                    <a:lnTo>
                      <a:pt x="1571308" y="1470837"/>
                    </a:lnTo>
                    <a:lnTo>
                      <a:pt x="1597343" y="1529582"/>
                    </a:lnTo>
                    <a:lnTo>
                      <a:pt x="1624966" y="1588009"/>
                    </a:lnTo>
                    <a:lnTo>
                      <a:pt x="1652906" y="1645166"/>
                    </a:lnTo>
                    <a:lnTo>
                      <a:pt x="1682751" y="1701687"/>
                    </a:lnTo>
                    <a:lnTo>
                      <a:pt x="1713231" y="1756939"/>
                    </a:lnTo>
                    <a:lnTo>
                      <a:pt x="1744981" y="1810921"/>
                    </a:lnTo>
                    <a:lnTo>
                      <a:pt x="1778318" y="1863632"/>
                    </a:lnTo>
                    <a:lnTo>
                      <a:pt x="1812291" y="1915708"/>
                    </a:lnTo>
                    <a:lnTo>
                      <a:pt x="1847851" y="1966197"/>
                    </a:lnTo>
                    <a:lnTo>
                      <a:pt x="1859598" y="1982709"/>
                    </a:lnTo>
                    <a:lnTo>
                      <a:pt x="1871028" y="1998268"/>
                    </a:lnTo>
                    <a:lnTo>
                      <a:pt x="1882458" y="2013510"/>
                    </a:lnTo>
                    <a:lnTo>
                      <a:pt x="1893571" y="2028117"/>
                    </a:lnTo>
                    <a:lnTo>
                      <a:pt x="1904683" y="2043041"/>
                    </a:lnTo>
                    <a:lnTo>
                      <a:pt x="1917383" y="2057648"/>
                    </a:lnTo>
                    <a:lnTo>
                      <a:pt x="1930083" y="2073207"/>
                    </a:lnTo>
                    <a:lnTo>
                      <a:pt x="1944053" y="2089084"/>
                    </a:lnTo>
                    <a:lnTo>
                      <a:pt x="1951038" y="2097975"/>
                    </a:lnTo>
                    <a:lnTo>
                      <a:pt x="1957071" y="2105596"/>
                    </a:lnTo>
                    <a:lnTo>
                      <a:pt x="1962151" y="2112582"/>
                    </a:lnTo>
                    <a:lnTo>
                      <a:pt x="1966913" y="2118933"/>
                    </a:lnTo>
                    <a:lnTo>
                      <a:pt x="1971676" y="2125601"/>
                    </a:lnTo>
                    <a:lnTo>
                      <a:pt x="1977073" y="2132269"/>
                    </a:lnTo>
                    <a:lnTo>
                      <a:pt x="1983741" y="2138937"/>
                    </a:lnTo>
                    <a:lnTo>
                      <a:pt x="1991996" y="2146876"/>
                    </a:lnTo>
                    <a:lnTo>
                      <a:pt x="2255838" y="2367247"/>
                    </a:lnTo>
                    <a:lnTo>
                      <a:pt x="2261236" y="2371375"/>
                    </a:lnTo>
                    <a:lnTo>
                      <a:pt x="2265681" y="2374551"/>
                    </a:lnTo>
                    <a:lnTo>
                      <a:pt x="2270126" y="2376774"/>
                    </a:lnTo>
                    <a:lnTo>
                      <a:pt x="2273618" y="2378996"/>
                    </a:lnTo>
                    <a:lnTo>
                      <a:pt x="2278698" y="2380902"/>
                    </a:lnTo>
                    <a:lnTo>
                      <a:pt x="2281238" y="2381854"/>
                    </a:lnTo>
                    <a:lnTo>
                      <a:pt x="2278381" y="2382489"/>
                    </a:lnTo>
                    <a:lnTo>
                      <a:pt x="2276158" y="2383442"/>
                    </a:lnTo>
                    <a:lnTo>
                      <a:pt x="2273301" y="2384394"/>
                    </a:lnTo>
                    <a:lnTo>
                      <a:pt x="2269491" y="2385982"/>
                    </a:lnTo>
                    <a:lnTo>
                      <a:pt x="2265046" y="2387887"/>
                    </a:lnTo>
                    <a:lnTo>
                      <a:pt x="2254251" y="2385665"/>
                    </a:lnTo>
                    <a:lnTo>
                      <a:pt x="2243456" y="2382489"/>
                    </a:lnTo>
                    <a:lnTo>
                      <a:pt x="2232026" y="2378996"/>
                    </a:lnTo>
                    <a:lnTo>
                      <a:pt x="2220278" y="2374868"/>
                    </a:lnTo>
                    <a:lnTo>
                      <a:pt x="2208531" y="2370423"/>
                    </a:lnTo>
                    <a:lnTo>
                      <a:pt x="2196783" y="2365977"/>
                    </a:lnTo>
                    <a:lnTo>
                      <a:pt x="2184718" y="2360579"/>
                    </a:lnTo>
                    <a:lnTo>
                      <a:pt x="2172653" y="2355181"/>
                    </a:lnTo>
                    <a:lnTo>
                      <a:pt x="2160271" y="2349148"/>
                    </a:lnTo>
                    <a:lnTo>
                      <a:pt x="2148206" y="2343115"/>
                    </a:lnTo>
                    <a:lnTo>
                      <a:pt x="2135823" y="2336764"/>
                    </a:lnTo>
                    <a:lnTo>
                      <a:pt x="2123441" y="2330095"/>
                    </a:lnTo>
                    <a:lnTo>
                      <a:pt x="2098993" y="2316441"/>
                    </a:lnTo>
                    <a:lnTo>
                      <a:pt x="2074863" y="2301835"/>
                    </a:lnTo>
                    <a:lnTo>
                      <a:pt x="2051051" y="2286910"/>
                    </a:lnTo>
                    <a:lnTo>
                      <a:pt x="2027873" y="2271986"/>
                    </a:lnTo>
                    <a:lnTo>
                      <a:pt x="2005331" y="2257062"/>
                    </a:lnTo>
                    <a:lnTo>
                      <a:pt x="1983741" y="2242137"/>
                    </a:lnTo>
                    <a:lnTo>
                      <a:pt x="1963738" y="2228166"/>
                    </a:lnTo>
                    <a:lnTo>
                      <a:pt x="1945006" y="2214829"/>
                    </a:lnTo>
                    <a:lnTo>
                      <a:pt x="1927543" y="2202763"/>
                    </a:lnTo>
                    <a:lnTo>
                      <a:pt x="1912303" y="2191331"/>
                    </a:lnTo>
                    <a:lnTo>
                      <a:pt x="1897381" y="2180535"/>
                    </a:lnTo>
                    <a:lnTo>
                      <a:pt x="1882141" y="2168469"/>
                    </a:lnTo>
                    <a:lnTo>
                      <a:pt x="1865948" y="2155767"/>
                    </a:lnTo>
                    <a:lnTo>
                      <a:pt x="1849438" y="2142430"/>
                    </a:lnTo>
                    <a:lnTo>
                      <a:pt x="1832611" y="2128459"/>
                    </a:lnTo>
                    <a:lnTo>
                      <a:pt x="1815466" y="2113534"/>
                    </a:lnTo>
                    <a:lnTo>
                      <a:pt x="1798321" y="2098610"/>
                    </a:lnTo>
                    <a:lnTo>
                      <a:pt x="1781176" y="2083051"/>
                    </a:lnTo>
                    <a:lnTo>
                      <a:pt x="1764348" y="2067491"/>
                    </a:lnTo>
                    <a:lnTo>
                      <a:pt x="1747521" y="2051615"/>
                    </a:lnTo>
                    <a:lnTo>
                      <a:pt x="1731328" y="2035420"/>
                    </a:lnTo>
                    <a:lnTo>
                      <a:pt x="1715771" y="2019861"/>
                    </a:lnTo>
                    <a:lnTo>
                      <a:pt x="1700848" y="2003984"/>
                    </a:lnTo>
                    <a:lnTo>
                      <a:pt x="1686878" y="1988742"/>
                    </a:lnTo>
                    <a:lnTo>
                      <a:pt x="1673861" y="1973818"/>
                    </a:lnTo>
                    <a:lnTo>
                      <a:pt x="1661796" y="1959211"/>
                    </a:lnTo>
                    <a:lnTo>
                      <a:pt x="1628141" y="1929045"/>
                    </a:lnTo>
                    <a:lnTo>
                      <a:pt x="1623378" y="1937618"/>
                    </a:lnTo>
                    <a:lnTo>
                      <a:pt x="1616393" y="1949685"/>
                    </a:lnTo>
                    <a:lnTo>
                      <a:pt x="1608456" y="1965244"/>
                    </a:lnTo>
                    <a:lnTo>
                      <a:pt x="1599566" y="1983979"/>
                    </a:lnTo>
                    <a:lnTo>
                      <a:pt x="1589406" y="2004619"/>
                    </a:lnTo>
                    <a:lnTo>
                      <a:pt x="1578293" y="2028117"/>
                    </a:lnTo>
                    <a:lnTo>
                      <a:pt x="1566228" y="2053202"/>
                    </a:lnTo>
                    <a:lnTo>
                      <a:pt x="1553211" y="2079875"/>
                    </a:lnTo>
                    <a:lnTo>
                      <a:pt x="1539876" y="2107501"/>
                    </a:lnTo>
                    <a:lnTo>
                      <a:pt x="1525588" y="2136080"/>
                    </a:lnTo>
                    <a:lnTo>
                      <a:pt x="1510666" y="2165293"/>
                    </a:lnTo>
                    <a:lnTo>
                      <a:pt x="1495426" y="2193872"/>
                    </a:lnTo>
                    <a:lnTo>
                      <a:pt x="1479868" y="2222768"/>
                    </a:lnTo>
                    <a:lnTo>
                      <a:pt x="1463993" y="2251028"/>
                    </a:lnTo>
                    <a:lnTo>
                      <a:pt x="1455738" y="2264683"/>
                    </a:lnTo>
                    <a:lnTo>
                      <a:pt x="1447483" y="2278019"/>
                    </a:lnTo>
                    <a:lnTo>
                      <a:pt x="1439546" y="2291356"/>
                    </a:lnTo>
                    <a:lnTo>
                      <a:pt x="1430973" y="2304375"/>
                    </a:lnTo>
                    <a:lnTo>
                      <a:pt x="1397635" y="2352958"/>
                    </a:lnTo>
                    <a:lnTo>
                      <a:pt x="1363345" y="2397731"/>
                    </a:lnTo>
                    <a:lnTo>
                      <a:pt x="1328738" y="2438694"/>
                    </a:lnTo>
                    <a:lnTo>
                      <a:pt x="1293813" y="2475845"/>
                    </a:lnTo>
                    <a:lnTo>
                      <a:pt x="1258570" y="2508869"/>
                    </a:lnTo>
                    <a:lnTo>
                      <a:pt x="1223328" y="2538083"/>
                    </a:lnTo>
                    <a:lnTo>
                      <a:pt x="1188085" y="2563804"/>
                    </a:lnTo>
                    <a:lnTo>
                      <a:pt x="1152843" y="2585714"/>
                    </a:lnTo>
                    <a:lnTo>
                      <a:pt x="1117600" y="2604131"/>
                    </a:lnTo>
                    <a:lnTo>
                      <a:pt x="1082993" y="2618738"/>
                    </a:lnTo>
                    <a:lnTo>
                      <a:pt x="1048385" y="2630169"/>
                    </a:lnTo>
                    <a:lnTo>
                      <a:pt x="1014095" y="2637790"/>
                    </a:lnTo>
                    <a:lnTo>
                      <a:pt x="980758" y="2642236"/>
                    </a:lnTo>
                    <a:lnTo>
                      <a:pt x="948055" y="2643188"/>
                    </a:lnTo>
                    <a:lnTo>
                      <a:pt x="915670" y="2640965"/>
                    </a:lnTo>
                    <a:lnTo>
                      <a:pt x="884238" y="2635567"/>
                    </a:lnTo>
                    <a:lnTo>
                      <a:pt x="853758" y="2626994"/>
                    </a:lnTo>
                    <a:lnTo>
                      <a:pt x="824230" y="2614927"/>
                    </a:lnTo>
                    <a:lnTo>
                      <a:pt x="795973" y="2600003"/>
                    </a:lnTo>
                    <a:lnTo>
                      <a:pt x="768668" y="2581903"/>
                    </a:lnTo>
                    <a:lnTo>
                      <a:pt x="742633" y="2560946"/>
                    </a:lnTo>
                    <a:lnTo>
                      <a:pt x="718185" y="2537130"/>
                    </a:lnTo>
                    <a:lnTo>
                      <a:pt x="695008" y="2510140"/>
                    </a:lnTo>
                    <a:lnTo>
                      <a:pt x="673418" y="2480926"/>
                    </a:lnTo>
                    <a:lnTo>
                      <a:pt x="653733" y="2448537"/>
                    </a:lnTo>
                    <a:lnTo>
                      <a:pt x="635635" y="2413290"/>
                    </a:lnTo>
                    <a:lnTo>
                      <a:pt x="619125" y="2375821"/>
                    </a:lnTo>
                    <a:lnTo>
                      <a:pt x="604838" y="2335811"/>
                    </a:lnTo>
                    <a:lnTo>
                      <a:pt x="592773" y="2292943"/>
                    </a:lnTo>
                    <a:lnTo>
                      <a:pt x="582295" y="2247536"/>
                    </a:lnTo>
                    <a:lnTo>
                      <a:pt x="574358" y="2199905"/>
                    </a:lnTo>
                    <a:lnTo>
                      <a:pt x="568643" y="2149734"/>
                    </a:lnTo>
                    <a:lnTo>
                      <a:pt x="565785" y="2117027"/>
                    </a:lnTo>
                    <a:lnTo>
                      <a:pt x="563880" y="2084003"/>
                    </a:lnTo>
                    <a:lnTo>
                      <a:pt x="561975" y="2050662"/>
                    </a:lnTo>
                    <a:lnTo>
                      <a:pt x="560388" y="2017003"/>
                    </a:lnTo>
                    <a:lnTo>
                      <a:pt x="558800" y="1983344"/>
                    </a:lnTo>
                    <a:lnTo>
                      <a:pt x="557530" y="1949367"/>
                    </a:lnTo>
                    <a:lnTo>
                      <a:pt x="556260" y="1915708"/>
                    </a:lnTo>
                    <a:lnTo>
                      <a:pt x="554673" y="1881414"/>
                    </a:lnTo>
                    <a:lnTo>
                      <a:pt x="553085" y="1847755"/>
                    </a:lnTo>
                    <a:lnTo>
                      <a:pt x="551498" y="1813778"/>
                    </a:lnTo>
                    <a:lnTo>
                      <a:pt x="549593" y="1780437"/>
                    </a:lnTo>
                    <a:lnTo>
                      <a:pt x="546735" y="1747095"/>
                    </a:lnTo>
                    <a:lnTo>
                      <a:pt x="544195" y="1714071"/>
                    </a:lnTo>
                    <a:lnTo>
                      <a:pt x="540385" y="1681047"/>
                    </a:lnTo>
                    <a:lnTo>
                      <a:pt x="538480" y="1665171"/>
                    </a:lnTo>
                    <a:lnTo>
                      <a:pt x="536258" y="1648659"/>
                    </a:lnTo>
                    <a:lnTo>
                      <a:pt x="533718" y="1632782"/>
                    </a:lnTo>
                    <a:lnTo>
                      <a:pt x="531495" y="1616905"/>
                    </a:lnTo>
                    <a:lnTo>
                      <a:pt x="525780" y="1583246"/>
                    </a:lnTo>
                    <a:lnTo>
                      <a:pt x="519430" y="1549904"/>
                    </a:lnTo>
                    <a:lnTo>
                      <a:pt x="513080" y="1516245"/>
                    </a:lnTo>
                    <a:lnTo>
                      <a:pt x="505778" y="1482904"/>
                    </a:lnTo>
                    <a:lnTo>
                      <a:pt x="498475" y="1448927"/>
                    </a:lnTo>
                    <a:lnTo>
                      <a:pt x="490538" y="1415585"/>
                    </a:lnTo>
                    <a:lnTo>
                      <a:pt x="482283" y="1381926"/>
                    </a:lnTo>
                    <a:lnTo>
                      <a:pt x="473393" y="1348585"/>
                    </a:lnTo>
                    <a:lnTo>
                      <a:pt x="464503" y="1314926"/>
                    </a:lnTo>
                    <a:lnTo>
                      <a:pt x="454978" y="1281584"/>
                    </a:lnTo>
                    <a:lnTo>
                      <a:pt x="445135" y="1248243"/>
                    </a:lnTo>
                    <a:lnTo>
                      <a:pt x="434658" y="1215219"/>
                    </a:lnTo>
                    <a:lnTo>
                      <a:pt x="423545" y="1181877"/>
                    </a:lnTo>
                    <a:lnTo>
                      <a:pt x="412115" y="1149171"/>
                    </a:lnTo>
                    <a:lnTo>
                      <a:pt x="400368" y="1116782"/>
                    </a:lnTo>
                    <a:lnTo>
                      <a:pt x="387985" y="1084076"/>
                    </a:lnTo>
                    <a:lnTo>
                      <a:pt x="375285" y="1052004"/>
                    </a:lnTo>
                    <a:lnTo>
                      <a:pt x="362268" y="1019933"/>
                    </a:lnTo>
                    <a:lnTo>
                      <a:pt x="348615" y="987862"/>
                    </a:lnTo>
                    <a:lnTo>
                      <a:pt x="334645" y="956743"/>
                    </a:lnTo>
                    <a:lnTo>
                      <a:pt x="319723" y="925624"/>
                    </a:lnTo>
                    <a:lnTo>
                      <a:pt x="304800" y="894823"/>
                    </a:lnTo>
                    <a:lnTo>
                      <a:pt x="288925" y="864339"/>
                    </a:lnTo>
                    <a:lnTo>
                      <a:pt x="272733" y="834173"/>
                    </a:lnTo>
                    <a:lnTo>
                      <a:pt x="256540" y="804324"/>
                    </a:lnTo>
                    <a:lnTo>
                      <a:pt x="239395" y="774793"/>
                    </a:lnTo>
                    <a:lnTo>
                      <a:pt x="221615" y="746215"/>
                    </a:lnTo>
                    <a:lnTo>
                      <a:pt x="203518" y="717636"/>
                    </a:lnTo>
                    <a:lnTo>
                      <a:pt x="184785" y="689376"/>
                    </a:lnTo>
                    <a:lnTo>
                      <a:pt x="165735" y="662067"/>
                    </a:lnTo>
                    <a:lnTo>
                      <a:pt x="146050" y="634759"/>
                    </a:lnTo>
                    <a:lnTo>
                      <a:pt x="126048" y="608403"/>
                    </a:lnTo>
                    <a:lnTo>
                      <a:pt x="118745" y="599512"/>
                    </a:lnTo>
                    <a:lnTo>
                      <a:pt x="110808" y="589986"/>
                    </a:lnTo>
                    <a:lnTo>
                      <a:pt x="102870" y="580460"/>
                    </a:lnTo>
                    <a:lnTo>
                      <a:pt x="93980" y="570934"/>
                    </a:lnTo>
                    <a:lnTo>
                      <a:pt x="75883" y="551246"/>
                    </a:lnTo>
                    <a:lnTo>
                      <a:pt x="57785" y="531242"/>
                    </a:lnTo>
                    <a:lnTo>
                      <a:pt x="49213" y="521715"/>
                    </a:lnTo>
                    <a:lnTo>
                      <a:pt x="40640" y="511872"/>
                    </a:lnTo>
                    <a:lnTo>
                      <a:pt x="32385" y="502346"/>
                    </a:lnTo>
                    <a:lnTo>
                      <a:pt x="24448" y="492819"/>
                    </a:lnTo>
                    <a:lnTo>
                      <a:pt x="17463" y="483611"/>
                    </a:lnTo>
                    <a:lnTo>
                      <a:pt x="10795" y="474402"/>
                    </a:lnTo>
                    <a:lnTo>
                      <a:pt x="5080" y="465829"/>
                    </a:lnTo>
                    <a:lnTo>
                      <a:pt x="0" y="457255"/>
                    </a:lnTo>
                    <a:lnTo>
                      <a:pt x="18415" y="435662"/>
                    </a:lnTo>
                    <a:lnTo>
                      <a:pt x="37465" y="413117"/>
                    </a:lnTo>
                    <a:lnTo>
                      <a:pt x="56833" y="390572"/>
                    </a:lnTo>
                    <a:lnTo>
                      <a:pt x="77153" y="368344"/>
                    </a:lnTo>
                    <a:lnTo>
                      <a:pt x="97473" y="345799"/>
                    </a:lnTo>
                    <a:lnTo>
                      <a:pt x="118110" y="323254"/>
                    </a:lnTo>
                    <a:lnTo>
                      <a:pt x="138748" y="301026"/>
                    </a:lnTo>
                    <a:lnTo>
                      <a:pt x="159385" y="278481"/>
                    </a:lnTo>
                    <a:lnTo>
                      <a:pt x="179705" y="256253"/>
                    </a:lnTo>
                    <a:lnTo>
                      <a:pt x="200025" y="234661"/>
                    </a:lnTo>
                    <a:lnTo>
                      <a:pt x="219710" y="212751"/>
                    </a:lnTo>
                    <a:lnTo>
                      <a:pt x="239078" y="191476"/>
                    </a:lnTo>
                    <a:lnTo>
                      <a:pt x="257810" y="170518"/>
                    </a:lnTo>
                    <a:lnTo>
                      <a:pt x="275590" y="149878"/>
                    </a:lnTo>
                    <a:lnTo>
                      <a:pt x="292735" y="129873"/>
                    </a:lnTo>
                    <a:lnTo>
                      <a:pt x="308610" y="110186"/>
                    </a:lnTo>
                    <a:lnTo>
                      <a:pt x="314643" y="102882"/>
                    </a:lnTo>
                    <a:lnTo>
                      <a:pt x="320993" y="95897"/>
                    </a:lnTo>
                    <a:lnTo>
                      <a:pt x="327343" y="88911"/>
                    </a:lnTo>
                    <a:lnTo>
                      <a:pt x="333693" y="82560"/>
                    </a:lnTo>
                    <a:lnTo>
                      <a:pt x="347028" y="69541"/>
                    </a:lnTo>
                    <a:lnTo>
                      <a:pt x="360045" y="57157"/>
                    </a:lnTo>
                    <a:lnTo>
                      <a:pt x="366395" y="50806"/>
                    </a:lnTo>
                    <a:lnTo>
                      <a:pt x="372745" y="43820"/>
                    </a:lnTo>
                    <a:lnTo>
                      <a:pt x="379095" y="37152"/>
                    </a:lnTo>
                    <a:lnTo>
                      <a:pt x="385128" y="30484"/>
                    </a:lnTo>
                    <a:lnTo>
                      <a:pt x="391478" y="23498"/>
                    </a:lnTo>
                    <a:lnTo>
                      <a:pt x="397193" y="16195"/>
                    </a:lnTo>
                    <a:lnTo>
                      <a:pt x="403225" y="8256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E382CAF-F08E-4352-A179-F4A63A991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8113" y="1287463"/>
                <a:ext cx="2279650" cy="2643188"/>
              </a:xfrm>
              <a:custGeom>
                <a:avLst/>
                <a:gdLst>
                  <a:gd name="connsiteX0" fmla="*/ 1889098 w 2279650"/>
                  <a:gd name="connsiteY0" fmla="*/ 350838 h 2643188"/>
                  <a:gd name="connsiteX1" fmla="*/ 1881793 w 2279650"/>
                  <a:gd name="connsiteY1" fmla="*/ 355284 h 2643188"/>
                  <a:gd name="connsiteX2" fmla="*/ 1874806 w 2279650"/>
                  <a:gd name="connsiteY2" fmla="*/ 360365 h 2643188"/>
                  <a:gd name="connsiteX3" fmla="*/ 1867820 w 2279650"/>
                  <a:gd name="connsiteY3" fmla="*/ 365445 h 2643188"/>
                  <a:gd name="connsiteX4" fmla="*/ 1861150 w 2279650"/>
                  <a:gd name="connsiteY4" fmla="*/ 370526 h 2643188"/>
                  <a:gd name="connsiteX5" fmla="*/ 1848129 w 2279650"/>
                  <a:gd name="connsiteY5" fmla="*/ 381958 h 2643188"/>
                  <a:gd name="connsiteX6" fmla="*/ 1835426 w 2279650"/>
                  <a:gd name="connsiteY6" fmla="*/ 394025 h 2643188"/>
                  <a:gd name="connsiteX7" fmla="*/ 1822087 w 2279650"/>
                  <a:gd name="connsiteY7" fmla="*/ 406409 h 2643188"/>
                  <a:gd name="connsiteX8" fmla="*/ 1809066 w 2279650"/>
                  <a:gd name="connsiteY8" fmla="*/ 418794 h 2643188"/>
                  <a:gd name="connsiteX9" fmla="*/ 1802397 w 2279650"/>
                  <a:gd name="connsiteY9" fmla="*/ 425145 h 2643188"/>
                  <a:gd name="connsiteX10" fmla="*/ 1795410 w 2279650"/>
                  <a:gd name="connsiteY10" fmla="*/ 431178 h 2643188"/>
                  <a:gd name="connsiteX11" fmla="*/ 1788106 w 2279650"/>
                  <a:gd name="connsiteY11" fmla="*/ 436894 h 2643188"/>
                  <a:gd name="connsiteX12" fmla="*/ 1780801 w 2279650"/>
                  <a:gd name="connsiteY12" fmla="*/ 442610 h 2643188"/>
                  <a:gd name="connsiteX13" fmla="*/ 1768098 w 2279650"/>
                  <a:gd name="connsiteY13" fmla="*/ 452454 h 2643188"/>
                  <a:gd name="connsiteX14" fmla="*/ 1754759 w 2279650"/>
                  <a:gd name="connsiteY14" fmla="*/ 461345 h 2643188"/>
                  <a:gd name="connsiteX15" fmla="*/ 1741738 w 2279650"/>
                  <a:gd name="connsiteY15" fmla="*/ 470554 h 2643188"/>
                  <a:gd name="connsiteX16" fmla="*/ 1728717 w 2279650"/>
                  <a:gd name="connsiteY16" fmla="*/ 479128 h 2643188"/>
                  <a:gd name="connsiteX17" fmla="*/ 1715378 w 2279650"/>
                  <a:gd name="connsiteY17" fmla="*/ 487702 h 2643188"/>
                  <a:gd name="connsiteX18" fmla="*/ 1702040 w 2279650"/>
                  <a:gd name="connsiteY18" fmla="*/ 495640 h 2643188"/>
                  <a:gd name="connsiteX19" fmla="*/ 1688701 w 2279650"/>
                  <a:gd name="connsiteY19" fmla="*/ 503579 h 2643188"/>
                  <a:gd name="connsiteX20" fmla="*/ 1674727 w 2279650"/>
                  <a:gd name="connsiteY20" fmla="*/ 510883 h 2643188"/>
                  <a:gd name="connsiteX21" fmla="*/ 1661389 w 2279650"/>
                  <a:gd name="connsiteY21" fmla="*/ 518504 h 2643188"/>
                  <a:gd name="connsiteX22" fmla="*/ 1647415 w 2279650"/>
                  <a:gd name="connsiteY22" fmla="*/ 525490 h 2643188"/>
                  <a:gd name="connsiteX23" fmla="*/ 1633759 w 2279650"/>
                  <a:gd name="connsiteY23" fmla="*/ 532476 h 2643188"/>
                  <a:gd name="connsiteX24" fmla="*/ 1619150 w 2279650"/>
                  <a:gd name="connsiteY24" fmla="*/ 538827 h 2643188"/>
                  <a:gd name="connsiteX25" fmla="*/ 1605176 w 2279650"/>
                  <a:gd name="connsiteY25" fmla="*/ 544861 h 2643188"/>
                  <a:gd name="connsiteX26" fmla="*/ 1590885 w 2279650"/>
                  <a:gd name="connsiteY26" fmla="*/ 550894 h 2643188"/>
                  <a:gd name="connsiteX27" fmla="*/ 1576276 w 2279650"/>
                  <a:gd name="connsiteY27" fmla="*/ 556292 h 2643188"/>
                  <a:gd name="connsiteX28" fmla="*/ 1561667 w 2279650"/>
                  <a:gd name="connsiteY28" fmla="*/ 561691 h 2643188"/>
                  <a:gd name="connsiteX29" fmla="*/ 1546423 w 2279650"/>
                  <a:gd name="connsiteY29" fmla="*/ 566454 h 2643188"/>
                  <a:gd name="connsiteX30" fmla="*/ 1531814 w 2279650"/>
                  <a:gd name="connsiteY30" fmla="*/ 570582 h 2643188"/>
                  <a:gd name="connsiteX31" fmla="*/ 1516570 w 2279650"/>
                  <a:gd name="connsiteY31" fmla="*/ 575028 h 2643188"/>
                  <a:gd name="connsiteX32" fmla="*/ 1501008 w 2279650"/>
                  <a:gd name="connsiteY32" fmla="*/ 578838 h 2643188"/>
                  <a:gd name="connsiteX33" fmla="*/ 1485764 w 2279650"/>
                  <a:gd name="connsiteY33" fmla="*/ 582014 h 2643188"/>
                  <a:gd name="connsiteX34" fmla="*/ 1469885 w 2279650"/>
                  <a:gd name="connsiteY34" fmla="*/ 585189 h 2643188"/>
                  <a:gd name="connsiteX35" fmla="*/ 1454005 w 2279650"/>
                  <a:gd name="connsiteY35" fmla="*/ 587730 h 2643188"/>
                  <a:gd name="connsiteX36" fmla="*/ 1437808 w 2279650"/>
                  <a:gd name="connsiteY36" fmla="*/ 589635 h 2643188"/>
                  <a:gd name="connsiteX37" fmla="*/ 1421611 w 2279650"/>
                  <a:gd name="connsiteY37" fmla="*/ 591858 h 2643188"/>
                  <a:gd name="connsiteX38" fmla="*/ 1404779 w 2279650"/>
                  <a:gd name="connsiteY38" fmla="*/ 593128 h 2643188"/>
                  <a:gd name="connsiteX39" fmla="*/ 1388583 w 2279650"/>
                  <a:gd name="connsiteY39" fmla="*/ 594081 h 2643188"/>
                  <a:gd name="connsiteX40" fmla="*/ 1371433 w 2279650"/>
                  <a:gd name="connsiteY40" fmla="*/ 594716 h 2643188"/>
                  <a:gd name="connsiteX41" fmla="*/ 1354283 w 2279650"/>
                  <a:gd name="connsiteY41" fmla="*/ 594716 h 2643188"/>
                  <a:gd name="connsiteX42" fmla="*/ 1336816 w 2279650"/>
                  <a:gd name="connsiteY42" fmla="*/ 594716 h 2643188"/>
                  <a:gd name="connsiteX43" fmla="*/ 1319031 w 2279650"/>
                  <a:gd name="connsiteY43" fmla="*/ 594081 h 2643188"/>
                  <a:gd name="connsiteX44" fmla="*/ 1301564 w 2279650"/>
                  <a:gd name="connsiteY44" fmla="*/ 592810 h 2643188"/>
                  <a:gd name="connsiteX45" fmla="*/ 1294895 w 2279650"/>
                  <a:gd name="connsiteY45" fmla="*/ 623613 h 2643188"/>
                  <a:gd name="connsiteX46" fmla="*/ 1287908 w 2279650"/>
                  <a:gd name="connsiteY46" fmla="*/ 655368 h 2643188"/>
                  <a:gd name="connsiteX47" fmla="*/ 1279968 w 2279650"/>
                  <a:gd name="connsiteY47" fmla="*/ 688393 h 2643188"/>
                  <a:gd name="connsiteX48" fmla="*/ 1271393 w 2279650"/>
                  <a:gd name="connsiteY48" fmla="*/ 721735 h 2643188"/>
                  <a:gd name="connsiteX49" fmla="*/ 1261548 w 2279650"/>
                  <a:gd name="connsiteY49" fmla="*/ 756031 h 2643188"/>
                  <a:gd name="connsiteX50" fmla="*/ 1251385 w 2279650"/>
                  <a:gd name="connsiteY50" fmla="*/ 790326 h 2643188"/>
                  <a:gd name="connsiteX51" fmla="*/ 1240588 w 2279650"/>
                  <a:gd name="connsiteY51" fmla="*/ 825574 h 2643188"/>
                  <a:gd name="connsiteX52" fmla="*/ 1228837 w 2279650"/>
                  <a:gd name="connsiteY52" fmla="*/ 861457 h 2643188"/>
                  <a:gd name="connsiteX53" fmla="*/ 1216451 w 2279650"/>
                  <a:gd name="connsiteY53" fmla="*/ 897658 h 2643188"/>
                  <a:gd name="connsiteX54" fmla="*/ 1203748 w 2279650"/>
                  <a:gd name="connsiteY54" fmla="*/ 933858 h 2643188"/>
                  <a:gd name="connsiteX55" fmla="*/ 1190091 w 2279650"/>
                  <a:gd name="connsiteY55" fmla="*/ 970694 h 2643188"/>
                  <a:gd name="connsiteX56" fmla="*/ 1176118 w 2279650"/>
                  <a:gd name="connsiteY56" fmla="*/ 1007212 h 2643188"/>
                  <a:gd name="connsiteX57" fmla="*/ 1161826 w 2279650"/>
                  <a:gd name="connsiteY57" fmla="*/ 1044048 h 2643188"/>
                  <a:gd name="connsiteX58" fmla="*/ 1146900 w 2279650"/>
                  <a:gd name="connsiteY58" fmla="*/ 1080883 h 2643188"/>
                  <a:gd name="connsiteX59" fmla="*/ 1131973 w 2279650"/>
                  <a:gd name="connsiteY59" fmla="*/ 1117719 h 2643188"/>
                  <a:gd name="connsiteX60" fmla="*/ 1116094 w 2279650"/>
                  <a:gd name="connsiteY60" fmla="*/ 1154555 h 2643188"/>
                  <a:gd name="connsiteX61" fmla="*/ 1100532 w 2279650"/>
                  <a:gd name="connsiteY61" fmla="*/ 1190755 h 2643188"/>
                  <a:gd name="connsiteX62" fmla="*/ 1084018 w 2279650"/>
                  <a:gd name="connsiteY62" fmla="*/ 1226956 h 2643188"/>
                  <a:gd name="connsiteX63" fmla="*/ 1067503 w 2279650"/>
                  <a:gd name="connsiteY63" fmla="*/ 1262839 h 2643188"/>
                  <a:gd name="connsiteX64" fmla="*/ 1050989 w 2279650"/>
                  <a:gd name="connsiteY64" fmla="*/ 1298087 h 2643188"/>
                  <a:gd name="connsiteX65" fmla="*/ 1034157 w 2279650"/>
                  <a:gd name="connsiteY65" fmla="*/ 1332700 h 2643188"/>
                  <a:gd name="connsiteX66" fmla="*/ 1017007 w 2279650"/>
                  <a:gd name="connsiteY66" fmla="*/ 1366995 h 2643188"/>
                  <a:gd name="connsiteX67" fmla="*/ 999858 w 2279650"/>
                  <a:gd name="connsiteY67" fmla="*/ 1400338 h 2643188"/>
                  <a:gd name="connsiteX68" fmla="*/ 983025 w 2279650"/>
                  <a:gd name="connsiteY68" fmla="*/ 1433363 h 2643188"/>
                  <a:gd name="connsiteX69" fmla="*/ 965876 w 2279650"/>
                  <a:gd name="connsiteY69" fmla="*/ 1465435 h 2643188"/>
                  <a:gd name="connsiteX70" fmla="*/ 948726 w 2279650"/>
                  <a:gd name="connsiteY70" fmla="*/ 1496238 h 2643188"/>
                  <a:gd name="connsiteX71" fmla="*/ 931259 w 2279650"/>
                  <a:gd name="connsiteY71" fmla="*/ 1526405 h 2643188"/>
                  <a:gd name="connsiteX72" fmla="*/ 914427 w 2279650"/>
                  <a:gd name="connsiteY72" fmla="*/ 1555619 h 2643188"/>
                  <a:gd name="connsiteX73" fmla="*/ 897595 w 2279650"/>
                  <a:gd name="connsiteY73" fmla="*/ 1583564 h 2643188"/>
                  <a:gd name="connsiteX74" fmla="*/ 880763 w 2279650"/>
                  <a:gd name="connsiteY74" fmla="*/ 1610238 h 2643188"/>
                  <a:gd name="connsiteX75" fmla="*/ 863931 w 2279650"/>
                  <a:gd name="connsiteY75" fmla="*/ 1635642 h 2643188"/>
                  <a:gd name="connsiteX76" fmla="*/ 848051 w 2279650"/>
                  <a:gd name="connsiteY76" fmla="*/ 1659775 h 2643188"/>
                  <a:gd name="connsiteX77" fmla="*/ 834713 w 2279650"/>
                  <a:gd name="connsiteY77" fmla="*/ 1678193 h 2643188"/>
                  <a:gd name="connsiteX78" fmla="*/ 825503 w 2279650"/>
                  <a:gd name="connsiteY78" fmla="*/ 1692165 h 2643188"/>
                  <a:gd name="connsiteX79" fmla="*/ 822009 w 2279650"/>
                  <a:gd name="connsiteY79" fmla="*/ 1697881 h 2643188"/>
                  <a:gd name="connsiteX80" fmla="*/ 819786 w 2279650"/>
                  <a:gd name="connsiteY80" fmla="*/ 1703280 h 2643188"/>
                  <a:gd name="connsiteX81" fmla="*/ 818834 w 2279650"/>
                  <a:gd name="connsiteY81" fmla="*/ 1706138 h 2643188"/>
                  <a:gd name="connsiteX82" fmla="*/ 818198 w 2279650"/>
                  <a:gd name="connsiteY82" fmla="*/ 1708360 h 2643188"/>
                  <a:gd name="connsiteX83" fmla="*/ 817881 w 2279650"/>
                  <a:gd name="connsiteY83" fmla="*/ 1710901 h 2643188"/>
                  <a:gd name="connsiteX84" fmla="*/ 817563 w 2279650"/>
                  <a:gd name="connsiteY84" fmla="*/ 1713441 h 2643188"/>
                  <a:gd name="connsiteX85" fmla="*/ 817563 w 2279650"/>
                  <a:gd name="connsiteY85" fmla="*/ 1715982 h 2643188"/>
                  <a:gd name="connsiteX86" fmla="*/ 817563 w 2279650"/>
                  <a:gd name="connsiteY86" fmla="*/ 1718522 h 2643188"/>
                  <a:gd name="connsiteX87" fmla="*/ 817881 w 2279650"/>
                  <a:gd name="connsiteY87" fmla="*/ 1721380 h 2643188"/>
                  <a:gd name="connsiteX88" fmla="*/ 818198 w 2279650"/>
                  <a:gd name="connsiteY88" fmla="*/ 1724238 h 2643188"/>
                  <a:gd name="connsiteX89" fmla="*/ 819786 w 2279650"/>
                  <a:gd name="connsiteY89" fmla="*/ 1730271 h 2643188"/>
                  <a:gd name="connsiteX90" fmla="*/ 822009 w 2279650"/>
                  <a:gd name="connsiteY90" fmla="*/ 1737257 h 2643188"/>
                  <a:gd name="connsiteX91" fmla="*/ 829314 w 2279650"/>
                  <a:gd name="connsiteY91" fmla="*/ 1754723 h 2643188"/>
                  <a:gd name="connsiteX92" fmla="*/ 838841 w 2279650"/>
                  <a:gd name="connsiteY92" fmla="*/ 1777586 h 2643188"/>
                  <a:gd name="connsiteX93" fmla="*/ 845193 w 2279650"/>
                  <a:gd name="connsiteY93" fmla="*/ 1793463 h 2643188"/>
                  <a:gd name="connsiteX94" fmla="*/ 851545 w 2279650"/>
                  <a:gd name="connsiteY94" fmla="*/ 1809023 h 2643188"/>
                  <a:gd name="connsiteX95" fmla="*/ 858214 w 2279650"/>
                  <a:gd name="connsiteY95" fmla="*/ 1824266 h 2643188"/>
                  <a:gd name="connsiteX96" fmla="*/ 864566 w 2279650"/>
                  <a:gd name="connsiteY96" fmla="*/ 1839508 h 2643188"/>
                  <a:gd name="connsiteX97" fmla="*/ 870918 w 2279650"/>
                  <a:gd name="connsiteY97" fmla="*/ 1854115 h 2643188"/>
                  <a:gd name="connsiteX98" fmla="*/ 877269 w 2279650"/>
                  <a:gd name="connsiteY98" fmla="*/ 1868723 h 2643188"/>
                  <a:gd name="connsiteX99" fmla="*/ 883621 w 2279650"/>
                  <a:gd name="connsiteY99" fmla="*/ 1883647 h 2643188"/>
                  <a:gd name="connsiteX100" fmla="*/ 890608 w 2279650"/>
                  <a:gd name="connsiteY100" fmla="*/ 1897937 h 2643188"/>
                  <a:gd name="connsiteX101" fmla="*/ 896960 w 2279650"/>
                  <a:gd name="connsiteY101" fmla="*/ 1912544 h 2643188"/>
                  <a:gd name="connsiteX102" fmla="*/ 903629 w 2279650"/>
                  <a:gd name="connsiteY102" fmla="*/ 1926834 h 2643188"/>
                  <a:gd name="connsiteX103" fmla="*/ 910298 w 2279650"/>
                  <a:gd name="connsiteY103" fmla="*/ 1941124 h 2643188"/>
                  <a:gd name="connsiteX104" fmla="*/ 916968 w 2279650"/>
                  <a:gd name="connsiteY104" fmla="*/ 1955731 h 2643188"/>
                  <a:gd name="connsiteX105" fmla="*/ 923637 w 2279650"/>
                  <a:gd name="connsiteY105" fmla="*/ 1970021 h 2643188"/>
                  <a:gd name="connsiteX106" fmla="*/ 930624 w 2279650"/>
                  <a:gd name="connsiteY106" fmla="*/ 1984310 h 2643188"/>
                  <a:gd name="connsiteX107" fmla="*/ 937611 w 2279650"/>
                  <a:gd name="connsiteY107" fmla="*/ 1999235 h 2643188"/>
                  <a:gd name="connsiteX108" fmla="*/ 944915 w 2279650"/>
                  <a:gd name="connsiteY108" fmla="*/ 2013525 h 2643188"/>
                  <a:gd name="connsiteX109" fmla="*/ 965876 w 2279650"/>
                  <a:gd name="connsiteY109" fmla="*/ 2053854 h 2643188"/>
                  <a:gd name="connsiteX110" fmla="*/ 986836 w 2279650"/>
                  <a:gd name="connsiteY110" fmla="*/ 2092277 h 2643188"/>
                  <a:gd name="connsiteX111" fmla="*/ 1008750 w 2279650"/>
                  <a:gd name="connsiteY111" fmla="*/ 2129113 h 2643188"/>
                  <a:gd name="connsiteX112" fmla="*/ 1030981 w 2279650"/>
                  <a:gd name="connsiteY112" fmla="*/ 2164043 h 2643188"/>
                  <a:gd name="connsiteX113" fmla="*/ 1053530 w 2279650"/>
                  <a:gd name="connsiteY113" fmla="*/ 2197068 h 2643188"/>
                  <a:gd name="connsiteX114" fmla="*/ 1076713 w 2279650"/>
                  <a:gd name="connsiteY114" fmla="*/ 2228188 h 2643188"/>
                  <a:gd name="connsiteX115" fmla="*/ 1099897 w 2279650"/>
                  <a:gd name="connsiteY115" fmla="*/ 2257085 h 2643188"/>
                  <a:gd name="connsiteX116" fmla="*/ 1123081 w 2279650"/>
                  <a:gd name="connsiteY116" fmla="*/ 2284077 h 2643188"/>
                  <a:gd name="connsiteX117" fmla="*/ 1146582 w 2279650"/>
                  <a:gd name="connsiteY117" fmla="*/ 2308528 h 2643188"/>
                  <a:gd name="connsiteX118" fmla="*/ 1170084 w 2279650"/>
                  <a:gd name="connsiteY118" fmla="*/ 2330121 h 2643188"/>
                  <a:gd name="connsiteX119" fmla="*/ 1193585 w 2279650"/>
                  <a:gd name="connsiteY119" fmla="*/ 2349809 h 2643188"/>
                  <a:gd name="connsiteX120" fmla="*/ 1216769 w 2279650"/>
                  <a:gd name="connsiteY120" fmla="*/ 2366640 h 2643188"/>
                  <a:gd name="connsiteX121" fmla="*/ 1239317 w 2279650"/>
                  <a:gd name="connsiteY121" fmla="*/ 2380929 h 2643188"/>
                  <a:gd name="connsiteX122" fmla="*/ 1262183 w 2279650"/>
                  <a:gd name="connsiteY122" fmla="*/ 2392679 h 2643188"/>
                  <a:gd name="connsiteX123" fmla="*/ 1284414 w 2279650"/>
                  <a:gd name="connsiteY123" fmla="*/ 2401570 h 2643188"/>
                  <a:gd name="connsiteX124" fmla="*/ 1306010 w 2279650"/>
                  <a:gd name="connsiteY124" fmla="*/ 2407286 h 2643188"/>
                  <a:gd name="connsiteX125" fmla="*/ 1327606 w 2279650"/>
                  <a:gd name="connsiteY125" fmla="*/ 2409826 h 2643188"/>
                  <a:gd name="connsiteX126" fmla="*/ 1347932 w 2279650"/>
                  <a:gd name="connsiteY126" fmla="*/ 2409509 h 2643188"/>
                  <a:gd name="connsiteX127" fmla="*/ 1367622 w 2279650"/>
                  <a:gd name="connsiteY127" fmla="*/ 2406016 h 2643188"/>
                  <a:gd name="connsiteX128" fmla="*/ 1386677 w 2279650"/>
                  <a:gd name="connsiteY128" fmla="*/ 2399030 h 2643188"/>
                  <a:gd name="connsiteX129" fmla="*/ 1405097 w 2279650"/>
                  <a:gd name="connsiteY129" fmla="*/ 2388868 h 2643188"/>
                  <a:gd name="connsiteX130" fmla="*/ 1422247 w 2279650"/>
                  <a:gd name="connsiteY130" fmla="*/ 2374896 h 2643188"/>
                  <a:gd name="connsiteX131" fmla="*/ 1438761 w 2279650"/>
                  <a:gd name="connsiteY131" fmla="*/ 2357748 h 2643188"/>
                  <a:gd name="connsiteX132" fmla="*/ 1453688 w 2279650"/>
                  <a:gd name="connsiteY132" fmla="*/ 2336472 h 2643188"/>
                  <a:gd name="connsiteX133" fmla="*/ 1467979 w 2279650"/>
                  <a:gd name="connsiteY133" fmla="*/ 2311704 h 2643188"/>
                  <a:gd name="connsiteX134" fmla="*/ 1480682 w 2279650"/>
                  <a:gd name="connsiteY134" fmla="*/ 2282807 h 2643188"/>
                  <a:gd name="connsiteX135" fmla="*/ 1492116 w 2279650"/>
                  <a:gd name="connsiteY135" fmla="*/ 2250417 h 2643188"/>
                  <a:gd name="connsiteX136" fmla="*/ 1501961 w 2279650"/>
                  <a:gd name="connsiteY136" fmla="*/ 2213581 h 2643188"/>
                  <a:gd name="connsiteX137" fmla="*/ 1510536 w 2279650"/>
                  <a:gd name="connsiteY137" fmla="*/ 2172935 h 2643188"/>
                  <a:gd name="connsiteX138" fmla="*/ 1517522 w 2279650"/>
                  <a:gd name="connsiteY138" fmla="*/ 2127843 h 2643188"/>
                  <a:gd name="connsiteX139" fmla="*/ 1522604 w 2279650"/>
                  <a:gd name="connsiteY139" fmla="*/ 2078305 h 2643188"/>
                  <a:gd name="connsiteX140" fmla="*/ 1526097 w 2279650"/>
                  <a:gd name="connsiteY140" fmla="*/ 2024639 h 2643188"/>
                  <a:gd name="connsiteX141" fmla="*/ 1528638 w 2279650"/>
                  <a:gd name="connsiteY141" fmla="*/ 1973831 h 2643188"/>
                  <a:gd name="connsiteX142" fmla="*/ 1531179 w 2279650"/>
                  <a:gd name="connsiteY142" fmla="*/ 1923976 h 2643188"/>
                  <a:gd name="connsiteX143" fmla="*/ 1533719 w 2279650"/>
                  <a:gd name="connsiteY143" fmla="*/ 1875391 h 2643188"/>
                  <a:gd name="connsiteX144" fmla="*/ 1536578 w 2279650"/>
                  <a:gd name="connsiteY144" fmla="*/ 1828394 h 2643188"/>
                  <a:gd name="connsiteX145" fmla="*/ 1539436 w 2279650"/>
                  <a:gd name="connsiteY145" fmla="*/ 1782032 h 2643188"/>
                  <a:gd name="connsiteX146" fmla="*/ 1542929 w 2279650"/>
                  <a:gd name="connsiteY146" fmla="*/ 1736940 h 2643188"/>
                  <a:gd name="connsiteX147" fmla="*/ 1546105 w 2279650"/>
                  <a:gd name="connsiteY147" fmla="*/ 1692483 h 2643188"/>
                  <a:gd name="connsiteX148" fmla="*/ 1550234 w 2279650"/>
                  <a:gd name="connsiteY148" fmla="*/ 1648979 h 2643188"/>
                  <a:gd name="connsiteX149" fmla="*/ 1554362 w 2279650"/>
                  <a:gd name="connsiteY149" fmla="*/ 1606427 h 2643188"/>
                  <a:gd name="connsiteX150" fmla="*/ 1558809 w 2279650"/>
                  <a:gd name="connsiteY150" fmla="*/ 1564193 h 2643188"/>
                  <a:gd name="connsiteX151" fmla="*/ 1564208 w 2279650"/>
                  <a:gd name="connsiteY151" fmla="*/ 1523229 h 2643188"/>
                  <a:gd name="connsiteX152" fmla="*/ 1569924 w 2279650"/>
                  <a:gd name="connsiteY152" fmla="*/ 1482265 h 2643188"/>
                  <a:gd name="connsiteX153" fmla="*/ 1575958 w 2279650"/>
                  <a:gd name="connsiteY153" fmla="*/ 1441619 h 2643188"/>
                  <a:gd name="connsiteX154" fmla="*/ 1582945 w 2279650"/>
                  <a:gd name="connsiteY154" fmla="*/ 1401926 h 2643188"/>
                  <a:gd name="connsiteX155" fmla="*/ 1590567 w 2279650"/>
                  <a:gd name="connsiteY155" fmla="*/ 1361914 h 2643188"/>
                  <a:gd name="connsiteX156" fmla="*/ 1598507 w 2279650"/>
                  <a:gd name="connsiteY156" fmla="*/ 1322856 h 2643188"/>
                  <a:gd name="connsiteX157" fmla="*/ 1607399 w 2279650"/>
                  <a:gd name="connsiteY157" fmla="*/ 1283480 h 2643188"/>
                  <a:gd name="connsiteX158" fmla="*/ 1617244 w 2279650"/>
                  <a:gd name="connsiteY158" fmla="*/ 1244421 h 2643188"/>
                  <a:gd name="connsiteX159" fmla="*/ 1628042 w 2279650"/>
                  <a:gd name="connsiteY159" fmla="*/ 1205045 h 2643188"/>
                  <a:gd name="connsiteX160" fmla="*/ 1639475 w 2279650"/>
                  <a:gd name="connsiteY160" fmla="*/ 1165987 h 2643188"/>
                  <a:gd name="connsiteX161" fmla="*/ 1651861 w 2279650"/>
                  <a:gd name="connsiteY161" fmla="*/ 1126928 h 2643188"/>
                  <a:gd name="connsiteX162" fmla="*/ 1665200 w 2279650"/>
                  <a:gd name="connsiteY162" fmla="*/ 1087234 h 2643188"/>
                  <a:gd name="connsiteX163" fmla="*/ 1679491 w 2279650"/>
                  <a:gd name="connsiteY163" fmla="*/ 1047541 h 2643188"/>
                  <a:gd name="connsiteX164" fmla="*/ 1695053 w 2279650"/>
                  <a:gd name="connsiteY164" fmla="*/ 1007212 h 2643188"/>
                  <a:gd name="connsiteX165" fmla="*/ 1711250 w 2279650"/>
                  <a:gd name="connsiteY165" fmla="*/ 966566 h 2643188"/>
                  <a:gd name="connsiteX166" fmla="*/ 1729035 w 2279650"/>
                  <a:gd name="connsiteY166" fmla="*/ 925919 h 2643188"/>
                  <a:gd name="connsiteX167" fmla="*/ 1748090 w 2279650"/>
                  <a:gd name="connsiteY167" fmla="*/ 884321 h 2643188"/>
                  <a:gd name="connsiteX168" fmla="*/ 1768415 w 2279650"/>
                  <a:gd name="connsiteY168" fmla="*/ 842087 h 2643188"/>
                  <a:gd name="connsiteX169" fmla="*/ 1789693 w 2279650"/>
                  <a:gd name="connsiteY169" fmla="*/ 799217 h 2643188"/>
                  <a:gd name="connsiteX170" fmla="*/ 1812560 w 2279650"/>
                  <a:gd name="connsiteY170" fmla="*/ 755396 h 2643188"/>
                  <a:gd name="connsiteX171" fmla="*/ 1837014 w 2279650"/>
                  <a:gd name="connsiteY171" fmla="*/ 710621 h 2643188"/>
                  <a:gd name="connsiteX172" fmla="*/ 1862421 w 2279650"/>
                  <a:gd name="connsiteY172" fmla="*/ 665212 h 2643188"/>
                  <a:gd name="connsiteX173" fmla="*/ 1992313 w 2279650"/>
                  <a:gd name="connsiteY173" fmla="*/ 454677 h 2643188"/>
                  <a:gd name="connsiteX174" fmla="*/ 1988819 w 2279650"/>
                  <a:gd name="connsiteY174" fmla="*/ 448961 h 2643188"/>
                  <a:gd name="connsiteX175" fmla="*/ 1984373 w 2279650"/>
                  <a:gd name="connsiteY175" fmla="*/ 442610 h 2643188"/>
                  <a:gd name="connsiteX176" fmla="*/ 1979292 w 2279650"/>
                  <a:gd name="connsiteY176" fmla="*/ 435624 h 2643188"/>
                  <a:gd name="connsiteX177" fmla="*/ 1973893 w 2279650"/>
                  <a:gd name="connsiteY177" fmla="*/ 428320 h 2643188"/>
                  <a:gd name="connsiteX178" fmla="*/ 1967541 w 2279650"/>
                  <a:gd name="connsiteY178" fmla="*/ 420699 h 2643188"/>
                  <a:gd name="connsiteX179" fmla="*/ 1961190 w 2279650"/>
                  <a:gd name="connsiteY179" fmla="*/ 412760 h 2643188"/>
                  <a:gd name="connsiteX180" fmla="*/ 1954203 w 2279650"/>
                  <a:gd name="connsiteY180" fmla="*/ 404821 h 2643188"/>
                  <a:gd name="connsiteX181" fmla="*/ 1946898 w 2279650"/>
                  <a:gd name="connsiteY181" fmla="*/ 397200 h 2643188"/>
                  <a:gd name="connsiteX182" fmla="*/ 1939276 w 2279650"/>
                  <a:gd name="connsiteY182" fmla="*/ 389579 h 2643188"/>
                  <a:gd name="connsiteX183" fmla="*/ 1931972 w 2279650"/>
                  <a:gd name="connsiteY183" fmla="*/ 381958 h 2643188"/>
                  <a:gd name="connsiteX184" fmla="*/ 1924350 w 2279650"/>
                  <a:gd name="connsiteY184" fmla="*/ 375289 h 2643188"/>
                  <a:gd name="connsiteX185" fmla="*/ 1917045 w 2279650"/>
                  <a:gd name="connsiteY185" fmla="*/ 368938 h 2643188"/>
                  <a:gd name="connsiteX186" fmla="*/ 1909741 w 2279650"/>
                  <a:gd name="connsiteY186" fmla="*/ 363222 h 2643188"/>
                  <a:gd name="connsiteX187" fmla="*/ 1902436 w 2279650"/>
                  <a:gd name="connsiteY187" fmla="*/ 358142 h 2643188"/>
                  <a:gd name="connsiteX188" fmla="*/ 1899261 w 2279650"/>
                  <a:gd name="connsiteY188" fmla="*/ 355919 h 2643188"/>
                  <a:gd name="connsiteX189" fmla="*/ 1895767 w 2279650"/>
                  <a:gd name="connsiteY189" fmla="*/ 354014 h 2643188"/>
                  <a:gd name="connsiteX190" fmla="*/ 1892591 w 2279650"/>
                  <a:gd name="connsiteY190" fmla="*/ 352108 h 2643188"/>
                  <a:gd name="connsiteX191" fmla="*/ 1870710 w 2279650"/>
                  <a:gd name="connsiteY191" fmla="*/ 0 h 2643188"/>
                  <a:gd name="connsiteX192" fmla="*/ 2135187 w 2279650"/>
                  <a:gd name="connsiteY192" fmla="*/ 287338 h 2643188"/>
                  <a:gd name="connsiteX193" fmla="*/ 2142173 w 2279650"/>
                  <a:gd name="connsiteY193" fmla="*/ 294958 h 2643188"/>
                  <a:gd name="connsiteX194" fmla="*/ 2147570 w 2279650"/>
                  <a:gd name="connsiteY194" fmla="*/ 302578 h 2643188"/>
                  <a:gd name="connsiteX195" fmla="*/ 2153285 w 2279650"/>
                  <a:gd name="connsiteY195" fmla="*/ 309880 h 2643188"/>
                  <a:gd name="connsiteX196" fmla="*/ 2158365 w 2279650"/>
                  <a:gd name="connsiteY196" fmla="*/ 317183 h 2643188"/>
                  <a:gd name="connsiteX197" fmla="*/ 2163763 w 2279650"/>
                  <a:gd name="connsiteY197" fmla="*/ 324168 h 2643188"/>
                  <a:gd name="connsiteX198" fmla="*/ 2169477 w 2279650"/>
                  <a:gd name="connsiteY198" fmla="*/ 331153 h 2643188"/>
                  <a:gd name="connsiteX199" fmla="*/ 2175510 w 2279650"/>
                  <a:gd name="connsiteY199" fmla="*/ 338455 h 2643188"/>
                  <a:gd name="connsiteX200" fmla="*/ 2182177 w 2279650"/>
                  <a:gd name="connsiteY200" fmla="*/ 345758 h 2643188"/>
                  <a:gd name="connsiteX201" fmla="*/ 2196465 w 2279650"/>
                  <a:gd name="connsiteY201" fmla="*/ 360680 h 2643188"/>
                  <a:gd name="connsiteX202" fmla="*/ 2209800 w 2279650"/>
                  <a:gd name="connsiteY202" fmla="*/ 374333 h 2643188"/>
                  <a:gd name="connsiteX203" fmla="*/ 2222183 w 2279650"/>
                  <a:gd name="connsiteY203" fmla="*/ 387033 h 2643188"/>
                  <a:gd name="connsiteX204" fmla="*/ 2233930 w 2279650"/>
                  <a:gd name="connsiteY204" fmla="*/ 399733 h 2643188"/>
                  <a:gd name="connsiteX205" fmla="*/ 2245360 w 2279650"/>
                  <a:gd name="connsiteY205" fmla="*/ 412433 h 2643188"/>
                  <a:gd name="connsiteX206" fmla="*/ 2256473 w 2279650"/>
                  <a:gd name="connsiteY206" fmla="*/ 426085 h 2643188"/>
                  <a:gd name="connsiteX207" fmla="*/ 2262187 w 2279650"/>
                  <a:gd name="connsiteY207" fmla="*/ 433070 h 2643188"/>
                  <a:gd name="connsiteX208" fmla="*/ 2267903 w 2279650"/>
                  <a:gd name="connsiteY208" fmla="*/ 440690 h 2643188"/>
                  <a:gd name="connsiteX209" fmla="*/ 2273617 w 2279650"/>
                  <a:gd name="connsiteY209" fmla="*/ 448310 h 2643188"/>
                  <a:gd name="connsiteX210" fmla="*/ 2279650 w 2279650"/>
                  <a:gd name="connsiteY210" fmla="*/ 456883 h 2643188"/>
                  <a:gd name="connsiteX211" fmla="*/ 2272347 w 2279650"/>
                  <a:gd name="connsiteY211" fmla="*/ 466408 h 2643188"/>
                  <a:gd name="connsiteX212" fmla="*/ 2264727 w 2279650"/>
                  <a:gd name="connsiteY212" fmla="*/ 475615 h 2643188"/>
                  <a:gd name="connsiteX213" fmla="*/ 2256790 w 2279650"/>
                  <a:gd name="connsiteY213" fmla="*/ 484823 h 2643188"/>
                  <a:gd name="connsiteX214" fmla="*/ 2248853 w 2279650"/>
                  <a:gd name="connsiteY214" fmla="*/ 494030 h 2643188"/>
                  <a:gd name="connsiteX215" fmla="*/ 2232025 w 2279650"/>
                  <a:gd name="connsiteY215" fmla="*/ 511810 h 2643188"/>
                  <a:gd name="connsiteX216" fmla="*/ 2215515 w 2279650"/>
                  <a:gd name="connsiteY216" fmla="*/ 529908 h 2643188"/>
                  <a:gd name="connsiteX217" fmla="*/ 2198053 w 2279650"/>
                  <a:gd name="connsiteY217" fmla="*/ 548323 h 2643188"/>
                  <a:gd name="connsiteX218" fmla="*/ 2180907 w 2279650"/>
                  <a:gd name="connsiteY218" fmla="*/ 567055 h 2643188"/>
                  <a:gd name="connsiteX219" fmla="*/ 2172017 w 2279650"/>
                  <a:gd name="connsiteY219" fmla="*/ 576580 h 2643188"/>
                  <a:gd name="connsiteX220" fmla="*/ 2163763 w 2279650"/>
                  <a:gd name="connsiteY220" fmla="*/ 586740 h 2643188"/>
                  <a:gd name="connsiteX221" fmla="*/ 2155507 w 2279650"/>
                  <a:gd name="connsiteY221" fmla="*/ 597218 h 2643188"/>
                  <a:gd name="connsiteX222" fmla="*/ 2146935 w 2279650"/>
                  <a:gd name="connsiteY222" fmla="*/ 607695 h 2643188"/>
                  <a:gd name="connsiteX223" fmla="*/ 2132330 w 2279650"/>
                  <a:gd name="connsiteY223" fmla="*/ 627380 h 2643188"/>
                  <a:gd name="connsiteX224" fmla="*/ 2118043 w 2279650"/>
                  <a:gd name="connsiteY224" fmla="*/ 647383 h 2643188"/>
                  <a:gd name="connsiteX225" fmla="*/ 2103437 w 2279650"/>
                  <a:gd name="connsiteY225" fmla="*/ 668020 h 2643188"/>
                  <a:gd name="connsiteX226" fmla="*/ 2089150 w 2279650"/>
                  <a:gd name="connsiteY226" fmla="*/ 689293 h 2643188"/>
                  <a:gd name="connsiteX227" fmla="*/ 2075180 w 2279650"/>
                  <a:gd name="connsiteY227" fmla="*/ 710565 h 2643188"/>
                  <a:gd name="connsiteX228" fmla="*/ 2061210 w 2279650"/>
                  <a:gd name="connsiteY228" fmla="*/ 732155 h 2643188"/>
                  <a:gd name="connsiteX229" fmla="*/ 2047875 w 2279650"/>
                  <a:gd name="connsiteY229" fmla="*/ 754063 h 2643188"/>
                  <a:gd name="connsiteX230" fmla="*/ 2034857 w 2279650"/>
                  <a:gd name="connsiteY230" fmla="*/ 776605 h 2643188"/>
                  <a:gd name="connsiteX231" fmla="*/ 2021840 w 2279650"/>
                  <a:gd name="connsiteY231" fmla="*/ 799783 h 2643188"/>
                  <a:gd name="connsiteX232" fmla="*/ 2008823 w 2279650"/>
                  <a:gd name="connsiteY232" fmla="*/ 822960 h 2643188"/>
                  <a:gd name="connsiteX233" fmla="*/ 1996123 w 2279650"/>
                  <a:gd name="connsiteY233" fmla="*/ 845820 h 2643188"/>
                  <a:gd name="connsiteX234" fmla="*/ 1983740 w 2279650"/>
                  <a:gd name="connsiteY234" fmla="*/ 868998 h 2643188"/>
                  <a:gd name="connsiteX235" fmla="*/ 1971675 w 2279650"/>
                  <a:gd name="connsiteY235" fmla="*/ 892493 h 2643188"/>
                  <a:gd name="connsiteX236" fmla="*/ 1959610 w 2279650"/>
                  <a:gd name="connsiteY236" fmla="*/ 915670 h 2643188"/>
                  <a:gd name="connsiteX237" fmla="*/ 1948180 w 2279650"/>
                  <a:gd name="connsiteY237" fmla="*/ 939165 h 2643188"/>
                  <a:gd name="connsiteX238" fmla="*/ 1936750 w 2279650"/>
                  <a:gd name="connsiteY238" fmla="*/ 962660 h 2643188"/>
                  <a:gd name="connsiteX239" fmla="*/ 1925637 w 2279650"/>
                  <a:gd name="connsiteY239" fmla="*/ 986790 h 2643188"/>
                  <a:gd name="connsiteX240" fmla="*/ 1914843 w 2279650"/>
                  <a:gd name="connsiteY240" fmla="*/ 1010920 h 2643188"/>
                  <a:gd name="connsiteX241" fmla="*/ 1904047 w 2279650"/>
                  <a:gd name="connsiteY241" fmla="*/ 1035368 h 2643188"/>
                  <a:gd name="connsiteX242" fmla="*/ 1893570 w 2279650"/>
                  <a:gd name="connsiteY242" fmla="*/ 1060450 h 2643188"/>
                  <a:gd name="connsiteX243" fmla="*/ 1883093 w 2279650"/>
                  <a:gd name="connsiteY243" fmla="*/ 1085850 h 2643188"/>
                  <a:gd name="connsiteX244" fmla="*/ 1873250 w 2279650"/>
                  <a:gd name="connsiteY244" fmla="*/ 1111568 h 2643188"/>
                  <a:gd name="connsiteX245" fmla="*/ 1863408 w 2279650"/>
                  <a:gd name="connsiteY245" fmla="*/ 1137920 h 2643188"/>
                  <a:gd name="connsiteX246" fmla="*/ 1853565 w 2279650"/>
                  <a:gd name="connsiteY246" fmla="*/ 1165225 h 2643188"/>
                  <a:gd name="connsiteX247" fmla="*/ 1832928 w 2279650"/>
                  <a:gd name="connsiteY247" fmla="*/ 1226820 h 2643188"/>
                  <a:gd name="connsiteX248" fmla="*/ 1814830 w 2279650"/>
                  <a:gd name="connsiteY248" fmla="*/ 1286828 h 2643188"/>
                  <a:gd name="connsiteX249" fmla="*/ 1799273 w 2279650"/>
                  <a:gd name="connsiteY249" fmla="*/ 1345883 h 2643188"/>
                  <a:gd name="connsiteX250" fmla="*/ 1784985 w 2279650"/>
                  <a:gd name="connsiteY250" fmla="*/ 1403350 h 2643188"/>
                  <a:gd name="connsiteX251" fmla="*/ 1773238 w 2279650"/>
                  <a:gd name="connsiteY251" fmla="*/ 1459548 h 2643188"/>
                  <a:gd name="connsiteX252" fmla="*/ 1763395 w 2279650"/>
                  <a:gd name="connsiteY252" fmla="*/ 1514793 h 2643188"/>
                  <a:gd name="connsiteX253" fmla="*/ 1754505 w 2279650"/>
                  <a:gd name="connsiteY253" fmla="*/ 1568768 h 2643188"/>
                  <a:gd name="connsiteX254" fmla="*/ 1747520 w 2279650"/>
                  <a:gd name="connsiteY254" fmla="*/ 1621790 h 2643188"/>
                  <a:gd name="connsiteX255" fmla="*/ 1741805 w 2279650"/>
                  <a:gd name="connsiteY255" fmla="*/ 1673226 h 2643188"/>
                  <a:gd name="connsiteX256" fmla="*/ 1737043 w 2279650"/>
                  <a:gd name="connsiteY256" fmla="*/ 1723708 h 2643188"/>
                  <a:gd name="connsiteX257" fmla="*/ 1732915 w 2279650"/>
                  <a:gd name="connsiteY257" fmla="*/ 1772921 h 2643188"/>
                  <a:gd name="connsiteX258" fmla="*/ 1729423 w 2279650"/>
                  <a:gd name="connsiteY258" fmla="*/ 1821181 h 2643188"/>
                  <a:gd name="connsiteX259" fmla="*/ 1724025 w 2279650"/>
                  <a:gd name="connsiteY259" fmla="*/ 1913891 h 2643188"/>
                  <a:gd name="connsiteX260" fmla="*/ 1719898 w 2279650"/>
                  <a:gd name="connsiteY260" fmla="*/ 2001838 h 2643188"/>
                  <a:gd name="connsiteX261" fmla="*/ 1717040 w 2279650"/>
                  <a:gd name="connsiteY261" fmla="*/ 2044066 h 2643188"/>
                  <a:gd name="connsiteX262" fmla="*/ 1714500 w 2279650"/>
                  <a:gd name="connsiteY262" fmla="*/ 2085658 h 2643188"/>
                  <a:gd name="connsiteX263" fmla="*/ 1711008 w 2279650"/>
                  <a:gd name="connsiteY263" fmla="*/ 2125981 h 2643188"/>
                  <a:gd name="connsiteX264" fmla="*/ 1707198 w 2279650"/>
                  <a:gd name="connsiteY264" fmla="*/ 2164716 h 2643188"/>
                  <a:gd name="connsiteX265" fmla="*/ 1702118 w 2279650"/>
                  <a:gd name="connsiteY265" fmla="*/ 2202816 h 2643188"/>
                  <a:gd name="connsiteX266" fmla="*/ 1696085 w 2279650"/>
                  <a:gd name="connsiteY266" fmla="*/ 2239646 h 2643188"/>
                  <a:gd name="connsiteX267" fmla="*/ 1688783 w 2279650"/>
                  <a:gd name="connsiteY267" fmla="*/ 2275841 h 2643188"/>
                  <a:gd name="connsiteX268" fmla="*/ 1679893 w 2279650"/>
                  <a:gd name="connsiteY268" fmla="*/ 2310766 h 2643188"/>
                  <a:gd name="connsiteX269" fmla="*/ 1670050 w 2279650"/>
                  <a:gd name="connsiteY269" fmla="*/ 2344738 h 2643188"/>
                  <a:gd name="connsiteX270" fmla="*/ 1657985 w 2279650"/>
                  <a:gd name="connsiteY270" fmla="*/ 2377441 h 2643188"/>
                  <a:gd name="connsiteX271" fmla="*/ 1643698 w 2279650"/>
                  <a:gd name="connsiteY271" fmla="*/ 2409191 h 2643188"/>
                  <a:gd name="connsiteX272" fmla="*/ 1628140 w 2279650"/>
                  <a:gd name="connsiteY272" fmla="*/ 2439988 h 2643188"/>
                  <a:gd name="connsiteX273" fmla="*/ 1609725 w 2279650"/>
                  <a:gd name="connsiteY273" fmla="*/ 2469833 h 2643188"/>
                  <a:gd name="connsiteX274" fmla="*/ 1588770 w 2279650"/>
                  <a:gd name="connsiteY274" fmla="*/ 2498726 h 2643188"/>
                  <a:gd name="connsiteX275" fmla="*/ 1565593 w 2279650"/>
                  <a:gd name="connsiteY275" fmla="*/ 2526348 h 2643188"/>
                  <a:gd name="connsiteX276" fmla="*/ 1539240 w 2279650"/>
                  <a:gd name="connsiteY276" fmla="*/ 2553336 h 2643188"/>
                  <a:gd name="connsiteX277" fmla="*/ 1528445 w 2279650"/>
                  <a:gd name="connsiteY277" fmla="*/ 2563178 h 2643188"/>
                  <a:gd name="connsiteX278" fmla="*/ 1517015 w 2279650"/>
                  <a:gd name="connsiteY278" fmla="*/ 2573021 h 2643188"/>
                  <a:gd name="connsiteX279" fmla="*/ 1505585 w 2279650"/>
                  <a:gd name="connsiteY279" fmla="*/ 2581593 h 2643188"/>
                  <a:gd name="connsiteX280" fmla="*/ 1494155 w 2279650"/>
                  <a:gd name="connsiteY280" fmla="*/ 2590166 h 2643188"/>
                  <a:gd name="connsiteX281" fmla="*/ 1482408 w 2279650"/>
                  <a:gd name="connsiteY281" fmla="*/ 2597786 h 2643188"/>
                  <a:gd name="connsiteX282" fmla="*/ 1470660 w 2279650"/>
                  <a:gd name="connsiteY282" fmla="*/ 2604771 h 2643188"/>
                  <a:gd name="connsiteX283" fmla="*/ 1458595 w 2279650"/>
                  <a:gd name="connsiteY283" fmla="*/ 2611121 h 2643188"/>
                  <a:gd name="connsiteX284" fmla="*/ 1446213 w 2279650"/>
                  <a:gd name="connsiteY284" fmla="*/ 2617153 h 2643188"/>
                  <a:gd name="connsiteX285" fmla="*/ 1433830 w 2279650"/>
                  <a:gd name="connsiteY285" fmla="*/ 2622233 h 2643188"/>
                  <a:gd name="connsiteX286" fmla="*/ 1421448 w 2279650"/>
                  <a:gd name="connsiteY286" fmla="*/ 2626996 h 2643188"/>
                  <a:gd name="connsiteX287" fmla="*/ 1409065 w 2279650"/>
                  <a:gd name="connsiteY287" fmla="*/ 2631441 h 2643188"/>
                  <a:gd name="connsiteX288" fmla="*/ 1396365 w 2279650"/>
                  <a:gd name="connsiteY288" fmla="*/ 2634616 h 2643188"/>
                  <a:gd name="connsiteX289" fmla="*/ 1383348 w 2279650"/>
                  <a:gd name="connsiteY289" fmla="*/ 2637473 h 2643188"/>
                  <a:gd name="connsiteX290" fmla="*/ 1370648 w 2279650"/>
                  <a:gd name="connsiteY290" fmla="*/ 2639696 h 2643188"/>
                  <a:gd name="connsiteX291" fmla="*/ 1357630 w 2279650"/>
                  <a:gd name="connsiteY291" fmla="*/ 2641283 h 2643188"/>
                  <a:gd name="connsiteX292" fmla="*/ 1344295 w 2279650"/>
                  <a:gd name="connsiteY292" fmla="*/ 2642553 h 2643188"/>
                  <a:gd name="connsiteX293" fmla="*/ 1330960 w 2279650"/>
                  <a:gd name="connsiteY293" fmla="*/ 2643188 h 2643188"/>
                  <a:gd name="connsiteX294" fmla="*/ 1317625 w 2279650"/>
                  <a:gd name="connsiteY294" fmla="*/ 2643188 h 2643188"/>
                  <a:gd name="connsiteX295" fmla="*/ 1304290 w 2279650"/>
                  <a:gd name="connsiteY295" fmla="*/ 2642236 h 2643188"/>
                  <a:gd name="connsiteX296" fmla="*/ 1290638 w 2279650"/>
                  <a:gd name="connsiteY296" fmla="*/ 2640966 h 2643188"/>
                  <a:gd name="connsiteX297" fmla="*/ 1277303 w 2279650"/>
                  <a:gd name="connsiteY297" fmla="*/ 2639061 h 2643188"/>
                  <a:gd name="connsiteX298" fmla="*/ 1263333 w 2279650"/>
                  <a:gd name="connsiteY298" fmla="*/ 2636838 h 2643188"/>
                  <a:gd name="connsiteX299" fmla="*/ 1249680 w 2279650"/>
                  <a:gd name="connsiteY299" fmla="*/ 2633663 h 2643188"/>
                  <a:gd name="connsiteX300" fmla="*/ 1236028 w 2279650"/>
                  <a:gd name="connsiteY300" fmla="*/ 2629853 h 2643188"/>
                  <a:gd name="connsiteX301" fmla="*/ 1222375 w 2279650"/>
                  <a:gd name="connsiteY301" fmla="*/ 2625726 h 2643188"/>
                  <a:gd name="connsiteX302" fmla="*/ 1208405 w 2279650"/>
                  <a:gd name="connsiteY302" fmla="*/ 2620646 h 2643188"/>
                  <a:gd name="connsiteX303" fmla="*/ 1194753 w 2279650"/>
                  <a:gd name="connsiteY303" fmla="*/ 2615248 h 2643188"/>
                  <a:gd name="connsiteX304" fmla="*/ 1180783 w 2279650"/>
                  <a:gd name="connsiteY304" fmla="*/ 2609216 h 2643188"/>
                  <a:gd name="connsiteX305" fmla="*/ 1167130 w 2279650"/>
                  <a:gd name="connsiteY305" fmla="*/ 2602548 h 2643188"/>
                  <a:gd name="connsiteX306" fmla="*/ 1152843 w 2279650"/>
                  <a:gd name="connsiteY306" fmla="*/ 2595563 h 2643188"/>
                  <a:gd name="connsiteX307" fmla="*/ 1138873 w 2279650"/>
                  <a:gd name="connsiteY307" fmla="*/ 2587626 h 2643188"/>
                  <a:gd name="connsiteX308" fmla="*/ 1125220 w 2279650"/>
                  <a:gd name="connsiteY308" fmla="*/ 2579371 h 2643188"/>
                  <a:gd name="connsiteX309" fmla="*/ 1114425 w 2279650"/>
                  <a:gd name="connsiteY309" fmla="*/ 2572068 h 2643188"/>
                  <a:gd name="connsiteX310" fmla="*/ 1103630 w 2279650"/>
                  <a:gd name="connsiteY310" fmla="*/ 2564766 h 2643188"/>
                  <a:gd name="connsiteX311" fmla="*/ 1093153 w 2279650"/>
                  <a:gd name="connsiteY311" fmla="*/ 2556828 h 2643188"/>
                  <a:gd name="connsiteX312" fmla="*/ 1082675 w 2279650"/>
                  <a:gd name="connsiteY312" fmla="*/ 2548573 h 2643188"/>
                  <a:gd name="connsiteX313" fmla="*/ 1072515 w 2279650"/>
                  <a:gd name="connsiteY313" fmla="*/ 2540318 h 2643188"/>
                  <a:gd name="connsiteX314" fmla="*/ 1062673 w 2279650"/>
                  <a:gd name="connsiteY314" fmla="*/ 2531428 h 2643188"/>
                  <a:gd name="connsiteX315" fmla="*/ 1052513 w 2279650"/>
                  <a:gd name="connsiteY315" fmla="*/ 2522538 h 2643188"/>
                  <a:gd name="connsiteX316" fmla="*/ 1042670 w 2279650"/>
                  <a:gd name="connsiteY316" fmla="*/ 2513331 h 2643188"/>
                  <a:gd name="connsiteX317" fmla="*/ 1023938 w 2279650"/>
                  <a:gd name="connsiteY317" fmla="*/ 2495233 h 2643188"/>
                  <a:gd name="connsiteX318" fmla="*/ 1005840 w 2279650"/>
                  <a:gd name="connsiteY318" fmla="*/ 2477136 h 2643188"/>
                  <a:gd name="connsiteX319" fmla="*/ 988695 w 2279650"/>
                  <a:gd name="connsiteY319" fmla="*/ 2459356 h 2643188"/>
                  <a:gd name="connsiteX320" fmla="*/ 971868 w 2279650"/>
                  <a:gd name="connsiteY320" fmla="*/ 2442846 h 2643188"/>
                  <a:gd name="connsiteX321" fmla="*/ 964248 w 2279650"/>
                  <a:gd name="connsiteY321" fmla="*/ 2434908 h 2643188"/>
                  <a:gd name="connsiteX322" fmla="*/ 956310 w 2279650"/>
                  <a:gd name="connsiteY322" fmla="*/ 2426653 h 2643188"/>
                  <a:gd name="connsiteX323" fmla="*/ 948690 w 2279650"/>
                  <a:gd name="connsiteY323" fmla="*/ 2418398 h 2643188"/>
                  <a:gd name="connsiteX324" fmla="*/ 941070 w 2279650"/>
                  <a:gd name="connsiteY324" fmla="*/ 2409191 h 2643188"/>
                  <a:gd name="connsiteX325" fmla="*/ 933450 w 2279650"/>
                  <a:gd name="connsiteY325" fmla="*/ 2400301 h 2643188"/>
                  <a:gd name="connsiteX326" fmla="*/ 925513 w 2279650"/>
                  <a:gd name="connsiteY326" fmla="*/ 2390458 h 2643188"/>
                  <a:gd name="connsiteX327" fmla="*/ 917893 w 2279650"/>
                  <a:gd name="connsiteY327" fmla="*/ 2380616 h 2643188"/>
                  <a:gd name="connsiteX328" fmla="*/ 910273 w 2279650"/>
                  <a:gd name="connsiteY328" fmla="*/ 2370773 h 2643188"/>
                  <a:gd name="connsiteX329" fmla="*/ 895033 w 2279650"/>
                  <a:gd name="connsiteY329" fmla="*/ 2349818 h 2643188"/>
                  <a:gd name="connsiteX330" fmla="*/ 880428 w 2279650"/>
                  <a:gd name="connsiteY330" fmla="*/ 2328546 h 2643188"/>
                  <a:gd name="connsiteX331" fmla="*/ 865823 w 2279650"/>
                  <a:gd name="connsiteY331" fmla="*/ 2306003 h 2643188"/>
                  <a:gd name="connsiteX332" fmla="*/ 851218 w 2279650"/>
                  <a:gd name="connsiteY332" fmla="*/ 2283778 h 2643188"/>
                  <a:gd name="connsiteX333" fmla="*/ 836930 w 2279650"/>
                  <a:gd name="connsiteY333" fmla="*/ 2260601 h 2643188"/>
                  <a:gd name="connsiteX334" fmla="*/ 823278 w 2279650"/>
                  <a:gd name="connsiteY334" fmla="*/ 2237423 h 2643188"/>
                  <a:gd name="connsiteX335" fmla="*/ 809625 w 2279650"/>
                  <a:gd name="connsiteY335" fmla="*/ 2213928 h 2643188"/>
                  <a:gd name="connsiteX336" fmla="*/ 796925 w 2279650"/>
                  <a:gd name="connsiteY336" fmla="*/ 2190751 h 2643188"/>
                  <a:gd name="connsiteX337" fmla="*/ 784543 w 2279650"/>
                  <a:gd name="connsiteY337" fmla="*/ 2168208 h 2643188"/>
                  <a:gd name="connsiteX338" fmla="*/ 772478 w 2279650"/>
                  <a:gd name="connsiteY338" fmla="*/ 2145666 h 2643188"/>
                  <a:gd name="connsiteX339" fmla="*/ 761048 w 2279650"/>
                  <a:gd name="connsiteY339" fmla="*/ 2123758 h 2643188"/>
                  <a:gd name="connsiteX340" fmla="*/ 750570 w 2279650"/>
                  <a:gd name="connsiteY340" fmla="*/ 2102803 h 2643188"/>
                  <a:gd name="connsiteX341" fmla="*/ 746125 w 2279650"/>
                  <a:gd name="connsiteY341" fmla="*/ 2093278 h 2643188"/>
                  <a:gd name="connsiteX342" fmla="*/ 741045 w 2279650"/>
                  <a:gd name="connsiteY342" fmla="*/ 2082166 h 2643188"/>
                  <a:gd name="connsiteX343" fmla="*/ 735965 w 2279650"/>
                  <a:gd name="connsiteY343" fmla="*/ 2070736 h 2643188"/>
                  <a:gd name="connsiteX344" fmla="*/ 730885 w 2279650"/>
                  <a:gd name="connsiteY344" fmla="*/ 2057718 h 2643188"/>
                  <a:gd name="connsiteX345" fmla="*/ 719455 w 2279650"/>
                  <a:gd name="connsiteY345" fmla="*/ 2031048 h 2643188"/>
                  <a:gd name="connsiteX346" fmla="*/ 707708 w 2279650"/>
                  <a:gd name="connsiteY346" fmla="*/ 2002791 h 2643188"/>
                  <a:gd name="connsiteX347" fmla="*/ 701993 w 2279650"/>
                  <a:gd name="connsiteY347" fmla="*/ 1989138 h 2643188"/>
                  <a:gd name="connsiteX348" fmla="*/ 695960 w 2279650"/>
                  <a:gd name="connsiteY348" fmla="*/ 1975803 h 2643188"/>
                  <a:gd name="connsiteX349" fmla="*/ 689928 w 2279650"/>
                  <a:gd name="connsiteY349" fmla="*/ 1963103 h 2643188"/>
                  <a:gd name="connsiteX350" fmla="*/ 683895 w 2279650"/>
                  <a:gd name="connsiteY350" fmla="*/ 1951038 h 2643188"/>
                  <a:gd name="connsiteX351" fmla="*/ 678180 w 2279650"/>
                  <a:gd name="connsiteY351" fmla="*/ 1939926 h 2643188"/>
                  <a:gd name="connsiteX352" fmla="*/ 672148 w 2279650"/>
                  <a:gd name="connsiteY352" fmla="*/ 1929766 h 2643188"/>
                  <a:gd name="connsiteX353" fmla="*/ 669608 w 2279650"/>
                  <a:gd name="connsiteY353" fmla="*/ 1925638 h 2643188"/>
                  <a:gd name="connsiteX354" fmla="*/ 666433 w 2279650"/>
                  <a:gd name="connsiteY354" fmla="*/ 1921511 h 2643188"/>
                  <a:gd name="connsiteX355" fmla="*/ 663893 w 2279650"/>
                  <a:gd name="connsiteY355" fmla="*/ 1917701 h 2643188"/>
                  <a:gd name="connsiteX356" fmla="*/ 661035 w 2279650"/>
                  <a:gd name="connsiteY356" fmla="*/ 1914526 h 2643188"/>
                  <a:gd name="connsiteX357" fmla="*/ 373380 w 2279650"/>
                  <a:gd name="connsiteY357" fmla="*/ 2185353 h 2643188"/>
                  <a:gd name="connsiteX358" fmla="*/ 357823 w 2279650"/>
                  <a:gd name="connsiteY358" fmla="*/ 2196783 h 2643188"/>
                  <a:gd name="connsiteX359" fmla="*/ 340360 w 2279650"/>
                  <a:gd name="connsiteY359" fmla="*/ 2209483 h 2643188"/>
                  <a:gd name="connsiteX360" fmla="*/ 321310 w 2279650"/>
                  <a:gd name="connsiteY360" fmla="*/ 2223136 h 2643188"/>
                  <a:gd name="connsiteX361" fmla="*/ 300673 w 2279650"/>
                  <a:gd name="connsiteY361" fmla="*/ 2237423 h 2643188"/>
                  <a:gd name="connsiteX362" fmla="*/ 279083 w 2279650"/>
                  <a:gd name="connsiteY362" fmla="*/ 2252346 h 2643188"/>
                  <a:gd name="connsiteX363" fmla="*/ 256223 w 2279650"/>
                  <a:gd name="connsiteY363" fmla="*/ 2267586 h 2643188"/>
                  <a:gd name="connsiteX364" fmla="*/ 232410 w 2279650"/>
                  <a:gd name="connsiteY364" fmla="*/ 2282826 h 2643188"/>
                  <a:gd name="connsiteX365" fmla="*/ 208280 w 2279650"/>
                  <a:gd name="connsiteY365" fmla="*/ 2298383 h 2643188"/>
                  <a:gd name="connsiteX366" fmla="*/ 183515 w 2279650"/>
                  <a:gd name="connsiteY366" fmla="*/ 2312988 h 2643188"/>
                  <a:gd name="connsiteX367" fmla="*/ 158433 w 2279650"/>
                  <a:gd name="connsiteY367" fmla="*/ 2327276 h 2643188"/>
                  <a:gd name="connsiteX368" fmla="*/ 146050 w 2279650"/>
                  <a:gd name="connsiteY368" fmla="*/ 2333943 h 2643188"/>
                  <a:gd name="connsiteX369" fmla="*/ 133668 w 2279650"/>
                  <a:gd name="connsiteY369" fmla="*/ 2340611 h 2643188"/>
                  <a:gd name="connsiteX370" fmla="*/ 121285 w 2279650"/>
                  <a:gd name="connsiteY370" fmla="*/ 2346643 h 2643188"/>
                  <a:gd name="connsiteX371" fmla="*/ 108903 w 2279650"/>
                  <a:gd name="connsiteY371" fmla="*/ 2352676 h 2643188"/>
                  <a:gd name="connsiteX372" fmla="*/ 96520 w 2279650"/>
                  <a:gd name="connsiteY372" fmla="*/ 2358391 h 2643188"/>
                  <a:gd name="connsiteX373" fmla="*/ 84455 w 2279650"/>
                  <a:gd name="connsiteY373" fmla="*/ 2363788 h 2643188"/>
                  <a:gd name="connsiteX374" fmla="*/ 72390 w 2279650"/>
                  <a:gd name="connsiteY374" fmla="*/ 2368233 h 2643188"/>
                  <a:gd name="connsiteX375" fmla="*/ 60325 w 2279650"/>
                  <a:gd name="connsiteY375" fmla="*/ 2372678 h 2643188"/>
                  <a:gd name="connsiteX376" fmla="*/ 48895 w 2279650"/>
                  <a:gd name="connsiteY376" fmla="*/ 2376806 h 2643188"/>
                  <a:gd name="connsiteX377" fmla="*/ 37148 w 2279650"/>
                  <a:gd name="connsiteY377" fmla="*/ 2380298 h 2643188"/>
                  <a:gd name="connsiteX378" fmla="*/ 26353 w 2279650"/>
                  <a:gd name="connsiteY378" fmla="*/ 2383473 h 2643188"/>
                  <a:gd name="connsiteX379" fmla="*/ 15240 w 2279650"/>
                  <a:gd name="connsiteY379" fmla="*/ 2385696 h 2643188"/>
                  <a:gd name="connsiteX380" fmla="*/ 12383 w 2279650"/>
                  <a:gd name="connsiteY380" fmla="*/ 2383791 h 2643188"/>
                  <a:gd name="connsiteX381" fmla="*/ 10160 w 2279650"/>
                  <a:gd name="connsiteY381" fmla="*/ 2382203 h 2643188"/>
                  <a:gd name="connsiteX382" fmla="*/ 7620 w 2279650"/>
                  <a:gd name="connsiteY382" fmla="*/ 2381251 h 2643188"/>
                  <a:gd name="connsiteX383" fmla="*/ 5080 w 2279650"/>
                  <a:gd name="connsiteY383" fmla="*/ 2380616 h 2643188"/>
                  <a:gd name="connsiteX384" fmla="*/ 1588 w 2279650"/>
                  <a:gd name="connsiteY384" fmla="*/ 2380616 h 2643188"/>
                  <a:gd name="connsiteX385" fmla="*/ 0 w 2279650"/>
                  <a:gd name="connsiteY385" fmla="*/ 2380616 h 2643188"/>
                  <a:gd name="connsiteX386" fmla="*/ 1270 w 2279650"/>
                  <a:gd name="connsiteY386" fmla="*/ 2379981 h 2643188"/>
                  <a:gd name="connsiteX387" fmla="*/ 6033 w 2279650"/>
                  <a:gd name="connsiteY387" fmla="*/ 2377441 h 2643188"/>
                  <a:gd name="connsiteX388" fmla="*/ 15558 w 2279650"/>
                  <a:gd name="connsiteY388" fmla="*/ 2371408 h 2643188"/>
                  <a:gd name="connsiteX389" fmla="*/ 30163 w 2279650"/>
                  <a:gd name="connsiteY389" fmla="*/ 2361248 h 2643188"/>
                  <a:gd name="connsiteX390" fmla="*/ 39688 w 2279650"/>
                  <a:gd name="connsiteY390" fmla="*/ 2354898 h 2643188"/>
                  <a:gd name="connsiteX391" fmla="*/ 46990 w 2279650"/>
                  <a:gd name="connsiteY391" fmla="*/ 2350136 h 2643188"/>
                  <a:gd name="connsiteX392" fmla="*/ 53975 w 2279650"/>
                  <a:gd name="connsiteY392" fmla="*/ 2346008 h 2643188"/>
                  <a:gd name="connsiteX393" fmla="*/ 63183 w 2279650"/>
                  <a:gd name="connsiteY393" fmla="*/ 2340293 h 2643188"/>
                  <a:gd name="connsiteX394" fmla="*/ 188278 w 2279650"/>
                  <a:gd name="connsiteY394" fmla="*/ 2245678 h 2643188"/>
                  <a:gd name="connsiteX395" fmla="*/ 194945 w 2279650"/>
                  <a:gd name="connsiteY395" fmla="*/ 2239646 h 2643188"/>
                  <a:gd name="connsiteX396" fmla="*/ 201295 w 2279650"/>
                  <a:gd name="connsiteY396" fmla="*/ 2232978 h 2643188"/>
                  <a:gd name="connsiteX397" fmla="*/ 207645 w 2279650"/>
                  <a:gd name="connsiteY397" fmla="*/ 2225993 h 2643188"/>
                  <a:gd name="connsiteX398" fmla="*/ 213995 w 2279650"/>
                  <a:gd name="connsiteY398" fmla="*/ 2218691 h 2643188"/>
                  <a:gd name="connsiteX399" fmla="*/ 220028 w 2279650"/>
                  <a:gd name="connsiteY399" fmla="*/ 2211706 h 2643188"/>
                  <a:gd name="connsiteX400" fmla="*/ 226378 w 2279650"/>
                  <a:gd name="connsiteY400" fmla="*/ 2204721 h 2643188"/>
                  <a:gd name="connsiteX401" fmla="*/ 232410 w 2279650"/>
                  <a:gd name="connsiteY401" fmla="*/ 2197418 h 2643188"/>
                  <a:gd name="connsiteX402" fmla="*/ 238760 w 2279650"/>
                  <a:gd name="connsiteY402" fmla="*/ 2191068 h 2643188"/>
                  <a:gd name="connsiteX403" fmla="*/ 257493 w 2279650"/>
                  <a:gd name="connsiteY403" fmla="*/ 2172336 h 2643188"/>
                  <a:gd name="connsiteX404" fmla="*/ 273685 w 2279650"/>
                  <a:gd name="connsiteY404" fmla="*/ 2156143 h 2643188"/>
                  <a:gd name="connsiteX405" fmla="*/ 287973 w 2279650"/>
                  <a:gd name="connsiteY405" fmla="*/ 2141856 h 2643188"/>
                  <a:gd name="connsiteX406" fmla="*/ 300355 w 2279650"/>
                  <a:gd name="connsiteY406" fmla="*/ 2129156 h 2643188"/>
                  <a:gd name="connsiteX407" fmla="*/ 311468 w 2279650"/>
                  <a:gd name="connsiteY407" fmla="*/ 2117726 h 2643188"/>
                  <a:gd name="connsiteX408" fmla="*/ 321310 w 2279650"/>
                  <a:gd name="connsiteY408" fmla="*/ 2107566 h 2643188"/>
                  <a:gd name="connsiteX409" fmla="*/ 330518 w 2279650"/>
                  <a:gd name="connsiteY409" fmla="*/ 2097406 h 2643188"/>
                  <a:gd name="connsiteX410" fmla="*/ 339408 w 2279650"/>
                  <a:gd name="connsiteY410" fmla="*/ 2087246 h 2643188"/>
                  <a:gd name="connsiteX411" fmla="*/ 347980 w 2279650"/>
                  <a:gd name="connsiteY411" fmla="*/ 2077086 h 2643188"/>
                  <a:gd name="connsiteX412" fmla="*/ 357188 w 2279650"/>
                  <a:gd name="connsiteY412" fmla="*/ 2065973 h 2643188"/>
                  <a:gd name="connsiteX413" fmla="*/ 366713 w 2279650"/>
                  <a:gd name="connsiteY413" fmla="*/ 2053591 h 2643188"/>
                  <a:gd name="connsiteX414" fmla="*/ 377508 w 2279650"/>
                  <a:gd name="connsiteY414" fmla="*/ 2039303 h 2643188"/>
                  <a:gd name="connsiteX415" fmla="*/ 389573 w 2279650"/>
                  <a:gd name="connsiteY415" fmla="*/ 2023428 h 2643188"/>
                  <a:gd name="connsiteX416" fmla="*/ 402908 w 2279650"/>
                  <a:gd name="connsiteY416" fmla="*/ 2005013 h 2643188"/>
                  <a:gd name="connsiteX417" fmla="*/ 418783 w 2279650"/>
                  <a:gd name="connsiteY417" fmla="*/ 1983423 h 2643188"/>
                  <a:gd name="connsiteX418" fmla="*/ 436563 w 2279650"/>
                  <a:gd name="connsiteY418" fmla="*/ 1958976 h 2643188"/>
                  <a:gd name="connsiteX419" fmla="*/ 471488 w 2279650"/>
                  <a:gd name="connsiteY419" fmla="*/ 1909446 h 2643188"/>
                  <a:gd name="connsiteX420" fmla="*/ 505460 w 2279650"/>
                  <a:gd name="connsiteY420" fmla="*/ 1858646 h 2643188"/>
                  <a:gd name="connsiteX421" fmla="*/ 537845 w 2279650"/>
                  <a:gd name="connsiteY421" fmla="*/ 1805941 h 2643188"/>
                  <a:gd name="connsiteX422" fmla="*/ 569278 w 2279650"/>
                  <a:gd name="connsiteY422" fmla="*/ 1752283 h 2643188"/>
                  <a:gd name="connsiteX423" fmla="*/ 599758 w 2279650"/>
                  <a:gd name="connsiteY423" fmla="*/ 1697356 h 2643188"/>
                  <a:gd name="connsiteX424" fmla="*/ 629285 w 2279650"/>
                  <a:gd name="connsiteY424" fmla="*/ 1641475 h 2643188"/>
                  <a:gd name="connsiteX425" fmla="*/ 657543 w 2279650"/>
                  <a:gd name="connsiteY425" fmla="*/ 1584643 h 2643188"/>
                  <a:gd name="connsiteX426" fmla="*/ 684530 w 2279650"/>
                  <a:gd name="connsiteY426" fmla="*/ 1526223 h 2643188"/>
                  <a:gd name="connsiteX427" fmla="*/ 710248 w 2279650"/>
                  <a:gd name="connsiteY427" fmla="*/ 1467168 h 2643188"/>
                  <a:gd name="connsiteX428" fmla="*/ 735330 w 2279650"/>
                  <a:gd name="connsiteY428" fmla="*/ 1407478 h 2643188"/>
                  <a:gd name="connsiteX429" fmla="*/ 759460 w 2279650"/>
                  <a:gd name="connsiteY429" fmla="*/ 1346518 h 2643188"/>
                  <a:gd name="connsiteX430" fmla="*/ 782320 w 2279650"/>
                  <a:gd name="connsiteY430" fmla="*/ 1285240 h 2643188"/>
                  <a:gd name="connsiteX431" fmla="*/ 804545 w 2279650"/>
                  <a:gd name="connsiteY431" fmla="*/ 1222693 h 2643188"/>
                  <a:gd name="connsiteX432" fmla="*/ 825500 w 2279650"/>
                  <a:gd name="connsiteY432" fmla="*/ 1160145 h 2643188"/>
                  <a:gd name="connsiteX433" fmla="*/ 845503 w 2279650"/>
                  <a:gd name="connsiteY433" fmla="*/ 1096963 h 2643188"/>
                  <a:gd name="connsiteX434" fmla="*/ 864553 w 2279650"/>
                  <a:gd name="connsiteY434" fmla="*/ 1032828 h 2643188"/>
                  <a:gd name="connsiteX435" fmla="*/ 882968 w 2279650"/>
                  <a:gd name="connsiteY435" fmla="*/ 968693 h 2643188"/>
                  <a:gd name="connsiteX436" fmla="*/ 900430 w 2279650"/>
                  <a:gd name="connsiteY436" fmla="*/ 904240 h 2643188"/>
                  <a:gd name="connsiteX437" fmla="*/ 916940 w 2279650"/>
                  <a:gd name="connsiteY437" fmla="*/ 839153 h 2643188"/>
                  <a:gd name="connsiteX438" fmla="*/ 932498 w 2279650"/>
                  <a:gd name="connsiteY438" fmla="*/ 774383 h 2643188"/>
                  <a:gd name="connsiteX439" fmla="*/ 947738 w 2279650"/>
                  <a:gd name="connsiteY439" fmla="*/ 709295 h 2643188"/>
                  <a:gd name="connsiteX440" fmla="*/ 961708 w 2279650"/>
                  <a:gd name="connsiteY440" fmla="*/ 643890 h 2643188"/>
                  <a:gd name="connsiteX441" fmla="*/ 974725 w 2279650"/>
                  <a:gd name="connsiteY441" fmla="*/ 578803 h 2643188"/>
                  <a:gd name="connsiteX442" fmla="*/ 987108 w 2279650"/>
                  <a:gd name="connsiteY442" fmla="*/ 513715 h 2643188"/>
                  <a:gd name="connsiteX443" fmla="*/ 999173 w 2279650"/>
                  <a:gd name="connsiteY443" fmla="*/ 448628 h 2643188"/>
                  <a:gd name="connsiteX444" fmla="*/ 1009968 w 2279650"/>
                  <a:gd name="connsiteY444" fmla="*/ 383858 h 2643188"/>
                  <a:gd name="connsiteX445" fmla="*/ 1020445 w 2279650"/>
                  <a:gd name="connsiteY445" fmla="*/ 319405 h 2643188"/>
                  <a:gd name="connsiteX446" fmla="*/ 1029970 w 2279650"/>
                  <a:gd name="connsiteY446" fmla="*/ 254953 h 2643188"/>
                  <a:gd name="connsiteX447" fmla="*/ 1038860 w 2279650"/>
                  <a:gd name="connsiteY447" fmla="*/ 191453 h 2643188"/>
                  <a:gd name="connsiteX448" fmla="*/ 1047115 w 2279650"/>
                  <a:gd name="connsiteY448" fmla="*/ 128270 h 2643188"/>
                  <a:gd name="connsiteX449" fmla="*/ 1054735 w 2279650"/>
                  <a:gd name="connsiteY449" fmla="*/ 65405 h 2643188"/>
                  <a:gd name="connsiteX450" fmla="*/ 1062038 w 2279650"/>
                  <a:gd name="connsiteY450" fmla="*/ 3175 h 2643188"/>
                  <a:gd name="connsiteX451" fmla="*/ 1403033 w 2279650"/>
                  <a:gd name="connsiteY451" fmla="*/ 4763 h 2643188"/>
                  <a:gd name="connsiteX452" fmla="*/ 1403985 w 2279650"/>
                  <a:gd name="connsiteY452" fmla="*/ 13653 h 2643188"/>
                  <a:gd name="connsiteX453" fmla="*/ 1404620 w 2279650"/>
                  <a:gd name="connsiteY453" fmla="*/ 22860 h 2643188"/>
                  <a:gd name="connsiteX454" fmla="*/ 1404938 w 2279650"/>
                  <a:gd name="connsiteY454" fmla="*/ 32385 h 2643188"/>
                  <a:gd name="connsiteX455" fmla="*/ 1404938 w 2279650"/>
                  <a:gd name="connsiteY455" fmla="*/ 42545 h 2643188"/>
                  <a:gd name="connsiteX456" fmla="*/ 1404620 w 2279650"/>
                  <a:gd name="connsiteY456" fmla="*/ 52388 h 2643188"/>
                  <a:gd name="connsiteX457" fmla="*/ 1403985 w 2279650"/>
                  <a:gd name="connsiteY457" fmla="*/ 62865 h 2643188"/>
                  <a:gd name="connsiteX458" fmla="*/ 1403033 w 2279650"/>
                  <a:gd name="connsiteY458" fmla="*/ 73978 h 2643188"/>
                  <a:gd name="connsiteX459" fmla="*/ 1402080 w 2279650"/>
                  <a:gd name="connsiteY459" fmla="*/ 84455 h 2643188"/>
                  <a:gd name="connsiteX460" fmla="*/ 1399540 w 2279650"/>
                  <a:gd name="connsiteY460" fmla="*/ 107315 h 2643188"/>
                  <a:gd name="connsiteX461" fmla="*/ 1395730 w 2279650"/>
                  <a:gd name="connsiteY461" fmla="*/ 130493 h 2643188"/>
                  <a:gd name="connsiteX462" fmla="*/ 1391603 w 2279650"/>
                  <a:gd name="connsiteY462" fmla="*/ 154305 h 2643188"/>
                  <a:gd name="connsiteX463" fmla="*/ 1387475 w 2279650"/>
                  <a:gd name="connsiteY463" fmla="*/ 178118 h 2643188"/>
                  <a:gd name="connsiteX464" fmla="*/ 1382713 w 2279650"/>
                  <a:gd name="connsiteY464" fmla="*/ 201930 h 2643188"/>
                  <a:gd name="connsiteX465" fmla="*/ 1377950 w 2279650"/>
                  <a:gd name="connsiteY465" fmla="*/ 225743 h 2643188"/>
                  <a:gd name="connsiteX466" fmla="*/ 1373505 w 2279650"/>
                  <a:gd name="connsiteY466" fmla="*/ 248920 h 2643188"/>
                  <a:gd name="connsiteX467" fmla="*/ 1369378 w 2279650"/>
                  <a:gd name="connsiteY467" fmla="*/ 272098 h 2643188"/>
                  <a:gd name="connsiteX468" fmla="*/ 1365250 w 2279650"/>
                  <a:gd name="connsiteY468" fmla="*/ 294323 h 2643188"/>
                  <a:gd name="connsiteX469" fmla="*/ 1362075 w 2279650"/>
                  <a:gd name="connsiteY469" fmla="*/ 315278 h 2643188"/>
                  <a:gd name="connsiteX470" fmla="*/ 1360805 w 2279650"/>
                  <a:gd name="connsiteY470" fmla="*/ 325755 h 2643188"/>
                  <a:gd name="connsiteX471" fmla="*/ 1359535 w 2279650"/>
                  <a:gd name="connsiteY471" fmla="*/ 335598 h 2643188"/>
                  <a:gd name="connsiteX472" fmla="*/ 1358900 w 2279650"/>
                  <a:gd name="connsiteY472" fmla="*/ 344805 h 2643188"/>
                  <a:gd name="connsiteX473" fmla="*/ 1358265 w 2279650"/>
                  <a:gd name="connsiteY473" fmla="*/ 354330 h 2643188"/>
                  <a:gd name="connsiteX474" fmla="*/ 1372870 w 2279650"/>
                  <a:gd name="connsiteY474" fmla="*/ 354330 h 2643188"/>
                  <a:gd name="connsiteX475" fmla="*/ 1387793 w 2279650"/>
                  <a:gd name="connsiteY475" fmla="*/ 353378 h 2643188"/>
                  <a:gd name="connsiteX476" fmla="*/ 1402715 w 2279650"/>
                  <a:gd name="connsiteY476" fmla="*/ 351790 h 2643188"/>
                  <a:gd name="connsiteX477" fmla="*/ 1417955 w 2279650"/>
                  <a:gd name="connsiteY477" fmla="*/ 349568 h 2643188"/>
                  <a:gd name="connsiteX478" fmla="*/ 1432878 w 2279650"/>
                  <a:gd name="connsiteY478" fmla="*/ 346393 h 2643188"/>
                  <a:gd name="connsiteX479" fmla="*/ 1447800 w 2279650"/>
                  <a:gd name="connsiteY479" fmla="*/ 343218 h 2643188"/>
                  <a:gd name="connsiteX480" fmla="*/ 1463040 w 2279650"/>
                  <a:gd name="connsiteY480" fmla="*/ 339090 h 2643188"/>
                  <a:gd name="connsiteX481" fmla="*/ 1477963 w 2279650"/>
                  <a:gd name="connsiteY481" fmla="*/ 334010 h 2643188"/>
                  <a:gd name="connsiteX482" fmla="*/ 1493203 w 2279650"/>
                  <a:gd name="connsiteY482" fmla="*/ 329248 h 2643188"/>
                  <a:gd name="connsiteX483" fmla="*/ 1508125 w 2279650"/>
                  <a:gd name="connsiteY483" fmla="*/ 323215 h 2643188"/>
                  <a:gd name="connsiteX484" fmla="*/ 1523365 w 2279650"/>
                  <a:gd name="connsiteY484" fmla="*/ 317183 h 2643188"/>
                  <a:gd name="connsiteX485" fmla="*/ 1537970 w 2279650"/>
                  <a:gd name="connsiteY485" fmla="*/ 309880 h 2643188"/>
                  <a:gd name="connsiteX486" fmla="*/ 1552893 w 2279650"/>
                  <a:gd name="connsiteY486" fmla="*/ 302895 h 2643188"/>
                  <a:gd name="connsiteX487" fmla="*/ 1567180 w 2279650"/>
                  <a:gd name="connsiteY487" fmla="*/ 295275 h 2643188"/>
                  <a:gd name="connsiteX488" fmla="*/ 1581468 w 2279650"/>
                  <a:gd name="connsiteY488" fmla="*/ 287655 h 2643188"/>
                  <a:gd name="connsiteX489" fmla="*/ 1595438 w 2279650"/>
                  <a:gd name="connsiteY489" fmla="*/ 279083 h 2643188"/>
                  <a:gd name="connsiteX490" fmla="*/ 1609725 w 2279650"/>
                  <a:gd name="connsiteY490" fmla="*/ 270510 h 2643188"/>
                  <a:gd name="connsiteX491" fmla="*/ 1623378 w 2279650"/>
                  <a:gd name="connsiteY491" fmla="*/ 261303 h 2643188"/>
                  <a:gd name="connsiteX492" fmla="*/ 1636713 w 2279650"/>
                  <a:gd name="connsiteY492" fmla="*/ 252413 h 2643188"/>
                  <a:gd name="connsiteX493" fmla="*/ 1649730 w 2279650"/>
                  <a:gd name="connsiteY493" fmla="*/ 242888 h 2643188"/>
                  <a:gd name="connsiteX494" fmla="*/ 1662430 w 2279650"/>
                  <a:gd name="connsiteY494" fmla="*/ 233363 h 2643188"/>
                  <a:gd name="connsiteX495" fmla="*/ 1675130 w 2279650"/>
                  <a:gd name="connsiteY495" fmla="*/ 223520 h 2643188"/>
                  <a:gd name="connsiteX496" fmla="*/ 1687195 w 2279650"/>
                  <a:gd name="connsiteY496" fmla="*/ 213678 h 2643188"/>
                  <a:gd name="connsiteX497" fmla="*/ 1698943 w 2279650"/>
                  <a:gd name="connsiteY497" fmla="*/ 203518 h 2643188"/>
                  <a:gd name="connsiteX498" fmla="*/ 1710055 w 2279650"/>
                  <a:gd name="connsiteY498" fmla="*/ 193358 h 2643188"/>
                  <a:gd name="connsiteX499" fmla="*/ 1721168 w 2279650"/>
                  <a:gd name="connsiteY499" fmla="*/ 183198 h 2643188"/>
                  <a:gd name="connsiteX500" fmla="*/ 1731645 w 2279650"/>
                  <a:gd name="connsiteY500" fmla="*/ 173038 h 2643188"/>
                  <a:gd name="connsiteX501" fmla="*/ 1741488 w 2279650"/>
                  <a:gd name="connsiteY501" fmla="*/ 162560 h 2643188"/>
                  <a:gd name="connsiteX502" fmla="*/ 1751013 w 2279650"/>
                  <a:gd name="connsiteY502" fmla="*/ 152718 h 2643188"/>
                  <a:gd name="connsiteX503" fmla="*/ 1759903 w 2279650"/>
                  <a:gd name="connsiteY503" fmla="*/ 142240 h 2643188"/>
                  <a:gd name="connsiteX504" fmla="*/ 1768475 w 2279650"/>
                  <a:gd name="connsiteY504" fmla="*/ 132080 h 2643188"/>
                  <a:gd name="connsiteX505" fmla="*/ 1776095 w 2279650"/>
                  <a:gd name="connsiteY505" fmla="*/ 122555 h 2643188"/>
                  <a:gd name="connsiteX506" fmla="*/ 1786573 w 2279650"/>
                  <a:gd name="connsiteY506" fmla="*/ 107950 h 2643188"/>
                  <a:gd name="connsiteX507" fmla="*/ 1798320 w 2279650"/>
                  <a:gd name="connsiteY507" fmla="*/ 91758 h 2643188"/>
                  <a:gd name="connsiteX508" fmla="*/ 1810703 w 2279650"/>
                  <a:gd name="connsiteY508" fmla="*/ 73660 h 2643188"/>
                  <a:gd name="connsiteX509" fmla="*/ 1823403 w 2279650"/>
                  <a:gd name="connsiteY509" fmla="*/ 55563 h 2643188"/>
                  <a:gd name="connsiteX510" fmla="*/ 1829753 w 2279650"/>
                  <a:gd name="connsiteY510" fmla="*/ 46355 h 2643188"/>
                  <a:gd name="connsiteX511" fmla="*/ 1836420 w 2279650"/>
                  <a:gd name="connsiteY511" fmla="*/ 37783 h 2643188"/>
                  <a:gd name="connsiteX512" fmla="*/ 1842453 w 2279650"/>
                  <a:gd name="connsiteY512" fmla="*/ 29528 h 2643188"/>
                  <a:gd name="connsiteX513" fmla="*/ 1848803 w 2279650"/>
                  <a:gd name="connsiteY513" fmla="*/ 21908 h 2643188"/>
                  <a:gd name="connsiteX514" fmla="*/ 1854835 w 2279650"/>
                  <a:gd name="connsiteY514" fmla="*/ 14923 h 2643188"/>
                  <a:gd name="connsiteX515" fmla="*/ 1860550 w 2279650"/>
                  <a:gd name="connsiteY515" fmla="*/ 8890 h 2643188"/>
                  <a:gd name="connsiteX516" fmla="*/ 1865948 w 2279650"/>
                  <a:gd name="connsiteY516" fmla="*/ 3810 h 2643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</a:cxnLst>
                <a:rect l="l" t="t" r="r" b="b"/>
                <a:pathLst>
                  <a:path w="2279650" h="2643188">
                    <a:moveTo>
                      <a:pt x="1889098" y="350838"/>
                    </a:moveTo>
                    <a:lnTo>
                      <a:pt x="1881793" y="355284"/>
                    </a:lnTo>
                    <a:lnTo>
                      <a:pt x="1874806" y="360365"/>
                    </a:lnTo>
                    <a:lnTo>
                      <a:pt x="1867820" y="365445"/>
                    </a:lnTo>
                    <a:lnTo>
                      <a:pt x="1861150" y="370526"/>
                    </a:lnTo>
                    <a:lnTo>
                      <a:pt x="1848129" y="381958"/>
                    </a:lnTo>
                    <a:lnTo>
                      <a:pt x="1835426" y="394025"/>
                    </a:lnTo>
                    <a:lnTo>
                      <a:pt x="1822087" y="406409"/>
                    </a:lnTo>
                    <a:lnTo>
                      <a:pt x="1809066" y="418794"/>
                    </a:lnTo>
                    <a:lnTo>
                      <a:pt x="1802397" y="425145"/>
                    </a:lnTo>
                    <a:lnTo>
                      <a:pt x="1795410" y="431178"/>
                    </a:lnTo>
                    <a:lnTo>
                      <a:pt x="1788106" y="436894"/>
                    </a:lnTo>
                    <a:lnTo>
                      <a:pt x="1780801" y="442610"/>
                    </a:lnTo>
                    <a:lnTo>
                      <a:pt x="1768098" y="452454"/>
                    </a:lnTo>
                    <a:lnTo>
                      <a:pt x="1754759" y="461345"/>
                    </a:lnTo>
                    <a:lnTo>
                      <a:pt x="1741738" y="470554"/>
                    </a:lnTo>
                    <a:lnTo>
                      <a:pt x="1728717" y="479128"/>
                    </a:lnTo>
                    <a:lnTo>
                      <a:pt x="1715378" y="487702"/>
                    </a:lnTo>
                    <a:lnTo>
                      <a:pt x="1702040" y="495640"/>
                    </a:lnTo>
                    <a:lnTo>
                      <a:pt x="1688701" y="503579"/>
                    </a:lnTo>
                    <a:lnTo>
                      <a:pt x="1674727" y="510883"/>
                    </a:lnTo>
                    <a:lnTo>
                      <a:pt x="1661389" y="518504"/>
                    </a:lnTo>
                    <a:lnTo>
                      <a:pt x="1647415" y="525490"/>
                    </a:lnTo>
                    <a:lnTo>
                      <a:pt x="1633759" y="532476"/>
                    </a:lnTo>
                    <a:lnTo>
                      <a:pt x="1619150" y="538827"/>
                    </a:lnTo>
                    <a:lnTo>
                      <a:pt x="1605176" y="544861"/>
                    </a:lnTo>
                    <a:lnTo>
                      <a:pt x="1590885" y="550894"/>
                    </a:lnTo>
                    <a:lnTo>
                      <a:pt x="1576276" y="556292"/>
                    </a:lnTo>
                    <a:lnTo>
                      <a:pt x="1561667" y="561691"/>
                    </a:lnTo>
                    <a:lnTo>
                      <a:pt x="1546423" y="566454"/>
                    </a:lnTo>
                    <a:lnTo>
                      <a:pt x="1531814" y="570582"/>
                    </a:lnTo>
                    <a:lnTo>
                      <a:pt x="1516570" y="575028"/>
                    </a:lnTo>
                    <a:lnTo>
                      <a:pt x="1501008" y="578838"/>
                    </a:lnTo>
                    <a:lnTo>
                      <a:pt x="1485764" y="582014"/>
                    </a:lnTo>
                    <a:lnTo>
                      <a:pt x="1469885" y="585189"/>
                    </a:lnTo>
                    <a:lnTo>
                      <a:pt x="1454005" y="587730"/>
                    </a:lnTo>
                    <a:lnTo>
                      <a:pt x="1437808" y="589635"/>
                    </a:lnTo>
                    <a:lnTo>
                      <a:pt x="1421611" y="591858"/>
                    </a:lnTo>
                    <a:lnTo>
                      <a:pt x="1404779" y="593128"/>
                    </a:lnTo>
                    <a:lnTo>
                      <a:pt x="1388583" y="594081"/>
                    </a:lnTo>
                    <a:lnTo>
                      <a:pt x="1371433" y="594716"/>
                    </a:lnTo>
                    <a:lnTo>
                      <a:pt x="1354283" y="594716"/>
                    </a:lnTo>
                    <a:lnTo>
                      <a:pt x="1336816" y="594716"/>
                    </a:lnTo>
                    <a:lnTo>
                      <a:pt x="1319031" y="594081"/>
                    </a:lnTo>
                    <a:lnTo>
                      <a:pt x="1301564" y="592810"/>
                    </a:lnTo>
                    <a:lnTo>
                      <a:pt x="1294895" y="623613"/>
                    </a:lnTo>
                    <a:lnTo>
                      <a:pt x="1287908" y="655368"/>
                    </a:lnTo>
                    <a:lnTo>
                      <a:pt x="1279968" y="688393"/>
                    </a:lnTo>
                    <a:lnTo>
                      <a:pt x="1271393" y="721735"/>
                    </a:lnTo>
                    <a:lnTo>
                      <a:pt x="1261548" y="756031"/>
                    </a:lnTo>
                    <a:lnTo>
                      <a:pt x="1251385" y="790326"/>
                    </a:lnTo>
                    <a:lnTo>
                      <a:pt x="1240588" y="825574"/>
                    </a:lnTo>
                    <a:lnTo>
                      <a:pt x="1228837" y="861457"/>
                    </a:lnTo>
                    <a:lnTo>
                      <a:pt x="1216451" y="897658"/>
                    </a:lnTo>
                    <a:lnTo>
                      <a:pt x="1203748" y="933858"/>
                    </a:lnTo>
                    <a:lnTo>
                      <a:pt x="1190091" y="970694"/>
                    </a:lnTo>
                    <a:lnTo>
                      <a:pt x="1176118" y="1007212"/>
                    </a:lnTo>
                    <a:lnTo>
                      <a:pt x="1161826" y="1044048"/>
                    </a:lnTo>
                    <a:lnTo>
                      <a:pt x="1146900" y="1080883"/>
                    </a:lnTo>
                    <a:lnTo>
                      <a:pt x="1131973" y="1117719"/>
                    </a:lnTo>
                    <a:lnTo>
                      <a:pt x="1116094" y="1154555"/>
                    </a:lnTo>
                    <a:lnTo>
                      <a:pt x="1100532" y="1190755"/>
                    </a:lnTo>
                    <a:lnTo>
                      <a:pt x="1084018" y="1226956"/>
                    </a:lnTo>
                    <a:lnTo>
                      <a:pt x="1067503" y="1262839"/>
                    </a:lnTo>
                    <a:lnTo>
                      <a:pt x="1050989" y="1298087"/>
                    </a:lnTo>
                    <a:lnTo>
                      <a:pt x="1034157" y="1332700"/>
                    </a:lnTo>
                    <a:lnTo>
                      <a:pt x="1017007" y="1366995"/>
                    </a:lnTo>
                    <a:lnTo>
                      <a:pt x="999858" y="1400338"/>
                    </a:lnTo>
                    <a:lnTo>
                      <a:pt x="983025" y="1433363"/>
                    </a:lnTo>
                    <a:lnTo>
                      <a:pt x="965876" y="1465435"/>
                    </a:lnTo>
                    <a:lnTo>
                      <a:pt x="948726" y="1496238"/>
                    </a:lnTo>
                    <a:lnTo>
                      <a:pt x="931259" y="1526405"/>
                    </a:lnTo>
                    <a:lnTo>
                      <a:pt x="914427" y="1555619"/>
                    </a:lnTo>
                    <a:lnTo>
                      <a:pt x="897595" y="1583564"/>
                    </a:lnTo>
                    <a:lnTo>
                      <a:pt x="880763" y="1610238"/>
                    </a:lnTo>
                    <a:lnTo>
                      <a:pt x="863931" y="1635642"/>
                    </a:lnTo>
                    <a:lnTo>
                      <a:pt x="848051" y="1659775"/>
                    </a:lnTo>
                    <a:lnTo>
                      <a:pt x="834713" y="1678193"/>
                    </a:lnTo>
                    <a:lnTo>
                      <a:pt x="825503" y="1692165"/>
                    </a:lnTo>
                    <a:lnTo>
                      <a:pt x="822009" y="1697881"/>
                    </a:lnTo>
                    <a:lnTo>
                      <a:pt x="819786" y="1703280"/>
                    </a:lnTo>
                    <a:lnTo>
                      <a:pt x="818834" y="1706138"/>
                    </a:lnTo>
                    <a:lnTo>
                      <a:pt x="818198" y="1708360"/>
                    </a:lnTo>
                    <a:lnTo>
                      <a:pt x="817881" y="1710901"/>
                    </a:lnTo>
                    <a:lnTo>
                      <a:pt x="817563" y="1713441"/>
                    </a:lnTo>
                    <a:lnTo>
                      <a:pt x="817563" y="1715982"/>
                    </a:lnTo>
                    <a:lnTo>
                      <a:pt x="817563" y="1718522"/>
                    </a:lnTo>
                    <a:lnTo>
                      <a:pt x="817881" y="1721380"/>
                    </a:lnTo>
                    <a:lnTo>
                      <a:pt x="818198" y="1724238"/>
                    </a:lnTo>
                    <a:lnTo>
                      <a:pt x="819786" y="1730271"/>
                    </a:lnTo>
                    <a:lnTo>
                      <a:pt x="822009" y="1737257"/>
                    </a:lnTo>
                    <a:lnTo>
                      <a:pt x="829314" y="1754723"/>
                    </a:lnTo>
                    <a:lnTo>
                      <a:pt x="838841" y="1777586"/>
                    </a:lnTo>
                    <a:lnTo>
                      <a:pt x="845193" y="1793463"/>
                    </a:lnTo>
                    <a:lnTo>
                      <a:pt x="851545" y="1809023"/>
                    </a:lnTo>
                    <a:lnTo>
                      <a:pt x="858214" y="1824266"/>
                    </a:lnTo>
                    <a:lnTo>
                      <a:pt x="864566" y="1839508"/>
                    </a:lnTo>
                    <a:lnTo>
                      <a:pt x="870918" y="1854115"/>
                    </a:lnTo>
                    <a:lnTo>
                      <a:pt x="877269" y="1868723"/>
                    </a:lnTo>
                    <a:lnTo>
                      <a:pt x="883621" y="1883647"/>
                    </a:lnTo>
                    <a:lnTo>
                      <a:pt x="890608" y="1897937"/>
                    </a:lnTo>
                    <a:lnTo>
                      <a:pt x="896960" y="1912544"/>
                    </a:lnTo>
                    <a:lnTo>
                      <a:pt x="903629" y="1926834"/>
                    </a:lnTo>
                    <a:lnTo>
                      <a:pt x="910298" y="1941124"/>
                    </a:lnTo>
                    <a:lnTo>
                      <a:pt x="916968" y="1955731"/>
                    </a:lnTo>
                    <a:lnTo>
                      <a:pt x="923637" y="1970021"/>
                    </a:lnTo>
                    <a:lnTo>
                      <a:pt x="930624" y="1984310"/>
                    </a:lnTo>
                    <a:lnTo>
                      <a:pt x="937611" y="1999235"/>
                    </a:lnTo>
                    <a:lnTo>
                      <a:pt x="944915" y="2013525"/>
                    </a:lnTo>
                    <a:lnTo>
                      <a:pt x="965876" y="2053854"/>
                    </a:lnTo>
                    <a:lnTo>
                      <a:pt x="986836" y="2092277"/>
                    </a:lnTo>
                    <a:lnTo>
                      <a:pt x="1008750" y="2129113"/>
                    </a:lnTo>
                    <a:lnTo>
                      <a:pt x="1030981" y="2164043"/>
                    </a:lnTo>
                    <a:lnTo>
                      <a:pt x="1053530" y="2197068"/>
                    </a:lnTo>
                    <a:lnTo>
                      <a:pt x="1076713" y="2228188"/>
                    </a:lnTo>
                    <a:lnTo>
                      <a:pt x="1099897" y="2257085"/>
                    </a:lnTo>
                    <a:lnTo>
                      <a:pt x="1123081" y="2284077"/>
                    </a:lnTo>
                    <a:lnTo>
                      <a:pt x="1146582" y="2308528"/>
                    </a:lnTo>
                    <a:lnTo>
                      <a:pt x="1170084" y="2330121"/>
                    </a:lnTo>
                    <a:lnTo>
                      <a:pt x="1193585" y="2349809"/>
                    </a:lnTo>
                    <a:lnTo>
                      <a:pt x="1216769" y="2366640"/>
                    </a:lnTo>
                    <a:lnTo>
                      <a:pt x="1239317" y="2380929"/>
                    </a:lnTo>
                    <a:lnTo>
                      <a:pt x="1262183" y="2392679"/>
                    </a:lnTo>
                    <a:lnTo>
                      <a:pt x="1284414" y="2401570"/>
                    </a:lnTo>
                    <a:lnTo>
                      <a:pt x="1306010" y="2407286"/>
                    </a:lnTo>
                    <a:lnTo>
                      <a:pt x="1327606" y="2409826"/>
                    </a:lnTo>
                    <a:lnTo>
                      <a:pt x="1347932" y="2409509"/>
                    </a:lnTo>
                    <a:lnTo>
                      <a:pt x="1367622" y="2406016"/>
                    </a:lnTo>
                    <a:lnTo>
                      <a:pt x="1386677" y="2399030"/>
                    </a:lnTo>
                    <a:lnTo>
                      <a:pt x="1405097" y="2388868"/>
                    </a:lnTo>
                    <a:lnTo>
                      <a:pt x="1422247" y="2374896"/>
                    </a:lnTo>
                    <a:lnTo>
                      <a:pt x="1438761" y="2357748"/>
                    </a:lnTo>
                    <a:lnTo>
                      <a:pt x="1453688" y="2336472"/>
                    </a:lnTo>
                    <a:lnTo>
                      <a:pt x="1467979" y="2311704"/>
                    </a:lnTo>
                    <a:lnTo>
                      <a:pt x="1480682" y="2282807"/>
                    </a:lnTo>
                    <a:lnTo>
                      <a:pt x="1492116" y="2250417"/>
                    </a:lnTo>
                    <a:lnTo>
                      <a:pt x="1501961" y="2213581"/>
                    </a:lnTo>
                    <a:lnTo>
                      <a:pt x="1510536" y="2172935"/>
                    </a:lnTo>
                    <a:lnTo>
                      <a:pt x="1517522" y="2127843"/>
                    </a:lnTo>
                    <a:lnTo>
                      <a:pt x="1522604" y="2078305"/>
                    </a:lnTo>
                    <a:lnTo>
                      <a:pt x="1526097" y="2024639"/>
                    </a:lnTo>
                    <a:lnTo>
                      <a:pt x="1528638" y="1973831"/>
                    </a:lnTo>
                    <a:lnTo>
                      <a:pt x="1531179" y="1923976"/>
                    </a:lnTo>
                    <a:lnTo>
                      <a:pt x="1533719" y="1875391"/>
                    </a:lnTo>
                    <a:lnTo>
                      <a:pt x="1536578" y="1828394"/>
                    </a:lnTo>
                    <a:lnTo>
                      <a:pt x="1539436" y="1782032"/>
                    </a:lnTo>
                    <a:lnTo>
                      <a:pt x="1542929" y="1736940"/>
                    </a:lnTo>
                    <a:lnTo>
                      <a:pt x="1546105" y="1692483"/>
                    </a:lnTo>
                    <a:lnTo>
                      <a:pt x="1550234" y="1648979"/>
                    </a:lnTo>
                    <a:lnTo>
                      <a:pt x="1554362" y="1606427"/>
                    </a:lnTo>
                    <a:lnTo>
                      <a:pt x="1558809" y="1564193"/>
                    </a:lnTo>
                    <a:lnTo>
                      <a:pt x="1564208" y="1523229"/>
                    </a:lnTo>
                    <a:lnTo>
                      <a:pt x="1569924" y="1482265"/>
                    </a:lnTo>
                    <a:lnTo>
                      <a:pt x="1575958" y="1441619"/>
                    </a:lnTo>
                    <a:lnTo>
                      <a:pt x="1582945" y="1401926"/>
                    </a:lnTo>
                    <a:lnTo>
                      <a:pt x="1590567" y="1361914"/>
                    </a:lnTo>
                    <a:lnTo>
                      <a:pt x="1598507" y="1322856"/>
                    </a:lnTo>
                    <a:lnTo>
                      <a:pt x="1607399" y="1283480"/>
                    </a:lnTo>
                    <a:lnTo>
                      <a:pt x="1617244" y="1244421"/>
                    </a:lnTo>
                    <a:lnTo>
                      <a:pt x="1628042" y="1205045"/>
                    </a:lnTo>
                    <a:lnTo>
                      <a:pt x="1639475" y="1165987"/>
                    </a:lnTo>
                    <a:lnTo>
                      <a:pt x="1651861" y="1126928"/>
                    </a:lnTo>
                    <a:lnTo>
                      <a:pt x="1665200" y="1087234"/>
                    </a:lnTo>
                    <a:lnTo>
                      <a:pt x="1679491" y="1047541"/>
                    </a:lnTo>
                    <a:lnTo>
                      <a:pt x="1695053" y="1007212"/>
                    </a:lnTo>
                    <a:lnTo>
                      <a:pt x="1711250" y="966566"/>
                    </a:lnTo>
                    <a:lnTo>
                      <a:pt x="1729035" y="925919"/>
                    </a:lnTo>
                    <a:lnTo>
                      <a:pt x="1748090" y="884321"/>
                    </a:lnTo>
                    <a:lnTo>
                      <a:pt x="1768415" y="842087"/>
                    </a:lnTo>
                    <a:lnTo>
                      <a:pt x="1789693" y="799217"/>
                    </a:lnTo>
                    <a:lnTo>
                      <a:pt x="1812560" y="755396"/>
                    </a:lnTo>
                    <a:lnTo>
                      <a:pt x="1837014" y="710621"/>
                    </a:lnTo>
                    <a:lnTo>
                      <a:pt x="1862421" y="665212"/>
                    </a:lnTo>
                    <a:lnTo>
                      <a:pt x="1992313" y="454677"/>
                    </a:lnTo>
                    <a:lnTo>
                      <a:pt x="1988819" y="448961"/>
                    </a:lnTo>
                    <a:lnTo>
                      <a:pt x="1984373" y="442610"/>
                    </a:lnTo>
                    <a:lnTo>
                      <a:pt x="1979292" y="435624"/>
                    </a:lnTo>
                    <a:lnTo>
                      <a:pt x="1973893" y="428320"/>
                    </a:lnTo>
                    <a:lnTo>
                      <a:pt x="1967541" y="420699"/>
                    </a:lnTo>
                    <a:lnTo>
                      <a:pt x="1961190" y="412760"/>
                    </a:lnTo>
                    <a:lnTo>
                      <a:pt x="1954203" y="404821"/>
                    </a:lnTo>
                    <a:lnTo>
                      <a:pt x="1946898" y="397200"/>
                    </a:lnTo>
                    <a:lnTo>
                      <a:pt x="1939276" y="389579"/>
                    </a:lnTo>
                    <a:lnTo>
                      <a:pt x="1931972" y="381958"/>
                    </a:lnTo>
                    <a:lnTo>
                      <a:pt x="1924350" y="375289"/>
                    </a:lnTo>
                    <a:lnTo>
                      <a:pt x="1917045" y="368938"/>
                    </a:lnTo>
                    <a:lnTo>
                      <a:pt x="1909741" y="363222"/>
                    </a:lnTo>
                    <a:lnTo>
                      <a:pt x="1902436" y="358142"/>
                    </a:lnTo>
                    <a:lnTo>
                      <a:pt x="1899261" y="355919"/>
                    </a:lnTo>
                    <a:lnTo>
                      <a:pt x="1895767" y="354014"/>
                    </a:lnTo>
                    <a:lnTo>
                      <a:pt x="1892591" y="352108"/>
                    </a:lnTo>
                    <a:close/>
                    <a:moveTo>
                      <a:pt x="1870710" y="0"/>
                    </a:moveTo>
                    <a:lnTo>
                      <a:pt x="2135187" y="287338"/>
                    </a:lnTo>
                    <a:lnTo>
                      <a:pt x="2142173" y="294958"/>
                    </a:lnTo>
                    <a:lnTo>
                      <a:pt x="2147570" y="302578"/>
                    </a:lnTo>
                    <a:lnTo>
                      <a:pt x="2153285" y="309880"/>
                    </a:lnTo>
                    <a:lnTo>
                      <a:pt x="2158365" y="317183"/>
                    </a:lnTo>
                    <a:lnTo>
                      <a:pt x="2163763" y="324168"/>
                    </a:lnTo>
                    <a:lnTo>
                      <a:pt x="2169477" y="331153"/>
                    </a:lnTo>
                    <a:lnTo>
                      <a:pt x="2175510" y="338455"/>
                    </a:lnTo>
                    <a:lnTo>
                      <a:pt x="2182177" y="345758"/>
                    </a:lnTo>
                    <a:lnTo>
                      <a:pt x="2196465" y="360680"/>
                    </a:lnTo>
                    <a:lnTo>
                      <a:pt x="2209800" y="374333"/>
                    </a:lnTo>
                    <a:lnTo>
                      <a:pt x="2222183" y="387033"/>
                    </a:lnTo>
                    <a:lnTo>
                      <a:pt x="2233930" y="399733"/>
                    </a:lnTo>
                    <a:lnTo>
                      <a:pt x="2245360" y="412433"/>
                    </a:lnTo>
                    <a:lnTo>
                      <a:pt x="2256473" y="426085"/>
                    </a:lnTo>
                    <a:lnTo>
                      <a:pt x="2262187" y="433070"/>
                    </a:lnTo>
                    <a:lnTo>
                      <a:pt x="2267903" y="440690"/>
                    </a:lnTo>
                    <a:lnTo>
                      <a:pt x="2273617" y="448310"/>
                    </a:lnTo>
                    <a:lnTo>
                      <a:pt x="2279650" y="456883"/>
                    </a:lnTo>
                    <a:lnTo>
                      <a:pt x="2272347" y="466408"/>
                    </a:lnTo>
                    <a:lnTo>
                      <a:pt x="2264727" y="475615"/>
                    </a:lnTo>
                    <a:lnTo>
                      <a:pt x="2256790" y="484823"/>
                    </a:lnTo>
                    <a:lnTo>
                      <a:pt x="2248853" y="494030"/>
                    </a:lnTo>
                    <a:lnTo>
                      <a:pt x="2232025" y="511810"/>
                    </a:lnTo>
                    <a:lnTo>
                      <a:pt x="2215515" y="529908"/>
                    </a:lnTo>
                    <a:lnTo>
                      <a:pt x="2198053" y="548323"/>
                    </a:lnTo>
                    <a:lnTo>
                      <a:pt x="2180907" y="567055"/>
                    </a:lnTo>
                    <a:lnTo>
                      <a:pt x="2172017" y="576580"/>
                    </a:lnTo>
                    <a:lnTo>
                      <a:pt x="2163763" y="586740"/>
                    </a:lnTo>
                    <a:lnTo>
                      <a:pt x="2155507" y="597218"/>
                    </a:lnTo>
                    <a:lnTo>
                      <a:pt x="2146935" y="607695"/>
                    </a:lnTo>
                    <a:lnTo>
                      <a:pt x="2132330" y="627380"/>
                    </a:lnTo>
                    <a:lnTo>
                      <a:pt x="2118043" y="647383"/>
                    </a:lnTo>
                    <a:lnTo>
                      <a:pt x="2103437" y="668020"/>
                    </a:lnTo>
                    <a:lnTo>
                      <a:pt x="2089150" y="689293"/>
                    </a:lnTo>
                    <a:lnTo>
                      <a:pt x="2075180" y="710565"/>
                    </a:lnTo>
                    <a:lnTo>
                      <a:pt x="2061210" y="732155"/>
                    </a:lnTo>
                    <a:lnTo>
                      <a:pt x="2047875" y="754063"/>
                    </a:lnTo>
                    <a:lnTo>
                      <a:pt x="2034857" y="776605"/>
                    </a:lnTo>
                    <a:lnTo>
                      <a:pt x="2021840" y="799783"/>
                    </a:lnTo>
                    <a:lnTo>
                      <a:pt x="2008823" y="822960"/>
                    </a:lnTo>
                    <a:lnTo>
                      <a:pt x="1996123" y="845820"/>
                    </a:lnTo>
                    <a:lnTo>
                      <a:pt x="1983740" y="868998"/>
                    </a:lnTo>
                    <a:lnTo>
                      <a:pt x="1971675" y="892493"/>
                    </a:lnTo>
                    <a:lnTo>
                      <a:pt x="1959610" y="915670"/>
                    </a:lnTo>
                    <a:lnTo>
                      <a:pt x="1948180" y="939165"/>
                    </a:lnTo>
                    <a:lnTo>
                      <a:pt x="1936750" y="962660"/>
                    </a:lnTo>
                    <a:lnTo>
                      <a:pt x="1925637" y="986790"/>
                    </a:lnTo>
                    <a:lnTo>
                      <a:pt x="1914843" y="1010920"/>
                    </a:lnTo>
                    <a:lnTo>
                      <a:pt x="1904047" y="1035368"/>
                    </a:lnTo>
                    <a:lnTo>
                      <a:pt x="1893570" y="1060450"/>
                    </a:lnTo>
                    <a:lnTo>
                      <a:pt x="1883093" y="1085850"/>
                    </a:lnTo>
                    <a:lnTo>
                      <a:pt x="1873250" y="1111568"/>
                    </a:lnTo>
                    <a:lnTo>
                      <a:pt x="1863408" y="1137920"/>
                    </a:lnTo>
                    <a:lnTo>
                      <a:pt x="1853565" y="1165225"/>
                    </a:lnTo>
                    <a:lnTo>
                      <a:pt x="1832928" y="1226820"/>
                    </a:lnTo>
                    <a:lnTo>
                      <a:pt x="1814830" y="1286828"/>
                    </a:lnTo>
                    <a:lnTo>
                      <a:pt x="1799273" y="1345883"/>
                    </a:lnTo>
                    <a:lnTo>
                      <a:pt x="1784985" y="1403350"/>
                    </a:lnTo>
                    <a:lnTo>
                      <a:pt x="1773238" y="1459548"/>
                    </a:lnTo>
                    <a:lnTo>
                      <a:pt x="1763395" y="1514793"/>
                    </a:lnTo>
                    <a:lnTo>
                      <a:pt x="1754505" y="1568768"/>
                    </a:lnTo>
                    <a:lnTo>
                      <a:pt x="1747520" y="1621790"/>
                    </a:lnTo>
                    <a:lnTo>
                      <a:pt x="1741805" y="1673226"/>
                    </a:lnTo>
                    <a:lnTo>
                      <a:pt x="1737043" y="1723708"/>
                    </a:lnTo>
                    <a:lnTo>
                      <a:pt x="1732915" y="1772921"/>
                    </a:lnTo>
                    <a:lnTo>
                      <a:pt x="1729423" y="1821181"/>
                    </a:lnTo>
                    <a:lnTo>
                      <a:pt x="1724025" y="1913891"/>
                    </a:lnTo>
                    <a:lnTo>
                      <a:pt x="1719898" y="2001838"/>
                    </a:lnTo>
                    <a:lnTo>
                      <a:pt x="1717040" y="2044066"/>
                    </a:lnTo>
                    <a:lnTo>
                      <a:pt x="1714500" y="2085658"/>
                    </a:lnTo>
                    <a:lnTo>
                      <a:pt x="1711008" y="2125981"/>
                    </a:lnTo>
                    <a:lnTo>
                      <a:pt x="1707198" y="2164716"/>
                    </a:lnTo>
                    <a:lnTo>
                      <a:pt x="1702118" y="2202816"/>
                    </a:lnTo>
                    <a:lnTo>
                      <a:pt x="1696085" y="2239646"/>
                    </a:lnTo>
                    <a:lnTo>
                      <a:pt x="1688783" y="2275841"/>
                    </a:lnTo>
                    <a:lnTo>
                      <a:pt x="1679893" y="2310766"/>
                    </a:lnTo>
                    <a:lnTo>
                      <a:pt x="1670050" y="2344738"/>
                    </a:lnTo>
                    <a:lnTo>
                      <a:pt x="1657985" y="2377441"/>
                    </a:lnTo>
                    <a:lnTo>
                      <a:pt x="1643698" y="2409191"/>
                    </a:lnTo>
                    <a:lnTo>
                      <a:pt x="1628140" y="2439988"/>
                    </a:lnTo>
                    <a:lnTo>
                      <a:pt x="1609725" y="2469833"/>
                    </a:lnTo>
                    <a:lnTo>
                      <a:pt x="1588770" y="2498726"/>
                    </a:lnTo>
                    <a:lnTo>
                      <a:pt x="1565593" y="2526348"/>
                    </a:lnTo>
                    <a:lnTo>
                      <a:pt x="1539240" y="2553336"/>
                    </a:lnTo>
                    <a:lnTo>
                      <a:pt x="1528445" y="2563178"/>
                    </a:lnTo>
                    <a:lnTo>
                      <a:pt x="1517015" y="2573021"/>
                    </a:lnTo>
                    <a:lnTo>
                      <a:pt x="1505585" y="2581593"/>
                    </a:lnTo>
                    <a:lnTo>
                      <a:pt x="1494155" y="2590166"/>
                    </a:lnTo>
                    <a:lnTo>
                      <a:pt x="1482408" y="2597786"/>
                    </a:lnTo>
                    <a:lnTo>
                      <a:pt x="1470660" y="2604771"/>
                    </a:lnTo>
                    <a:lnTo>
                      <a:pt x="1458595" y="2611121"/>
                    </a:lnTo>
                    <a:lnTo>
                      <a:pt x="1446213" y="2617153"/>
                    </a:lnTo>
                    <a:lnTo>
                      <a:pt x="1433830" y="2622233"/>
                    </a:lnTo>
                    <a:lnTo>
                      <a:pt x="1421448" y="2626996"/>
                    </a:lnTo>
                    <a:lnTo>
                      <a:pt x="1409065" y="2631441"/>
                    </a:lnTo>
                    <a:lnTo>
                      <a:pt x="1396365" y="2634616"/>
                    </a:lnTo>
                    <a:lnTo>
                      <a:pt x="1383348" y="2637473"/>
                    </a:lnTo>
                    <a:lnTo>
                      <a:pt x="1370648" y="2639696"/>
                    </a:lnTo>
                    <a:lnTo>
                      <a:pt x="1357630" y="2641283"/>
                    </a:lnTo>
                    <a:lnTo>
                      <a:pt x="1344295" y="2642553"/>
                    </a:lnTo>
                    <a:lnTo>
                      <a:pt x="1330960" y="2643188"/>
                    </a:lnTo>
                    <a:lnTo>
                      <a:pt x="1317625" y="2643188"/>
                    </a:lnTo>
                    <a:lnTo>
                      <a:pt x="1304290" y="2642236"/>
                    </a:lnTo>
                    <a:lnTo>
                      <a:pt x="1290638" y="2640966"/>
                    </a:lnTo>
                    <a:lnTo>
                      <a:pt x="1277303" y="2639061"/>
                    </a:lnTo>
                    <a:lnTo>
                      <a:pt x="1263333" y="2636838"/>
                    </a:lnTo>
                    <a:lnTo>
                      <a:pt x="1249680" y="2633663"/>
                    </a:lnTo>
                    <a:lnTo>
                      <a:pt x="1236028" y="2629853"/>
                    </a:lnTo>
                    <a:lnTo>
                      <a:pt x="1222375" y="2625726"/>
                    </a:lnTo>
                    <a:lnTo>
                      <a:pt x="1208405" y="2620646"/>
                    </a:lnTo>
                    <a:lnTo>
                      <a:pt x="1194753" y="2615248"/>
                    </a:lnTo>
                    <a:lnTo>
                      <a:pt x="1180783" y="2609216"/>
                    </a:lnTo>
                    <a:lnTo>
                      <a:pt x="1167130" y="2602548"/>
                    </a:lnTo>
                    <a:lnTo>
                      <a:pt x="1152843" y="2595563"/>
                    </a:lnTo>
                    <a:lnTo>
                      <a:pt x="1138873" y="2587626"/>
                    </a:lnTo>
                    <a:lnTo>
                      <a:pt x="1125220" y="2579371"/>
                    </a:lnTo>
                    <a:lnTo>
                      <a:pt x="1114425" y="2572068"/>
                    </a:lnTo>
                    <a:lnTo>
                      <a:pt x="1103630" y="2564766"/>
                    </a:lnTo>
                    <a:lnTo>
                      <a:pt x="1093153" y="2556828"/>
                    </a:lnTo>
                    <a:lnTo>
                      <a:pt x="1082675" y="2548573"/>
                    </a:lnTo>
                    <a:lnTo>
                      <a:pt x="1072515" y="2540318"/>
                    </a:lnTo>
                    <a:lnTo>
                      <a:pt x="1062673" y="2531428"/>
                    </a:lnTo>
                    <a:lnTo>
                      <a:pt x="1052513" y="2522538"/>
                    </a:lnTo>
                    <a:lnTo>
                      <a:pt x="1042670" y="2513331"/>
                    </a:lnTo>
                    <a:lnTo>
                      <a:pt x="1023938" y="2495233"/>
                    </a:lnTo>
                    <a:lnTo>
                      <a:pt x="1005840" y="2477136"/>
                    </a:lnTo>
                    <a:lnTo>
                      <a:pt x="988695" y="2459356"/>
                    </a:lnTo>
                    <a:lnTo>
                      <a:pt x="971868" y="2442846"/>
                    </a:lnTo>
                    <a:lnTo>
                      <a:pt x="964248" y="2434908"/>
                    </a:lnTo>
                    <a:lnTo>
                      <a:pt x="956310" y="2426653"/>
                    </a:lnTo>
                    <a:lnTo>
                      <a:pt x="948690" y="2418398"/>
                    </a:lnTo>
                    <a:lnTo>
                      <a:pt x="941070" y="2409191"/>
                    </a:lnTo>
                    <a:lnTo>
                      <a:pt x="933450" y="2400301"/>
                    </a:lnTo>
                    <a:lnTo>
                      <a:pt x="925513" y="2390458"/>
                    </a:lnTo>
                    <a:lnTo>
                      <a:pt x="917893" y="2380616"/>
                    </a:lnTo>
                    <a:lnTo>
                      <a:pt x="910273" y="2370773"/>
                    </a:lnTo>
                    <a:lnTo>
                      <a:pt x="895033" y="2349818"/>
                    </a:lnTo>
                    <a:lnTo>
                      <a:pt x="880428" y="2328546"/>
                    </a:lnTo>
                    <a:lnTo>
                      <a:pt x="865823" y="2306003"/>
                    </a:lnTo>
                    <a:lnTo>
                      <a:pt x="851218" y="2283778"/>
                    </a:lnTo>
                    <a:lnTo>
                      <a:pt x="836930" y="2260601"/>
                    </a:lnTo>
                    <a:lnTo>
                      <a:pt x="823278" y="2237423"/>
                    </a:lnTo>
                    <a:lnTo>
                      <a:pt x="809625" y="2213928"/>
                    </a:lnTo>
                    <a:lnTo>
                      <a:pt x="796925" y="2190751"/>
                    </a:lnTo>
                    <a:lnTo>
                      <a:pt x="784543" y="2168208"/>
                    </a:lnTo>
                    <a:lnTo>
                      <a:pt x="772478" y="2145666"/>
                    </a:lnTo>
                    <a:lnTo>
                      <a:pt x="761048" y="2123758"/>
                    </a:lnTo>
                    <a:lnTo>
                      <a:pt x="750570" y="2102803"/>
                    </a:lnTo>
                    <a:lnTo>
                      <a:pt x="746125" y="2093278"/>
                    </a:lnTo>
                    <a:lnTo>
                      <a:pt x="741045" y="2082166"/>
                    </a:lnTo>
                    <a:lnTo>
                      <a:pt x="735965" y="2070736"/>
                    </a:lnTo>
                    <a:lnTo>
                      <a:pt x="730885" y="2057718"/>
                    </a:lnTo>
                    <a:lnTo>
                      <a:pt x="719455" y="2031048"/>
                    </a:lnTo>
                    <a:lnTo>
                      <a:pt x="707708" y="2002791"/>
                    </a:lnTo>
                    <a:lnTo>
                      <a:pt x="701993" y="1989138"/>
                    </a:lnTo>
                    <a:lnTo>
                      <a:pt x="695960" y="1975803"/>
                    </a:lnTo>
                    <a:lnTo>
                      <a:pt x="689928" y="1963103"/>
                    </a:lnTo>
                    <a:lnTo>
                      <a:pt x="683895" y="1951038"/>
                    </a:lnTo>
                    <a:lnTo>
                      <a:pt x="678180" y="1939926"/>
                    </a:lnTo>
                    <a:lnTo>
                      <a:pt x="672148" y="1929766"/>
                    </a:lnTo>
                    <a:lnTo>
                      <a:pt x="669608" y="1925638"/>
                    </a:lnTo>
                    <a:lnTo>
                      <a:pt x="666433" y="1921511"/>
                    </a:lnTo>
                    <a:lnTo>
                      <a:pt x="663893" y="1917701"/>
                    </a:lnTo>
                    <a:lnTo>
                      <a:pt x="661035" y="1914526"/>
                    </a:lnTo>
                    <a:lnTo>
                      <a:pt x="373380" y="2185353"/>
                    </a:lnTo>
                    <a:lnTo>
                      <a:pt x="357823" y="2196783"/>
                    </a:lnTo>
                    <a:lnTo>
                      <a:pt x="340360" y="2209483"/>
                    </a:lnTo>
                    <a:lnTo>
                      <a:pt x="321310" y="2223136"/>
                    </a:lnTo>
                    <a:lnTo>
                      <a:pt x="300673" y="2237423"/>
                    </a:lnTo>
                    <a:lnTo>
                      <a:pt x="279083" y="2252346"/>
                    </a:lnTo>
                    <a:lnTo>
                      <a:pt x="256223" y="2267586"/>
                    </a:lnTo>
                    <a:lnTo>
                      <a:pt x="232410" y="2282826"/>
                    </a:lnTo>
                    <a:lnTo>
                      <a:pt x="208280" y="2298383"/>
                    </a:lnTo>
                    <a:lnTo>
                      <a:pt x="183515" y="2312988"/>
                    </a:lnTo>
                    <a:lnTo>
                      <a:pt x="158433" y="2327276"/>
                    </a:lnTo>
                    <a:lnTo>
                      <a:pt x="146050" y="2333943"/>
                    </a:lnTo>
                    <a:lnTo>
                      <a:pt x="133668" y="2340611"/>
                    </a:lnTo>
                    <a:lnTo>
                      <a:pt x="121285" y="2346643"/>
                    </a:lnTo>
                    <a:lnTo>
                      <a:pt x="108903" y="2352676"/>
                    </a:lnTo>
                    <a:lnTo>
                      <a:pt x="96520" y="2358391"/>
                    </a:lnTo>
                    <a:lnTo>
                      <a:pt x="84455" y="2363788"/>
                    </a:lnTo>
                    <a:lnTo>
                      <a:pt x="72390" y="2368233"/>
                    </a:lnTo>
                    <a:lnTo>
                      <a:pt x="60325" y="2372678"/>
                    </a:lnTo>
                    <a:lnTo>
                      <a:pt x="48895" y="2376806"/>
                    </a:lnTo>
                    <a:lnTo>
                      <a:pt x="37148" y="2380298"/>
                    </a:lnTo>
                    <a:lnTo>
                      <a:pt x="26353" y="2383473"/>
                    </a:lnTo>
                    <a:lnTo>
                      <a:pt x="15240" y="2385696"/>
                    </a:lnTo>
                    <a:lnTo>
                      <a:pt x="12383" y="2383791"/>
                    </a:lnTo>
                    <a:lnTo>
                      <a:pt x="10160" y="2382203"/>
                    </a:lnTo>
                    <a:lnTo>
                      <a:pt x="7620" y="2381251"/>
                    </a:lnTo>
                    <a:lnTo>
                      <a:pt x="5080" y="2380616"/>
                    </a:lnTo>
                    <a:lnTo>
                      <a:pt x="1588" y="2380616"/>
                    </a:lnTo>
                    <a:lnTo>
                      <a:pt x="0" y="2380616"/>
                    </a:lnTo>
                    <a:lnTo>
                      <a:pt x="1270" y="2379981"/>
                    </a:lnTo>
                    <a:lnTo>
                      <a:pt x="6033" y="2377441"/>
                    </a:lnTo>
                    <a:lnTo>
                      <a:pt x="15558" y="2371408"/>
                    </a:lnTo>
                    <a:lnTo>
                      <a:pt x="30163" y="2361248"/>
                    </a:lnTo>
                    <a:lnTo>
                      <a:pt x="39688" y="2354898"/>
                    </a:lnTo>
                    <a:lnTo>
                      <a:pt x="46990" y="2350136"/>
                    </a:lnTo>
                    <a:lnTo>
                      <a:pt x="53975" y="2346008"/>
                    </a:lnTo>
                    <a:lnTo>
                      <a:pt x="63183" y="2340293"/>
                    </a:lnTo>
                    <a:lnTo>
                      <a:pt x="188278" y="2245678"/>
                    </a:lnTo>
                    <a:lnTo>
                      <a:pt x="194945" y="2239646"/>
                    </a:lnTo>
                    <a:lnTo>
                      <a:pt x="201295" y="2232978"/>
                    </a:lnTo>
                    <a:lnTo>
                      <a:pt x="207645" y="2225993"/>
                    </a:lnTo>
                    <a:lnTo>
                      <a:pt x="213995" y="2218691"/>
                    </a:lnTo>
                    <a:lnTo>
                      <a:pt x="220028" y="2211706"/>
                    </a:lnTo>
                    <a:lnTo>
                      <a:pt x="226378" y="2204721"/>
                    </a:lnTo>
                    <a:lnTo>
                      <a:pt x="232410" y="2197418"/>
                    </a:lnTo>
                    <a:lnTo>
                      <a:pt x="238760" y="2191068"/>
                    </a:lnTo>
                    <a:lnTo>
                      <a:pt x="257493" y="2172336"/>
                    </a:lnTo>
                    <a:lnTo>
                      <a:pt x="273685" y="2156143"/>
                    </a:lnTo>
                    <a:lnTo>
                      <a:pt x="287973" y="2141856"/>
                    </a:lnTo>
                    <a:lnTo>
                      <a:pt x="300355" y="2129156"/>
                    </a:lnTo>
                    <a:lnTo>
                      <a:pt x="311468" y="2117726"/>
                    </a:lnTo>
                    <a:lnTo>
                      <a:pt x="321310" y="2107566"/>
                    </a:lnTo>
                    <a:lnTo>
                      <a:pt x="330518" y="2097406"/>
                    </a:lnTo>
                    <a:lnTo>
                      <a:pt x="339408" y="2087246"/>
                    </a:lnTo>
                    <a:lnTo>
                      <a:pt x="347980" y="2077086"/>
                    </a:lnTo>
                    <a:lnTo>
                      <a:pt x="357188" y="2065973"/>
                    </a:lnTo>
                    <a:lnTo>
                      <a:pt x="366713" y="2053591"/>
                    </a:lnTo>
                    <a:lnTo>
                      <a:pt x="377508" y="2039303"/>
                    </a:lnTo>
                    <a:lnTo>
                      <a:pt x="389573" y="2023428"/>
                    </a:lnTo>
                    <a:lnTo>
                      <a:pt x="402908" y="2005013"/>
                    </a:lnTo>
                    <a:lnTo>
                      <a:pt x="418783" y="1983423"/>
                    </a:lnTo>
                    <a:lnTo>
                      <a:pt x="436563" y="1958976"/>
                    </a:lnTo>
                    <a:lnTo>
                      <a:pt x="471488" y="1909446"/>
                    </a:lnTo>
                    <a:lnTo>
                      <a:pt x="505460" y="1858646"/>
                    </a:lnTo>
                    <a:lnTo>
                      <a:pt x="537845" y="1805941"/>
                    </a:lnTo>
                    <a:lnTo>
                      <a:pt x="569278" y="1752283"/>
                    </a:lnTo>
                    <a:lnTo>
                      <a:pt x="599758" y="1697356"/>
                    </a:lnTo>
                    <a:lnTo>
                      <a:pt x="629285" y="1641475"/>
                    </a:lnTo>
                    <a:lnTo>
                      <a:pt x="657543" y="1584643"/>
                    </a:lnTo>
                    <a:lnTo>
                      <a:pt x="684530" y="1526223"/>
                    </a:lnTo>
                    <a:lnTo>
                      <a:pt x="710248" y="1467168"/>
                    </a:lnTo>
                    <a:lnTo>
                      <a:pt x="735330" y="1407478"/>
                    </a:lnTo>
                    <a:lnTo>
                      <a:pt x="759460" y="1346518"/>
                    </a:lnTo>
                    <a:lnTo>
                      <a:pt x="782320" y="1285240"/>
                    </a:lnTo>
                    <a:lnTo>
                      <a:pt x="804545" y="1222693"/>
                    </a:lnTo>
                    <a:lnTo>
                      <a:pt x="825500" y="1160145"/>
                    </a:lnTo>
                    <a:lnTo>
                      <a:pt x="845503" y="1096963"/>
                    </a:lnTo>
                    <a:lnTo>
                      <a:pt x="864553" y="1032828"/>
                    </a:lnTo>
                    <a:lnTo>
                      <a:pt x="882968" y="968693"/>
                    </a:lnTo>
                    <a:lnTo>
                      <a:pt x="900430" y="904240"/>
                    </a:lnTo>
                    <a:lnTo>
                      <a:pt x="916940" y="839153"/>
                    </a:lnTo>
                    <a:lnTo>
                      <a:pt x="932498" y="774383"/>
                    </a:lnTo>
                    <a:lnTo>
                      <a:pt x="947738" y="709295"/>
                    </a:lnTo>
                    <a:lnTo>
                      <a:pt x="961708" y="643890"/>
                    </a:lnTo>
                    <a:lnTo>
                      <a:pt x="974725" y="578803"/>
                    </a:lnTo>
                    <a:lnTo>
                      <a:pt x="987108" y="513715"/>
                    </a:lnTo>
                    <a:lnTo>
                      <a:pt x="999173" y="448628"/>
                    </a:lnTo>
                    <a:lnTo>
                      <a:pt x="1009968" y="383858"/>
                    </a:lnTo>
                    <a:lnTo>
                      <a:pt x="1020445" y="319405"/>
                    </a:lnTo>
                    <a:lnTo>
                      <a:pt x="1029970" y="254953"/>
                    </a:lnTo>
                    <a:lnTo>
                      <a:pt x="1038860" y="191453"/>
                    </a:lnTo>
                    <a:lnTo>
                      <a:pt x="1047115" y="128270"/>
                    </a:lnTo>
                    <a:lnTo>
                      <a:pt x="1054735" y="65405"/>
                    </a:lnTo>
                    <a:lnTo>
                      <a:pt x="1062038" y="3175"/>
                    </a:lnTo>
                    <a:lnTo>
                      <a:pt x="1403033" y="4763"/>
                    </a:lnTo>
                    <a:lnTo>
                      <a:pt x="1403985" y="13653"/>
                    </a:lnTo>
                    <a:lnTo>
                      <a:pt x="1404620" y="22860"/>
                    </a:lnTo>
                    <a:lnTo>
                      <a:pt x="1404938" y="32385"/>
                    </a:lnTo>
                    <a:lnTo>
                      <a:pt x="1404938" y="42545"/>
                    </a:lnTo>
                    <a:lnTo>
                      <a:pt x="1404620" y="52388"/>
                    </a:lnTo>
                    <a:lnTo>
                      <a:pt x="1403985" y="62865"/>
                    </a:lnTo>
                    <a:lnTo>
                      <a:pt x="1403033" y="73978"/>
                    </a:lnTo>
                    <a:lnTo>
                      <a:pt x="1402080" y="84455"/>
                    </a:lnTo>
                    <a:lnTo>
                      <a:pt x="1399540" y="107315"/>
                    </a:lnTo>
                    <a:lnTo>
                      <a:pt x="1395730" y="130493"/>
                    </a:lnTo>
                    <a:lnTo>
                      <a:pt x="1391603" y="154305"/>
                    </a:lnTo>
                    <a:lnTo>
                      <a:pt x="1387475" y="178118"/>
                    </a:lnTo>
                    <a:lnTo>
                      <a:pt x="1382713" y="201930"/>
                    </a:lnTo>
                    <a:lnTo>
                      <a:pt x="1377950" y="225743"/>
                    </a:lnTo>
                    <a:lnTo>
                      <a:pt x="1373505" y="248920"/>
                    </a:lnTo>
                    <a:lnTo>
                      <a:pt x="1369378" y="272098"/>
                    </a:lnTo>
                    <a:lnTo>
                      <a:pt x="1365250" y="294323"/>
                    </a:lnTo>
                    <a:lnTo>
                      <a:pt x="1362075" y="315278"/>
                    </a:lnTo>
                    <a:lnTo>
                      <a:pt x="1360805" y="325755"/>
                    </a:lnTo>
                    <a:lnTo>
                      <a:pt x="1359535" y="335598"/>
                    </a:lnTo>
                    <a:lnTo>
                      <a:pt x="1358900" y="344805"/>
                    </a:lnTo>
                    <a:lnTo>
                      <a:pt x="1358265" y="354330"/>
                    </a:lnTo>
                    <a:lnTo>
                      <a:pt x="1372870" y="354330"/>
                    </a:lnTo>
                    <a:lnTo>
                      <a:pt x="1387793" y="353378"/>
                    </a:lnTo>
                    <a:lnTo>
                      <a:pt x="1402715" y="351790"/>
                    </a:lnTo>
                    <a:lnTo>
                      <a:pt x="1417955" y="349568"/>
                    </a:lnTo>
                    <a:lnTo>
                      <a:pt x="1432878" y="346393"/>
                    </a:lnTo>
                    <a:lnTo>
                      <a:pt x="1447800" y="343218"/>
                    </a:lnTo>
                    <a:lnTo>
                      <a:pt x="1463040" y="339090"/>
                    </a:lnTo>
                    <a:lnTo>
                      <a:pt x="1477963" y="334010"/>
                    </a:lnTo>
                    <a:lnTo>
                      <a:pt x="1493203" y="329248"/>
                    </a:lnTo>
                    <a:lnTo>
                      <a:pt x="1508125" y="323215"/>
                    </a:lnTo>
                    <a:lnTo>
                      <a:pt x="1523365" y="317183"/>
                    </a:lnTo>
                    <a:lnTo>
                      <a:pt x="1537970" y="309880"/>
                    </a:lnTo>
                    <a:lnTo>
                      <a:pt x="1552893" y="302895"/>
                    </a:lnTo>
                    <a:lnTo>
                      <a:pt x="1567180" y="295275"/>
                    </a:lnTo>
                    <a:lnTo>
                      <a:pt x="1581468" y="287655"/>
                    </a:lnTo>
                    <a:lnTo>
                      <a:pt x="1595438" y="279083"/>
                    </a:lnTo>
                    <a:lnTo>
                      <a:pt x="1609725" y="270510"/>
                    </a:lnTo>
                    <a:lnTo>
                      <a:pt x="1623378" y="261303"/>
                    </a:lnTo>
                    <a:lnTo>
                      <a:pt x="1636713" y="252413"/>
                    </a:lnTo>
                    <a:lnTo>
                      <a:pt x="1649730" y="242888"/>
                    </a:lnTo>
                    <a:lnTo>
                      <a:pt x="1662430" y="233363"/>
                    </a:lnTo>
                    <a:lnTo>
                      <a:pt x="1675130" y="223520"/>
                    </a:lnTo>
                    <a:lnTo>
                      <a:pt x="1687195" y="213678"/>
                    </a:lnTo>
                    <a:lnTo>
                      <a:pt x="1698943" y="203518"/>
                    </a:lnTo>
                    <a:lnTo>
                      <a:pt x="1710055" y="193358"/>
                    </a:lnTo>
                    <a:lnTo>
                      <a:pt x="1721168" y="183198"/>
                    </a:lnTo>
                    <a:lnTo>
                      <a:pt x="1731645" y="173038"/>
                    </a:lnTo>
                    <a:lnTo>
                      <a:pt x="1741488" y="162560"/>
                    </a:lnTo>
                    <a:lnTo>
                      <a:pt x="1751013" y="152718"/>
                    </a:lnTo>
                    <a:lnTo>
                      <a:pt x="1759903" y="142240"/>
                    </a:lnTo>
                    <a:lnTo>
                      <a:pt x="1768475" y="132080"/>
                    </a:lnTo>
                    <a:lnTo>
                      <a:pt x="1776095" y="122555"/>
                    </a:lnTo>
                    <a:lnTo>
                      <a:pt x="1786573" y="107950"/>
                    </a:lnTo>
                    <a:lnTo>
                      <a:pt x="1798320" y="91758"/>
                    </a:lnTo>
                    <a:lnTo>
                      <a:pt x="1810703" y="73660"/>
                    </a:lnTo>
                    <a:lnTo>
                      <a:pt x="1823403" y="55563"/>
                    </a:lnTo>
                    <a:lnTo>
                      <a:pt x="1829753" y="46355"/>
                    </a:lnTo>
                    <a:lnTo>
                      <a:pt x="1836420" y="37783"/>
                    </a:lnTo>
                    <a:lnTo>
                      <a:pt x="1842453" y="29528"/>
                    </a:lnTo>
                    <a:lnTo>
                      <a:pt x="1848803" y="21908"/>
                    </a:lnTo>
                    <a:lnTo>
                      <a:pt x="1854835" y="14923"/>
                    </a:lnTo>
                    <a:lnTo>
                      <a:pt x="1860550" y="8890"/>
                    </a:lnTo>
                    <a:lnTo>
                      <a:pt x="1865948" y="3810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0230506D-10A1-449E-8B53-D2F4D82760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1988" y="5918201"/>
                <a:ext cx="3251200" cy="704849"/>
              </a:xfrm>
              <a:custGeom>
                <a:avLst/>
                <a:gdLst>
                  <a:gd name="T0" fmla="*/ 0 w 10238"/>
                  <a:gd name="T1" fmla="*/ 2221 h 2221"/>
                  <a:gd name="T2" fmla="*/ 10229 w 10238"/>
                  <a:gd name="T3" fmla="*/ 573 h 2221"/>
                  <a:gd name="T4" fmla="*/ 9542 w 10238"/>
                  <a:gd name="T5" fmla="*/ 553 h 2221"/>
                  <a:gd name="T6" fmla="*/ 9536 w 10238"/>
                  <a:gd name="T7" fmla="*/ 513 h 2221"/>
                  <a:gd name="T8" fmla="*/ 9531 w 10238"/>
                  <a:gd name="T9" fmla="*/ 450 h 2221"/>
                  <a:gd name="T10" fmla="*/ 9531 w 10238"/>
                  <a:gd name="T11" fmla="*/ 327 h 2221"/>
                  <a:gd name="T12" fmla="*/ 9534 w 10238"/>
                  <a:gd name="T13" fmla="*/ 209 h 2221"/>
                  <a:gd name="T14" fmla="*/ 9534 w 10238"/>
                  <a:gd name="T15" fmla="*/ 137 h 2221"/>
                  <a:gd name="T16" fmla="*/ 9530 w 10238"/>
                  <a:gd name="T17" fmla="*/ 90 h 2221"/>
                  <a:gd name="T18" fmla="*/ 9525 w 10238"/>
                  <a:gd name="T19" fmla="*/ 61 h 2221"/>
                  <a:gd name="T20" fmla="*/ 9517 w 10238"/>
                  <a:gd name="T21" fmla="*/ 35 h 2221"/>
                  <a:gd name="T22" fmla="*/ 9508 w 10238"/>
                  <a:gd name="T23" fmla="*/ 13 h 2221"/>
                  <a:gd name="T24" fmla="*/ 9511 w 10238"/>
                  <a:gd name="T25" fmla="*/ 583 h 2221"/>
                  <a:gd name="T26" fmla="*/ 9444 w 10238"/>
                  <a:gd name="T27" fmla="*/ 571 h 2221"/>
                  <a:gd name="T28" fmla="*/ 9301 w 10238"/>
                  <a:gd name="T29" fmla="*/ 561 h 2221"/>
                  <a:gd name="T30" fmla="*/ 9095 w 10238"/>
                  <a:gd name="T31" fmla="*/ 554 h 2221"/>
                  <a:gd name="T32" fmla="*/ 8833 w 10238"/>
                  <a:gd name="T33" fmla="*/ 549 h 2221"/>
                  <a:gd name="T34" fmla="*/ 8187 w 10238"/>
                  <a:gd name="T35" fmla="*/ 542 h 2221"/>
                  <a:gd name="T36" fmla="*/ 7442 w 10238"/>
                  <a:gd name="T37" fmla="*/ 541 h 2221"/>
                  <a:gd name="T38" fmla="*/ 6683 w 10238"/>
                  <a:gd name="T39" fmla="*/ 544 h 2221"/>
                  <a:gd name="T40" fmla="*/ 5987 w 10238"/>
                  <a:gd name="T41" fmla="*/ 548 h 2221"/>
                  <a:gd name="T42" fmla="*/ 5437 w 10238"/>
                  <a:gd name="T43" fmla="*/ 552 h 2221"/>
                  <a:gd name="T44" fmla="*/ 5115 w 10238"/>
                  <a:gd name="T45" fmla="*/ 553 h 2221"/>
                  <a:gd name="T46" fmla="*/ 4798 w 10238"/>
                  <a:gd name="T47" fmla="*/ 552 h 2221"/>
                  <a:gd name="T48" fmla="*/ 4254 w 10238"/>
                  <a:gd name="T49" fmla="*/ 548 h 2221"/>
                  <a:gd name="T50" fmla="*/ 3563 w 10238"/>
                  <a:gd name="T51" fmla="*/ 544 h 2221"/>
                  <a:gd name="T52" fmla="*/ 2807 w 10238"/>
                  <a:gd name="T53" fmla="*/ 542 h 2221"/>
                  <a:gd name="T54" fmla="*/ 2067 w 10238"/>
                  <a:gd name="T55" fmla="*/ 543 h 2221"/>
                  <a:gd name="T56" fmla="*/ 1425 w 10238"/>
                  <a:gd name="T57" fmla="*/ 550 h 2221"/>
                  <a:gd name="T58" fmla="*/ 1165 w 10238"/>
                  <a:gd name="T59" fmla="*/ 555 h 2221"/>
                  <a:gd name="T60" fmla="*/ 961 w 10238"/>
                  <a:gd name="T61" fmla="*/ 562 h 2221"/>
                  <a:gd name="T62" fmla="*/ 820 w 10238"/>
                  <a:gd name="T63" fmla="*/ 572 h 2221"/>
                  <a:gd name="T64" fmla="*/ 756 w 10238"/>
                  <a:gd name="T65" fmla="*/ 583 h 2221"/>
                  <a:gd name="T66" fmla="*/ 724 w 10238"/>
                  <a:gd name="T67" fmla="*/ 112 h 2221"/>
                  <a:gd name="T68" fmla="*/ 722 w 10238"/>
                  <a:gd name="T69" fmla="*/ 165 h 2221"/>
                  <a:gd name="T70" fmla="*/ 723 w 10238"/>
                  <a:gd name="T71" fmla="*/ 220 h 2221"/>
                  <a:gd name="T72" fmla="*/ 726 w 10238"/>
                  <a:gd name="T73" fmla="*/ 335 h 2221"/>
                  <a:gd name="T74" fmla="*/ 728 w 10238"/>
                  <a:gd name="T75" fmla="*/ 395 h 2221"/>
                  <a:gd name="T76" fmla="*/ 726 w 10238"/>
                  <a:gd name="T77" fmla="*/ 455 h 2221"/>
                  <a:gd name="T78" fmla="*/ 721 w 10238"/>
                  <a:gd name="T79" fmla="*/ 514 h 2221"/>
                  <a:gd name="T80" fmla="*/ 712 w 10238"/>
                  <a:gd name="T81" fmla="*/ 573 h 2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238" h="2221">
                    <a:moveTo>
                      <a:pt x="3" y="573"/>
                    </a:moveTo>
                    <a:lnTo>
                      <a:pt x="0" y="2221"/>
                    </a:lnTo>
                    <a:lnTo>
                      <a:pt x="10238" y="2221"/>
                    </a:lnTo>
                    <a:lnTo>
                      <a:pt x="10229" y="573"/>
                    </a:lnTo>
                    <a:lnTo>
                      <a:pt x="9545" y="573"/>
                    </a:lnTo>
                    <a:lnTo>
                      <a:pt x="9542" y="553"/>
                    </a:lnTo>
                    <a:lnTo>
                      <a:pt x="9539" y="533"/>
                    </a:lnTo>
                    <a:lnTo>
                      <a:pt x="9536" y="513"/>
                    </a:lnTo>
                    <a:lnTo>
                      <a:pt x="9534" y="492"/>
                    </a:lnTo>
                    <a:lnTo>
                      <a:pt x="9531" y="450"/>
                    </a:lnTo>
                    <a:lnTo>
                      <a:pt x="9530" y="409"/>
                    </a:lnTo>
                    <a:lnTo>
                      <a:pt x="9531" y="327"/>
                    </a:lnTo>
                    <a:lnTo>
                      <a:pt x="9533" y="247"/>
                    </a:lnTo>
                    <a:lnTo>
                      <a:pt x="9534" y="209"/>
                    </a:lnTo>
                    <a:lnTo>
                      <a:pt x="9534" y="172"/>
                    </a:lnTo>
                    <a:lnTo>
                      <a:pt x="9534" y="137"/>
                    </a:lnTo>
                    <a:lnTo>
                      <a:pt x="9532" y="105"/>
                    </a:lnTo>
                    <a:lnTo>
                      <a:pt x="9530" y="90"/>
                    </a:lnTo>
                    <a:lnTo>
                      <a:pt x="9528" y="75"/>
                    </a:lnTo>
                    <a:lnTo>
                      <a:pt x="9525" y="61"/>
                    </a:lnTo>
                    <a:lnTo>
                      <a:pt x="9522" y="47"/>
                    </a:lnTo>
                    <a:lnTo>
                      <a:pt x="9517" y="35"/>
                    </a:lnTo>
                    <a:lnTo>
                      <a:pt x="9513" y="23"/>
                    </a:lnTo>
                    <a:lnTo>
                      <a:pt x="9508" y="13"/>
                    </a:lnTo>
                    <a:lnTo>
                      <a:pt x="9502" y="2"/>
                    </a:lnTo>
                    <a:lnTo>
                      <a:pt x="9511" y="583"/>
                    </a:lnTo>
                    <a:lnTo>
                      <a:pt x="9487" y="577"/>
                    </a:lnTo>
                    <a:lnTo>
                      <a:pt x="9444" y="571"/>
                    </a:lnTo>
                    <a:lnTo>
                      <a:pt x="9381" y="567"/>
                    </a:lnTo>
                    <a:lnTo>
                      <a:pt x="9301" y="561"/>
                    </a:lnTo>
                    <a:lnTo>
                      <a:pt x="9205" y="558"/>
                    </a:lnTo>
                    <a:lnTo>
                      <a:pt x="9095" y="554"/>
                    </a:lnTo>
                    <a:lnTo>
                      <a:pt x="8970" y="552"/>
                    </a:lnTo>
                    <a:lnTo>
                      <a:pt x="8833" y="549"/>
                    </a:lnTo>
                    <a:lnTo>
                      <a:pt x="8527" y="545"/>
                    </a:lnTo>
                    <a:lnTo>
                      <a:pt x="8187" y="542"/>
                    </a:lnTo>
                    <a:lnTo>
                      <a:pt x="7822" y="541"/>
                    </a:lnTo>
                    <a:lnTo>
                      <a:pt x="7442" y="541"/>
                    </a:lnTo>
                    <a:lnTo>
                      <a:pt x="7059" y="542"/>
                    </a:lnTo>
                    <a:lnTo>
                      <a:pt x="6683" y="544"/>
                    </a:lnTo>
                    <a:lnTo>
                      <a:pt x="6322" y="545"/>
                    </a:lnTo>
                    <a:lnTo>
                      <a:pt x="5987" y="548"/>
                    </a:lnTo>
                    <a:lnTo>
                      <a:pt x="5689" y="550"/>
                    </a:lnTo>
                    <a:lnTo>
                      <a:pt x="5437" y="552"/>
                    </a:lnTo>
                    <a:lnTo>
                      <a:pt x="5242" y="553"/>
                    </a:lnTo>
                    <a:lnTo>
                      <a:pt x="5115" y="553"/>
                    </a:lnTo>
                    <a:lnTo>
                      <a:pt x="4990" y="553"/>
                    </a:lnTo>
                    <a:lnTo>
                      <a:pt x="4798" y="552"/>
                    </a:lnTo>
                    <a:lnTo>
                      <a:pt x="4549" y="550"/>
                    </a:lnTo>
                    <a:lnTo>
                      <a:pt x="4254" y="548"/>
                    </a:lnTo>
                    <a:lnTo>
                      <a:pt x="3922" y="546"/>
                    </a:lnTo>
                    <a:lnTo>
                      <a:pt x="3563" y="544"/>
                    </a:lnTo>
                    <a:lnTo>
                      <a:pt x="3188" y="543"/>
                    </a:lnTo>
                    <a:lnTo>
                      <a:pt x="2807" y="542"/>
                    </a:lnTo>
                    <a:lnTo>
                      <a:pt x="2430" y="542"/>
                    </a:lnTo>
                    <a:lnTo>
                      <a:pt x="2067" y="543"/>
                    </a:lnTo>
                    <a:lnTo>
                      <a:pt x="1728" y="545"/>
                    </a:lnTo>
                    <a:lnTo>
                      <a:pt x="1425" y="550"/>
                    </a:lnTo>
                    <a:lnTo>
                      <a:pt x="1289" y="552"/>
                    </a:lnTo>
                    <a:lnTo>
                      <a:pt x="1165" y="555"/>
                    </a:lnTo>
                    <a:lnTo>
                      <a:pt x="1054" y="558"/>
                    </a:lnTo>
                    <a:lnTo>
                      <a:pt x="961" y="562"/>
                    </a:lnTo>
                    <a:lnTo>
                      <a:pt x="882" y="567"/>
                    </a:lnTo>
                    <a:lnTo>
                      <a:pt x="820" y="572"/>
                    </a:lnTo>
                    <a:lnTo>
                      <a:pt x="778" y="577"/>
                    </a:lnTo>
                    <a:lnTo>
                      <a:pt x="756" y="583"/>
                    </a:lnTo>
                    <a:lnTo>
                      <a:pt x="749" y="0"/>
                    </a:lnTo>
                    <a:lnTo>
                      <a:pt x="724" y="112"/>
                    </a:lnTo>
                    <a:lnTo>
                      <a:pt x="723" y="138"/>
                    </a:lnTo>
                    <a:lnTo>
                      <a:pt x="722" y="165"/>
                    </a:lnTo>
                    <a:lnTo>
                      <a:pt x="722" y="192"/>
                    </a:lnTo>
                    <a:lnTo>
                      <a:pt x="723" y="220"/>
                    </a:lnTo>
                    <a:lnTo>
                      <a:pt x="725" y="277"/>
                    </a:lnTo>
                    <a:lnTo>
                      <a:pt x="726" y="335"/>
                    </a:lnTo>
                    <a:lnTo>
                      <a:pt x="728" y="365"/>
                    </a:lnTo>
                    <a:lnTo>
                      <a:pt x="728" y="395"/>
                    </a:lnTo>
                    <a:lnTo>
                      <a:pt x="728" y="424"/>
                    </a:lnTo>
                    <a:lnTo>
                      <a:pt x="726" y="455"/>
                    </a:lnTo>
                    <a:lnTo>
                      <a:pt x="724" y="484"/>
                    </a:lnTo>
                    <a:lnTo>
                      <a:pt x="721" y="514"/>
                    </a:lnTo>
                    <a:lnTo>
                      <a:pt x="717" y="543"/>
                    </a:lnTo>
                    <a:lnTo>
                      <a:pt x="712" y="573"/>
                    </a:lnTo>
                    <a:lnTo>
                      <a:pt x="3" y="57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75000"/>
                    <a:lumOff val="2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DE51E129-D7D5-4419-A815-5C8DAEA3C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0114" y="5918201"/>
                <a:ext cx="2782888" cy="185738"/>
              </a:xfrm>
              <a:custGeom>
                <a:avLst/>
                <a:gdLst>
                  <a:gd name="T0" fmla="*/ 8753 w 8762"/>
                  <a:gd name="T1" fmla="*/ 2 h 583"/>
                  <a:gd name="T2" fmla="*/ 8734 w 8762"/>
                  <a:gd name="T3" fmla="*/ 0 h 583"/>
                  <a:gd name="T4" fmla="*/ 7698 w 8762"/>
                  <a:gd name="T5" fmla="*/ 8 h 583"/>
                  <a:gd name="T6" fmla="*/ 1033 w 8762"/>
                  <a:gd name="T7" fmla="*/ 8 h 583"/>
                  <a:gd name="T8" fmla="*/ 0 w 8762"/>
                  <a:gd name="T9" fmla="*/ 0 h 583"/>
                  <a:gd name="T10" fmla="*/ 7 w 8762"/>
                  <a:gd name="T11" fmla="*/ 583 h 583"/>
                  <a:gd name="T12" fmla="*/ 29 w 8762"/>
                  <a:gd name="T13" fmla="*/ 577 h 583"/>
                  <a:gd name="T14" fmla="*/ 71 w 8762"/>
                  <a:gd name="T15" fmla="*/ 572 h 583"/>
                  <a:gd name="T16" fmla="*/ 133 w 8762"/>
                  <a:gd name="T17" fmla="*/ 567 h 583"/>
                  <a:gd name="T18" fmla="*/ 212 w 8762"/>
                  <a:gd name="T19" fmla="*/ 562 h 583"/>
                  <a:gd name="T20" fmla="*/ 305 w 8762"/>
                  <a:gd name="T21" fmla="*/ 558 h 583"/>
                  <a:gd name="T22" fmla="*/ 416 w 8762"/>
                  <a:gd name="T23" fmla="*/ 555 h 583"/>
                  <a:gd name="T24" fmla="*/ 540 w 8762"/>
                  <a:gd name="T25" fmla="*/ 552 h 583"/>
                  <a:gd name="T26" fmla="*/ 676 w 8762"/>
                  <a:gd name="T27" fmla="*/ 550 h 583"/>
                  <a:gd name="T28" fmla="*/ 979 w 8762"/>
                  <a:gd name="T29" fmla="*/ 545 h 583"/>
                  <a:gd name="T30" fmla="*/ 1318 w 8762"/>
                  <a:gd name="T31" fmla="*/ 543 h 583"/>
                  <a:gd name="T32" fmla="*/ 1681 w 8762"/>
                  <a:gd name="T33" fmla="*/ 542 h 583"/>
                  <a:gd name="T34" fmla="*/ 2058 w 8762"/>
                  <a:gd name="T35" fmla="*/ 542 h 583"/>
                  <a:gd name="T36" fmla="*/ 2439 w 8762"/>
                  <a:gd name="T37" fmla="*/ 543 h 583"/>
                  <a:gd name="T38" fmla="*/ 2814 w 8762"/>
                  <a:gd name="T39" fmla="*/ 544 h 583"/>
                  <a:gd name="T40" fmla="*/ 3173 w 8762"/>
                  <a:gd name="T41" fmla="*/ 546 h 583"/>
                  <a:gd name="T42" fmla="*/ 3505 w 8762"/>
                  <a:gd name="T43" fmla="*/ 548 h 583"/>
                  <a:gd name="T44" fmla="*/ 3800 w 8762"/>
                  <a:gd name="T45" fmla="*/ 550 h 583"/>
                  <a:gd name="T46" fmla="*/ 4049 w 8762"/>
                  <a:gd name="T47" fmla="*/ 552 h 583"/>
                  <a:gd name="T48" fmla="*/ 4241 w 8762"/>
                  <a:gd name="T49" fmla="*/ 553 h 583"/>
                  <a:gd name="T50" fmla="*/ 4366 w 8762"/>
                  <a:gd name="T51" fmla="*/ 553 h 583"/>
                  <a:gd name="T52" fmla="*/ 4493 w 8762"/>
                  <a:gd name="T53" fmla="*/ 553 h 583"/>
                  <a:gd name="T54" fmla="*/ 4688 w 8762"/>
                  <a:gd name="T55" fmla="*/ 552 h 583"/>
                  <a:gd name="T56" fmla="*/ 4940 w 8762"/>
                  <a:gd name="T57" fmla="*/ 550 h 583"/>
                  <a:gd name="T58" fmla="*/ 5238 w 8762"/>
                  <a:gd name="T59" fmla="*/ 548 h 583"/>
                  <a:gd name="T60" fmla="*/ 5573 w 8762"/>
                  <a:gd name="T61" fmla="*/ 545 h 583"/>
                  <a:gd name="T62" fmla="*/ 5934 w 8762"/>
                  <a:gd name="T63" fmla="*/ 544 h 583"/>
                  <a:gd name="T64" fmla="*/ 6310 w 8762"/>
                  <a:gd name="T65" fmla="*/ 542 h 583"/>
                  <a:gd name="T66" fmla="*/ 6693 w 8762"/>
                  <a:gd name="T67" fmla="*/ 541 h 583"/>
                  <a:gd name="T68" fmla="*/ 7073 w 8762"/>
                  <a:gd name="T69" fmla="*/ 541 h 583"/>
                  <a:gd name="T70" fmla="*/ 7438 w 8762"/>
                  <a:gd name="T71" fmla="*/ 542 h 583"/>
                  <a:gd name="T72" fmla="*/ 7778 w 8762"/>
                  <a:gd name="T73" fmla="*/ 545 h 583"/>
                  <a:gd name="T74" fmla="*/ 8084 w 8762"/>
                  <a:gd name="T75" fmla="*/ 549 h 583"/>
                  <a:gd name="T76" fmla="*/ 8221 w 8762"/>
                  <a:gd name="T77" fmla="*/ 552 h 583"/>
                  <a:gd name="T78" fmla="*/ 8346 w 8762"/>
                  <a:gd name="T79" fmla="*/ 554 h 583"/>
                  <a:gd name="T80" fmla="*/ 8456 w 8762"/>
                  <a:gd name="T81" fmla="*/ 558 h 583"/>
                  <a:gd name="T82" fmla="*/ 8552 w 8762"/>
                  <a:gd name="T83" fmla="*/ 561 h 583"/>
                  <a:gd name="T84" fmla="*/ 8632 w 8762"/>
                  <a:gd name="T85" fmla="*/ 567 h 583"/>
                  <a:gd name="T86" fmla="*/ 8695 w 8762"/>
                  <a:gd name="T87" fmla="*/ 571 h 583"/>
                  <a:gd name="T88" fmla="*/ 8738 w 8762"/>
                  <a:gd name="T89" fmla="*/ 577 h 583"/>
                  <a:gd name="T90" fmla="*/ 8762 w 8762"/>
                  <a:gd name="T91" fmla="*/ 583 h 583"/>
                  <a:gd name="T92" fmla="*/ 8753 w 8762"/>
                  <a:gd name="T93" fmla="*/ 2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762" h="583">
                    <a:moveTo>
                      <a:pt x="8753" y="2"/>
                    </a:moveTo>
                    <a:lnTo>
                      <a:pt x="8734" y="0"/>
                    </a:lnTo>
                    <a:lnTo>
                      <a:pt x="7698" y="8"/>
                    </a:lnTo>
                    <a:lnTo>
                      <a:pt x="1033" y="8"/>
                    </a:lnTo>
                    <a:lnTo>
                      <a:pt x="0" y="0"/>
                    </a:lnTo>
                    <a:lnTo>
                      <a:pt x="7" y="583"/>
                    </a:lnTo>
                    <a:lnTo>
                      <a:pt x="29" y="577"/>
                    </a:lnTo>
                    <a:lnTo>
                      <a:pt x="71" y="572"/>
                    </a:lnTo>
                    <a:lnTo>
                      <a:pt x="133" y="567"/>
                    </a:lnTo>
                    <a:lnTo>
                      <a:pt x="212" y="562"/>
                    </a:lnTo>
                    <a:lnTo>
                      <a:pt x="305" y="558"/>
                    </a:lnTo>
                    <a:lnTo>
                      <a:pt x="416" y="555"/>
                    </a:lnTo>
                    <a:lnTo>
                      <a:pt x="540" y="552"/>
                    </a:lnTo>
                    <a:lnTo>
                      <a:pt x="676" y="550"/>
                    </a:lnTo>
                    <a:lnTo>
                      <a:pt x="979" y="545"/>
                    </a:lnTo>
                    <a:lnTo>
                      <a:pt x="1318" y="543"/>
                    </a:lnTo>
                    <a:lnTo>
                      <a:pt x="1681" y="542"/>
                    </a:lnTo>
                    <a:lnTo>
                      <a:pt x="2058" y="542"/>
                    </a:lnTo>
                    <a:lnTo>
                      <a:pt x="2439" y="543"/>
                    </a:lnTo>
                    <a:lnTo>
                      <a:pt x="2814" y="544"/>
                    </a:lnTo>
                    <a:lnTo>
                      <a:pt x="3173" y="546"/>
                    </a:lnTo>
                    <a:lnTo>
                      <a:pt x="3505" y="548"/>
                    </a:lnTo>
                    <a:lnTo>
                      <a:pt x="3800" y="550"/>
                    </a:lnTo>
                    <a:lnTo>
                      <a:pt x="4049" y="552"/>
                    </a:lnTo>
                    <a:lnTo>
                      <a:pt x="4241" y="553"/>
                    </a:lnTo>
                    <a:lnTo>
                      <a:pt x="4366" y="553"/>
                    </a:lnTo>
                    <a:lnTo>
                      <a:pt x="4493" y="553"/>
                    </a:lnTo>
                    <a:lnTo>
                      <a:pt x="4688" y="552"/>
                    </a:lnTo>
                    <a:lnTo>
                      <a:pt x="4940" y="550"/>
                    </a:lnTo>
                    <a:lnTo>
                      <a:pt x="5238" y="548"/>
                    </a:lnTo>
                    <a:lnTo>
                      <a:pt x="5573" y="545"/>
                    </a:lnTo>
                    <a:lnTo>
                      <a:pt x="5934" y="544"/>
                    </a:lnTo>
                    <a:lnTo>
                      <a:pt x="6310" y="542"/>
                    </a:lnTo>
                    <a:lnTo>
                      <a:pt x="6693" y="541"/>
                    </a:lnTo>
                    <a:lnTo>
                      <a:pt x="7073" y="541"/>
                    </a:lnTo>
                    <a:lnTo>
                      <a:pt x="7438" y="542"/>
                    </a:lnTo>
                    <a:lnTo>
                      <a:pt x="7778" y="545"/>
                    </a:lnTo>
                    <a:lnTo>
                      <a:pt x="8084" y="549"/>
                    </a:lnTo>
                    <a:lnTo>
                      <a:pt x="8221" y="552"/>
                    </a:lnTo>
                    <a:lnTo>
                      <a:pt x="8346" y="554"/>
                    </a:lnTo>
                    <a:lnTo>
                      <a:pt x="8456" y="558"/>
                    </a:lnTo>
                    <a:lnTo>
                      <a:pt x="8552" y="561"/>
                    </a:lnTo>
                    <a:lnTo>
                      <a:pt x="8632" y="567"/>
                    </a:lnTo>
                    <a:lnTo>
                      <a:pt x="8695" y="571"/>
                    </a:lnTo>
                    <a:lnTo>
                      <a:pt x="8738" y="577"/>
                    </a:lnTo>
                    <a:lnTo>
                      <a:pt x="8762" y="583"/>
                    </a:lnTo>
                    <a:lnTo>
                      <a:pt x="8753" y="2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>
                    <a:lumMod val="75000"/>
                    <a:lumOff val="2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4771AE47-4DFB-42F6-BF9F-28A94D2DF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5413" y="6234113"/>
                <a:ext cx="1781175" cy="269875"/>
              </a:xfrm>
              <a:custGeom>
                <a:avLst/>
                <a:gdLst>
                  <a:gd name="T0" fmla="*/ 0 w 5611"/>
                  <a:gd name="T1" fmla="*/ 841 h 848"/>
                  <a:gd name="T2" fmla="*/ 5611 w 5611"/>
                  <a:gd name="T3" fmla="*/ 841 h 848"/>
                  <a:gd name="T4" fmla="*/ 5336 w 5611"/>
                  <a:gd name="T5" fmla="*/ 847 h 848"/>
                  <a:gd name="T6" fmla="*/ 5336 w 5611"/>
                  <a:gd name="T7" fmla="*/ 0 h 848"/>
                  <a:gd name="T8" fmla="*/ 276 w 5611"/>
                  <a:gd name="T9" fmla="*/ 0 h 848"/>
                  <a:gd name="T10" fmla="*/ 276 w 5611"/>
                  <a:gd name="T11" fmla="*/ 848 h 848"/>
                  <a:gd name="T12" fmla="*/ 0 w 5611"/>
                  <a:gd name="T13" fmla="*/ 841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11" h="848">
                    <a:moveTo>
                      <a:pt x="0" y="841"/>
                    </a:moveTo>
                    <a:lnTo>
                      <a:pt x="5611" y="841"/>
                    </a:lnTo>
                    <a:lnTo>
                      <a:pt x="5336" y="847"/>
                    </a:lnTo>
                    <a:lnTo>
                      <a:pt x="5336" y="0"/>
                    </a:lnTo>
                    <a:lnTo>
                      <a:pt x="276" y="0"/>
                    </a:lnTo>
                    <a:lnTo>
                      <a:pt x="276" y="848"/>
                    </a:lnTo>
                    <a:lnTo>
                      <a:pt x="0" y="841"/>
                    </a:lnTo>
                    <a:close/>
                  </a:path>
                </a:pathLst>
              </a:custGeom>
              <a:solidFill>
                <a:srgbClr val="FFC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D902AD7A-9D1B-40E3-86B4-4D61FD8C8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0113" y="5167313"/>
                <a:ext cx="1079500" cy="754063"/>
              </a:xfrm>
              <a:custGeom>
                <a:avLst/>
                <a:gdLst>
                  <a:gd name="T0" fmla="*/ 1040 w 3401"/>
                  <a:gd name="T1" fmla="*/ 2355 h 2374"/>
                  <a:gd name="T2" fmla="*/ 1077 w 3401"/>
                  <a:gd name="T3" fmla="*/ 2283 h 2374"/>
                  <a:gd name="T4" fmla="*/ 1132 w 3401"/>
                  <a:gd name="T5" fmla="*/ 2191 h 2374"/>
                  <a:gd name="T6" fmla="*/ 1254 w 3401"/>
                  <a:gd name="T7" fmla="*/ 2009 h 2374"/>
                  <a:gd name="T8" fmla="*/ 1426 w 3401"/>
                  <a:gd name="T9" fmla="*/ 1770 h 2374"/>
                  <a:gd name="T10" fmla="*/ 1600 w 3401"/>
                  <a:gd name="T11" fmla="*/ 1544 h 2374"/>
                  <a:gd name="T12" fmla="*/ 1744 w 3401"/>
                  <a:gd name="T13" fmla="*/ 1370 h 2374"/>
                  <a:gd name="T14" fmla="*/ 1941 w 3401"/>
                  <a:gd name="T15" fmla="*/ 1153 h 2374"/>
                  <a:gd name="T16" fmla="*/ 2192 w 3401"/>
                  <a:gd name="T17" fmla="*/ 893 h 2374"/>
                  <a:gd name="T18" fmla="*/ 2365 w 3401"/>
                  <a:gd name="T19" fmla="*/ 725 h 2374"/>
                  <a:gd name="T20" fmla="*/ 2499 w 3401"/>
                  <a:gd name="T21" fmla="*/ 605 h 2374"/>
                  <a:gd name="T22" fmla="*/ 2638 w 3401"/>
                  <a:gd name="T23" fmla="*/ 488 h 2374"/>
                  <a:gd name="T24" fmla="*/ 2781 w 3401"/>
                  <a:gd name="T25" fmla="*/ 377 h 2374"/>
                  <a:gd name="T26" fmla="*/ 2929 w 3401"/>
                  <a:gd name="T27" fmla="*/ 273 h 2374"/>
                  <a:gd name="T28" fmla="*/ 3084 w 3401"/>
                  <a:gd name="T29" fmla="*/ 176 h 2374"/>
                  <a:gd name="T30" fmla="*/ 3245 w 3401"/>
                  <a:gd name="T31" fmla="*/ 86 h 2374"/>
                  <a:gd name="T32" fmla="*/ 3295 w 3401"/>
                  <a:gd name="T33" fmla="*/ 64 h 2374"/>
                  <a:gd name="T34" fmla="*/ 3367 w 3401"/>
                  <a:gd name="T35" fmla="*/ 37 h 2374"/>
                  <a:gd name="T36" fmla="*/ 3393 w 3401"/>
                  <a:gd name="T37" fmla="*/ 23 h 2374"/>
                  <a:gd name="T38" fmla="*/ 3401 w 3401"/>
                  <a:gd name="T39" fmla="*/ 14 h 2374"/>
                  <a:gd name="T40" fmla="*/ 3397 w 3401"/>
                  <a:gd name="T41" fmla="*/ 5 h 2374"/>
                  <a:gd name="T42" fmla="*/ 3343 w 3401"/>
                  <a:gd name="T43" fmla="*/ 1 h 2374"/>
                  <a:gd name="T44" fmla="*/ 3256 w 3401"/>
                  <a:gd name="T45" fmla="*/ 14 h 2374"/>
                  <a:gd name="T46" fmla="*/ 3158 w 3401"/>
                  <a:gd name="T47" fmla="*/ 41 h 2374"/>
                  <a:gd name="T48" fmla="*/ 3051 w 3401"/>
                  <a:gd name="T49" fmla="*/ 78 h 2374"/>
                  <a:gd name="T50" fmla="*/ 2863 w 3401"/>
                  <a:gd name="T51" fmla="*/ 153 h 2374"/>
                  <a:gd name="T52" fmla="*/ 2641 w 3401"/>
                  <a:gd name="T53" fmla="*/ 253 h 2374"/>
                  <a:gd name="T54" fmla="*/ 2454 w 3401"/>
                  <a:gd name="T55" fmla="*/ 345 h 2374"/>
                  <a:gd name="T56" fmla="*/ 2320 w 3401"/>
                  <a:gd name="T57" fmla="*/ 412 h 2374"/>
                  <a:gd name="T58" fmla="*/ 2194 w 3401"/>
                  <a:gd name="T59" fmla="*/ 479 h 2374"/>
                  <a:gd name="T60" fmla="*/ 1942 w 3401"/>
                  <a:gd name="T61" fmla="*/ 630 h 2374"/>
                  <a:gd name="T62" fmla="*/ 1690 w 3401"/>
                  <a:gd name="T63" fmla="*/ 798 h 2374"/>
                  <a:gd name="T64" fmla="*/ 1447 w 3401"/>
                  <a:gd name="T65" fmla="*/ 974 h 2374"/>
                  <a:gd name="T66" fmla="*/ 1218 w 3401"/>
                  <a:gd name="T67" fmla="*/ 1151 h 2374"/>
                  <a:gd name="T68" fmla="*/ 1005 w 3401"/>
                  <a:gd name="T69" fmla="*/ 1324 h 2374"/>
                  <a:gd name="T70" fmla="*/ 869 w 3401"/>
                  <a:gd name="T71" fmla="*/ 1449 h 2374"/>
                  <a:gd name="T72" fmla="*/ 759 w 3401"/>
                  <a:gd name="T73" fmla="*/ 1561 h 2374"/>
                  <a:gd name="T74" fmla="*/ 642 w 3401"/>
                  <a:gd name="T75" fmla="*/ 1672 h 2374"/>
                  <a:gd name="T76" fmla="*/ 498 w 3401"/>
                  <a:gd name="T77" fmla="*/ 1810 h 2374"/>
                  <a:gd name="T78" fmla="*/ 329 w 3401"/>
                  <a:gd name="T79" fmla="*/ 1979 h 2374"/>
                  <a:gd name="T80" fmla="*/ 166 w 3401"/>
                  <a:gd name="T81" fmla="*/ 2151 h 2374"/>
                  <a:gd name="T82" fmla="*/ 78 w 3401"/>
                  <a:gd name="T83" fmla="*/ 2253 h 2374"/>
                  <a:gd name="T84" fmla="*/ 28 w 3401"/>
                  <a:gd name="T85" fmla="*/ 2316 h 2374"/>
                  <a:gd name="T86" fmla="*/ 0 w 3401"/>
                  <a:gd name="T87" fmla="*/ 2366 h 2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401" h="2374">
                    <a:moveTo>
                      <a:pt x="0" y="2366"/>
                    </a:moveTo>
                    <a:lnTo>
                      <a:pt x="1033" y="2374"/>
                    </a:lnTo>
                    <a:lnTo>
                      <a:pt x="1040" y="2355"/>
                    </a:lnTo>
                    <a:lnTo>
                      <a:pt x="1051" y="2333"/>
                    </a:lnTo>
                    <a:lnTo>
                      <a:pt x="1063" y="2309"/>
                    </a:lnTo>
                    <a:lnTo>
                      <a:pt x="1077" y="2283"/>
                    </a:lnTo>
                    <a:lnTo>
                      <a:pt x="1093" y="2253"/>
                    </a:lnTo>
                    <a:lnTo>
                      <a:pt x="1112" y="2222"/>
                    </a:lnTo>
                    <a:lnTo>
                      <a:pt x="1132" y="2191"/>
                    </a:lnTo>
                    <a:lnTo>
                      <a:pt x="1153" y="2157"/>
                    </a:lnTo>
                    <a:lnTo>
                      <a:pt x="1201" y="2085"/>
                    </a:lnTo>
                    <a:lnTo>
                      <a:pt x="1254" y="2009"/>
                    </a:lnTo>
                    <a:lnTo>
                      <a:pt x="1308" y="1930"/>
                    </a:lnTo>
                    <a:lnTo>
                      <a:pt x="1366" y="1850"/>
                    </a:lnTo>
                    <a:lnTo>
                      <a:pt x="1426" y="1770"/>
                    </a:lnTo>
                    <a:lnTo>
                      <a:pt x="1486" y="1692"/>
                    </a:lnTo>
                    <a:lnTo>
                      <a:pt x="1544" y="1616"/>
                    </a:lnTo>
                    <a:lnTo>
                      <a:pt x="1600" y="1544"/>
                    </a:lnTo>
                    <a:lnTo>
                      <a:pt x="1653" y="1479"/>
                    </a:lnTo>
                    <a:lnTo>
                      <a:pt x="1701" y="1420"/>
                    </a:lnTo>
                    <a:lnTo>
                      <a:pt x="1744" y="1370"/>
                    </a:lnTo>
                    <a:lnTo>
                      <a:pt x="1779" y="1329"/>
                    </a:lnTo>
                    <a:lnTo>
                      <a:pt x="1860" y="1241"/>
                    </a:lnTo>
                    <a:lnTo>
                      <a:pt x="1941" y="1153"/>
                    </a:lnTo>
                    <a:lnTo>
                      <a:pt x="2024" y="1065"/>
                    </a:lnTo>
                    <a:lnTo>
                      <a:pt x="2108" y="979"/>
                    </a:lnTo>
                    <a:lnTo>
                      <a:pt x="2192" y="893"/>
                    </a:lnTo>
                    <a:lnTo>
                      <a:pt x="2278" y="809"/>
                    </a:lnTo>
                    <a:lnTo>
                      <a:pt x="2322" y="767"/>
                    </a:lnTo>
                    <a:lnTo>
                      <a:pt x="2365" y="725"/>
                    </a:lnTo>
                    <a:lnTo>
                      <a:pt x="2409" y="685"/>
                    </a:lnTo>
                    <a:lnTo>
                      <a:pt x="2455" y="644"/>
                    </a:lnTo>
                    <a:lnTo>
                      <a:pt x="2499" y="605"/>
                    </a:lnTo>
                    <a:lnTo>
                      <a:pt x="2545" y="565"/>
                    </a:lnTo>
                    <a:lnTo>
                      <a:pt x="2591" y="527"/>
                    </a:lnTo>
                    <a:lnTo>
                      <a:pt x="2638" y="488"/>
                    </a:lnTo>
                    <a:lnTo>
                      <a:pt x="2685" y="451"/>
                    </a:lnTo>
                    <a:lnTo>
                      <a:pt x="2733" y="414"/>
                    </a:lnTo>
                    <a:lnTo>
                      <a:pt x="2781" y="377"/>
                    </a:lnTo>
                    <a:lnTo>
                      <a:pt x="2830" y="342"/>
                    </a:lnTo>
                    <a:lnTo>
                      <a:pt x="2880" y="308"/>
                    </a:lnTo>
                    <a:lnTo>
                      <a:pt x="2929" y="273"/>
                    </a:lnTo>
                    <a:lnTo>
                      <a:pt x="2980" y="240"/>
                    </a:lnTo>
                    <a:lnTo>
                      <a:pt x="3032" y="207"/>
                    </a:lnTo>
                    <a:lnTo>
                      <a:pt x="3084" y="176"/>
                    </a:lnTo>
                    <a:lnTo>
                      <a:pt x="3137" y="145"/>
                    </a:lnTo>
                    <a:lnTo>
                      <a:pt x="3190" y="116"/>
                    </a:lnTo>
                    <a:lnTo>
                      <a:pt x="3245" y="86"/>
                    </a:lnTo>
                    <a:lnTo>
                      <a:pt x="3261" y="79"/>
                    </a:lnTo>
                    <a:lnTo>
                      <a:pt x="3278" y="70"/>
                    </a:lnTo>
                    <a:lnTo>
                      <a:pt x="3295" y="64"/>
                    </a:lnTo>
                    <a:lnTo>
                      <a:pt x="3311" y="58"/>
                    </a:lnTo>
                    <a:lnTo>
                      <a:pt x="3342" y="46"/>
                    </a:lnTo>
                    <a:lnTo>
                      <a:pt x="3367" y="37"/>
                    </a:lnTo>
                    <a:lnTo>
                      <a:pt x="3377" y="32"/>
                    </a:lnTo>
                    <a:lnTo>
                      <a:pt x="3387" y="28"/>
                    </a:lnTo>
                    <a:lnTo>
                      <a:pt x="3393" y="23"/>
                    </a:lnTo>
                    <a:lnTo>
                      <a:pt x="3399" y="19"/>
                    </a:lnTo>
                    <a:lnTo>
                      <a:pt x="3400" y="16"/>
                    </a:lnTo>
                    <a:lnTo>
                      <a:pt x="3401" y="14"/>
                    </a:lnTo>
                    <a:lnTo>
                      <a:pt x="3401" y="12"/>
                    </a:lnTo>
                    <a:lnTo>
                      <a:pt x="3401" y="10"/>
                    </a:lnTo>
                    <a:lnTo>
                      <a:pt x="3397" y="5"/>
                    </a:lnTo>
                    <a:lnTo>
                      <a:pt x="3391" y="0"/>
                    </a:lnTo>
                    <a:lnTo>
                      <a:pt x="3367" y="0"/>
                    </a:lnTo>
                    <a:lnTo>
                      <a:pt x="3343" y="1"/>
                    </a:lnTo>
                    <a:lnTo>
                      <a:pt x="3315" y="4"/>
                    </a:lnTo>
                    <a:lnTo>
                      <a:pt x="3287" y="8"/>
                    </a:lnTo>
                    <a:lnTo>
                      <a:pt x="3256" y="14"/>
                    </a:lnTo>
                    <a:lnTo>
                      <a:pt x="3225" y="22"/>
                    </a:lnTo>
                    <a:lnTo>
                      <a:pt x="3192" y="31"/>
                    </a:lnTo>
                    <a:lnTo>
                      <a:pt x="3158" y="41"/>
                    </a:lnTo>
                    <a:lnTo>
                      <a:pt x="3123" y="52"/>
                    </a:lnTo>
                    <a:lnTo>
                      <a:pt x="3087" y="64"/>
                    </a:lnTo>
                    <a:lnTo>
                      <a:pt x="3051" y="78"/>
                    </a:lnTo>
                    <a:lnTo>
                      <a:pt x="3014" y="91"/>
                    </a:lnTo>
                    <a:lnTo>
                      <a:pt x="2939" y="121"/>
                    </a:lnTo>
                    <a:lnTo>
                      <a:pt x="2863" y="153"/>
                    </a:lnTo>
                    <a:lnTo>
                      <a:pt x="2787" y="186"/>
                    </a:lnTo>
                    <a:lnTo>
                      <a:pt x="2713" y="220"/>
                    </a:lnTo>
                    <a:lnTo>
                      <a:pt x="2641" y="253"/>
                    </a:lnTo>
                    <a:lnTo>
                      <a:pt x="2574" y="286"/>
                    </a:lnTo>
                    <a:lnTo>
                      <a:pt x="2511" y="316"/>
                    </a:lnTo>
                    <a:lnTo>
                      <a:pt x="2454" y="345"/>
                    </a:lnTo>
                    <a:lnTo>
                      <a:pt x="2403" y="370"/>
                    </a:lnTo>
                    <a:lnTo>
                      <a:pt x="2361" y="391"/>
                    </a:lnTo>
                    <a:lnTo>
                      <a:pt x="2320" y="412"/>
                    </a:lnTo>
                    <a:lnTo>
                      <a:pt x="2279" y="433"/>
                    </a:lnTo>
                    <a:lnTo>
                      <a:pt x="2236" y="455"/>
                    </a:lnTo>
                    <a:lnTo>
                      <a:pt x="2194" y="479"/>
                    </a:lnTo>
                    <a:lnTo>
                      <a:pt x="2111" y="527"/>
                    </a:lnTo>
                    <a:lnTo>
                      <a:pt x="2027" y="578"/>
                    </a:lnTo>
                    <a:lnTo>
                      <a:pt x="1942" y="630"/>
                    </a:lnTo>
                    <a:lnTo>
                      <a:pt x="1858" y="685"/>
                    </a:lnTo>
                    <a:lnTo>
                      <a:pt x="1773" y="741"/>
                    </a:lnTo>
                    <a:lnTo>
                      <a:pt x="1690" y="798"/>
                    </a:lnTo>
                    <a:lnTo>
                      <a:pt x="1608" y="856"/>
                    </a:lnTo>
                    <a:lnTo>
                      <a:pt x="1527" y="915"/>
                    </a:lnTo>
                    <a:lnTo>
                      <a:pt x="1447" y="974"/>
                    </a:lnTo>
                    <a:lnTo>
                      <a:pt x="1368" y="1034"/>
                    </a:lnTo>
                    <a:lnTo>
                      <a:pt x="1293" y="1093"/>
                    </a:lnTo>
                    <a:lnTo>
                      <a:pt x="1218" y="1151"/>
                    </a:lnTo>
                    <a:lnTo>
                      <a:pt x="1147" y="1208"/>
                    </a:lnTo>
                    <a:lnTo>
                      <a:pt x="1077" y="1263"/>
                    </a:lnTo>
                    <a:lnTo>
                      <a:pt x="1005" y="1324"/>
                    </a:lnTo>
                    <a:lnTo>
                      <a:pt x="949" y="1372"/>
                    </a:lnTo>
                    <a:lnTo>
                      <a:pt x="904" y="1413"/>
                    </a:lnTo>
                    <a:lnTo>
                      <a:pt x="869" y="1449"/>
                    </a:lnTo>
                    <a:lnTo>
                      <a:pt x="835" y="1483"/>
                    </a:lnTo>
                    <a:lnTo>
                      <a:pt x="800" y="1520"/>
                    </a:lnTo>
                    <a:lnTo>
                      <a:pt x="759" y="1561"/>
                    </a:lnTo>
                    <a:lnTo>
                      <a:pt x="707" y="1611"/>
                    </a:lnTo>
                    <a:lnTo>
                      <a:pt x="679" y="1637"/>
                    </a:lnTo>
                    <a:lnTo>
                      <a:pt x="642" y="1672"/>
                    </a:lnTo>
                    <a:lnTo>
                      <a:pt x="600" y="1713"/>
                    </a:lnTo>
                    <a:lnTo>
                      <a:pt x="551" y="1759"/>
                    </a:lnTo>
                    <a:lnTo>
                      <a:pt x="498" y="1810"/>
                    </a:lnTo>
                    <a:lnTo>
                      <a:pt x="444" y="1864"/>
                    </a:lnTo>
                    <a:lnTo>
                      <a:pt x="387" y="1921"/>
                    </a:lnTo>
                    <a:lnTo>
                      <a:pt x="329" y="1979"/>
                    </a:lnTo>
                    <a:lnTo>
                      <a:pt x="272" y="2038"/>
                    </a:lnTo>
                    <a:lnTo>
                      <a:pt x="217" y="2095"/>
                    </a:lnTo>
                    <a:lnTo>
                      <a:pt x="166" y="2151"/>
                    </a:lnTo>
                    <a:lnTo>
                      <a:pt x="119" y="2204"/>
                    </a:lnTo>
                    <a:lnTo>
                      <a:pt x="98" y="2229"/>
                    </a:lnTo>
                    <a:lnTo>
                      <a:pt x="78" y="2253"/>
                    </a:lnTo>
                    <a:lnTo>
                      <a:pt x="59" y="2275"/>
                    </a:lnTo>
                    <a:lnTo>
                      <a:pt x="43" y="2296"/>
                    </a:lnTo>
                    <a:lnTo>
                      <a:pt x="28" y="2316"/>
                    </a:lnTo>
                    <a:lnTo>
                      <a:pt x="17" y="2335"/>
                    </a:lnTo>
                    <a:lnTo>
                      <a:pt x="7" y="2351"/>
                    </a:lnTo>
                    <a:lnTo>
                      <a:pt x="0" y="2366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047A1D07-918B-4D8B-9CBA-1FBCE7B734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2388" y="5167313"/>
                <a:ext cx="1081088" cy="754063"/>
              </a:xfrm>
              <a:custGeom>
                <a:avLst/>
                <a:gdLst>
                  <a:gd name="T0" fmla="*/ 3395 w 3403"/>
                  <a:gd name="T1" fmla="*/ 2352 h 2374"/>
                  <a:gd name="T2" fmla="*/ 3358 w 3403"/>
                  <a:gd name="T3" fmla="*/ 2300 h 2374"/>
                  <a:gd name="T4" fmla="*/ 3234 w 3403"/>
                  <a:gd name="T5" fmla="*/ 2154 h 2374"/>
                  <a:gd name="T6" fmla="*/ 3070 w 3403"/>
                  <a:gd name="T7" fmla="*/ 1981 h 2374"/>
                  <a:gd name="T8" fmla="*/ 2903 w 3403"/>
                  <a:gd name="T9" fmla="*/ 1812 h 2374"/>
                  <a:gd name="T10" fmla="*/ 2765 w 3403"/>
                  <a:gd name="T11" fmla="*/ 1678 h 2374"/>
                  <a:gd name="T12" fmla="*/ 2637 w 3403"/>
                  <a:gd name="T13" fmla="*/ 1559 h 2374"/>
                  <a:gd name="T14" fmla="*/ 2489 w 3403"/>
                  <a:gd name="T15" fmla="*/ 1419 h 2374"/>
                  <a:gd name="T16" fmla="*/ 2394 w 3403"/>
                  <a:gd name="T17" fmla="*/ 1329 h 2374"/>
                  <a:gd name="T18" fmla="*/ 2304 w 3403"/>
                  <a:gd name="T19" fmla="*/ 1251 h 2374"/>
                  <a:gd name="T20" fmla="*/ 2167 w 3403"/>
                  <a:gd name="T21" fmla="*/ 1141 h 2374"/>
                  <a:gd name="T22" fmla="*/ 1933 w 3403"/>
                  <a:gd name="T23" fmla="*/ 961 h 2374"/>
                  <a:gd name="T24" fmla="*/ 1812 w 3403"/>
                  <a:gd name="T25" fmla="*/ 873 h 2374"/>
                  <a:gd name="T26" fmla="*/ 1657 w 3403"/>
                  <a:gd name="T27" fmla="*/ 768 h 2374"/>
                  <a:gd name="T28" fmla="*/ 1476 w 3403"/>
                  <a:gd name="T29" fmla="*/ 652 h 2374"/>
                  <a:gd name="T30" fmla="*/ 1276 w 3403"/>
                  <a:gd name="T31" fmla="*/ 529 h 2374"/>
                  <a:gd name="T32" fmla="*/ 1064 w 3403"/>
                  <a:gd name="T33" fmla="*/ 408 h 2374"/>
                  <a:gd name="T34" fmla="*/ 848 w 3403"/>
                  <a:gd name="T35" fmla="*/ 292 h 2374"/>
                  <a:gd name="T36" fmla="*/ 636 w 3403"/>
                  <a:gd name="T37" fmla="*/ 187 h 2374"/>
                  <a:gd name="T38" fmla="*/ 435 w 3403"/>
                  <a:gd name="T39" fmla="*/ 101 h 2374"/>
                  <a:gd name="T40" fmla="*/ 253 w 3403"/>
                  <a:gd name="T41" fmla="*/ 38 h 2374"/>
                  <a:gd name="T42" fmla="*/ 95 w 3403"/>
                  <a:gd name="T43" fmla="*/ 4 h 2374"/>
                  <a:gd name="T44" fmla="*/ 3 w 3403"/>
                  <a:gd name="T45" fmla="*/ 5 h 2374"/>
                  <a:gd name="T46" fmla="*/ 0 w 3403"/>
                  <a:gd name="T47" fmla="*/ 14 h 2374"/>
                  <a:gd name="T48" fmla="*/ 7 w 3403"/>
                  <a:gd name="T49" fmla="*/ 23 h 2374"/>
                  <a:gd name="T50" fmla="*/ 33 w 3403"/>
                  <a:gd name="T51" fmla="*/ 37 h 2374"/>
                  <a:gd name="T52" fmla="*/ 105 w 3403"/>
                  <a:gd name="T53" fmla="*/ 64 h 2374"/>
                  <a:gd name="T54" fmla="*/ 156 w 3403"/>
                  <a:gd name="T55" fmla="*/ 86 h 2374"/>
                  <a:gd name="T56" fmla="*/ 275 w 3403"/>
                  <a:gd name="T57" fmla="*/ 153 h 2374"/>
                  <a:gd name="T58" fmla="*/ 395 w 3403"/>
                  <a:gd name="T59" fmla="*/ 226 h 2374"/>
                  <a:gd name="T60" fmla="*/ 513 w 3403"/>
                  <a:gd name="T61" fmla="*/ 306 h 2374"/>
                  <a:gd name="T62" fmla="*/ 630 w 3403"/>
                  <a:gd name="T63" fmla="*/ 391 h 2374"/>
                  <a:gd name="T64" fmla="*/ 858 w 3403"/>
                  <a:gd name="T65" fmla="*/ 572 h 2374"/>
                  <a:gd name="T66" fmla="*/ 1072 w 3403"/>
                  <a:gd name="T67" fmla="*/ 762 h 2374"/>
                  <a:gd name="T68" fmla="*/ 1267 w 3403"/>
                  <a:gd name="T69" fmla="*/ 953 h 2374"/>
                  <a:gd name="T70" fmla="*/ 1452 w 3403"/>
                  <a:gd name="T71" fmla="*/ 1147 h 2374"/>
                  <a:gd name="T72" fmla="*/ 1676 w 3403"/>
                  <a:gd name="T73" fmla="*/ 1400 h 2374"/>
                  <a:gd name="T74" fmla="*/ 1915 w 3403"/>
                  <a:gd name="T75" fmla="*/ 1684 h 2374"/>
                  <a:gd name="T76" fmla="*/ 2030 w 3403"/>
                  <a:gd name="T77" fmla="*/ 1830 h 2374"/>
                  <a:gd name="T78" fmla="*/ 2135 w 3403"/>
                  <a:gd name="T79" fmla="*/ 1974 h 2374"/>
                  <a:gd name="T80" fmla="*/ 2227 w 3403"/>
                  <a:gd name="T81" fmla="*/ 2109 h 2374"/>
                  <a:gd name="T82" fmla="*/ 2302 w 3403"/>
                  <a:gd name="T83" fmla="*/ 2233 h 2374"/>
                  <a:gd name="T84" fmla="*/ 2354 w 3403"/>
                  <a:gd name="T85" fmla="*/ 2342 h 2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403" h="2374">
                    <a:moveTo>
                      <a:pt x="2367" y="2374"/>
                    </a:moveTo>
                    <a:lnTo>
                      <a:pt x="3403" y="2366"/>
                    </a:lnTo>
                    <a:lnTo>
                      <a:pt x="3395" y="2352"/>
                    </a:lnTo>
                    <a:lnTo>
                      <a:pt x="3386" y="2336"/>
                    </a:lnTo>
                    <a:lnTo>
                      <a:pt x="3373" y="2320"/>
                    </a:lnTo>
                    <a:lnTo>
                      <a:pt x="3358" y="2300"/>
                    </a:lnTo>
                    <a:lnTo>
                      <a:pt x="3324" y="2256"/>
                    </a:lnTo>
                    <a:lnTo>
                      <a:pt x="3281" y="2207"/>
                    </a:lnTo>
                    <a:lnTo>
                      <a:pt x="3234" y="2154"/>
                    </a:lnTo>
                    <a:lnTo>
                      <a:pt x="3182" y="2098"/>
                    </a:lnTo>
                    <a:lnTo>
                      <a:pt x="3127" y="2040"/>
                    </a:lnTo>
                    <a:lnTo>
                      <a:pt x="3070" y="1981"/>
                    </a:lnTo>
                    <a:lnTo>
                      <a:pt x="3014" y="1923"/>
                    </a:lnTo>
                    <a:lnTo>
                      <a:pt x="2957" y="1866"/>
                    </a:lnTo>
                    <a:lnTo>
                      <a:pt x="2903" y="1812"/>
                    </a:lnTo>
                    <a:lnTo>
                      <a:pt x="2851" y="1761"/>
                    </a:lnTo>
                    <a:lnTo>
                      <a:pt x="2806" y="1717"/>
                    </a:lnTo>
                    <a:lnTo>
                      <a:pt x="2765" y="1678"/>
                    </a:lnTo>
                    <a:lnTo>
                      <a:pt x="2732" y="1646"/>
                    </a:lnTo>
                    <a:lnTo>
                      <a:pt x="2708" y="1623"/>
                    </a:lnTo>
                    <a:lnTo>
                      <a:pt x="2637" y="1559"/>
                    </a:lnTo>
                    <a:lnTo>
                      <a:pt x="2579" y="1503"/>
                    </a:lnTo>
                    <a:lnTo>
                      <a:pt x="2529" y="1458"/>
                    </a:lnTo>
                    <a:lnTo>
                      <a:pt x="2489" y="1419"/>
                    </a:lnTo>
                    <a:lnTo>
                      <a:pt x="2454" y="1385"/>
                    </a:lnTo>
                    <a:lnTo>
                      <a:pt x="2423" y="1355"/>
                    </a:lnTo>
                    <a:lnTo>
                      <a:pt x="2394" y="1329"/>
                    </a:lnTo>
                    <a:lnTo>
                      <a:pt x="2366" y="1304"/>
                    </a:lnTo>
                    <a:lnTo>
                      <a:pt x="2336" y="1278"/>
                    </a:lnTo>
                    <a:lnTo>
                      <a:pt x="2304" y="1251"/>
                    </a:lnTo>
                    <a:lnTo>
                      <a:pt x="2266" y="1219"/>
                    </a:lnTo>
                    <a:lnTo>
                      <a:pt x="2220" y="1183"/>
                    </a:lnTo>
                    <a:lnTo>
                      <a:pt x="2167" y="1141"/>
                    </a:lnTo>
                    <a:lnTo>
                      <a:pt x="2102" y="1092"/>
                    </a:lnTo>
                    <a:lnTo>
                      <a:pt x="2024" y="1031"/>
                    </a:lnTo>
                    <a:lnTo>
                      <a:pt x="1933" y="961"/>
                    </a:lnTo>
                    <a:lnTo>
                      <a:pt x="1897" y="934"/>
                    </a:lnTo>
                    <a:lnTo>
                      <a:pt x="1857" y="905"/>
                    </a:lnTo>
                    <a:lnTo>
                      <a:pt x="1812" y="873"/>
                    </a:lnTo>
                    <a:lnTo>
                      <a:pt x="1764" y="839"/>
                    </a:lnTo>
                    <a:lnTo>
                      <a:pt x="1712" y="805"/>
                    </a:lnTo>
                    <a:lnTo>
                      <a:pt x="1657" y="768"/>
                    </a:lnTo>
                    <a:lnTo>
                      <a:pt x="1599" y="730"/>
                    </a:lnTo>
                    <a:lnTo>
                      <a:pt x="1539" y="691"/>
                    </a:lnTo>
                    <a:lnTo>
                      <a:pt x="1476" y="652"/>
                    </a:lnTo>
                    <a:lnTo>
                      <a:pt x="1411" y="612"/>
                    </a:lnTo>
                    <a:lnTo>
                      <a:pt x="1344" y="570"/>
                    </a:lnTo>
                    <a:lnTo>
                      <a:pt x="1276" y="529"/>
                    </a:lnTo>
                    <a:lnTo>
                      <a:pt x="1206" y="488"/>
                    </a:lnTo>
                    <a:lnTo>
                      <a:pt x="1135" y="448"/>
                    </a:lnTo>
                    <a:lnTo>
                      <a:pt x="1064" y="408"/>
                    </a:lnTo>
                    <a:lnTo>
                      <a:pt x="992" y="368"/>
                    </a:lnTo>
                    <a:lnTo>
                      <a:pt x="920" y="329"/>
                    </a:lnTo>
                    <a:lnTo>
                      <a:pt x="848" y="292"/>
                    </a:lnTo>
                    <a:lnTo>
                      <a:pt x="777" y="255"/>
                    </a:lnTo>
                    <a:lnTo>
                      <a:pt x="706" y="221"/>
                    </a:lnTo>
                    <a:lnTo>
                      <a:pt x="636" y="187"/>
                    </a:lnTo>
                    <a:lnTo>
                      <a:pt x="568" y="157"/>
                    </a:lnTo>
                    <a:lnTo>
                      <a:pt x="500" y="127"/>
                    </a:lnTo>
                    <a:lnTo>
                      <a:pt x="435" y="101"/>
                    </a:lnTo>
                    <a:lnTo>
                      <a:pt x="372" y="77"/>
                    </a:lnTo>
                    <a:lnTo>
                      <a:pt x="311" y="56"/>
                    </a:lnTo>
                    <a:lnTo>
                      <a:pt x="253" y="38"/>
                    </a:lnTo>
                    <a:lnTo>
                      <a:pt x="197" y="23"/>
                    </a:lnTo>
                    <a:lnTo>
                      <a:pt x="145" y="11"/>
                    </a:lnTo>
                    <a:lnTo>
                      <a:pt x="95" y="4"/>
                    </a:lnTo>
                    <a:lnTo>
                      <a:pt x="50" y="0"/>
                    </a:lnTo>
                    <a:lnTo>
                      <a:pt x="9" y="0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7" y="23"/>
                    </a:lnTo>
                    <a:lnTo>
                      <a:pt x="13" y="28"/>
                    </a:lnTo>
                    <a:lnTo>
                      <a:pt x="23" y="32"/>
                    </a:lnTo>
                    <a:lnTo>
                      <a:pt x="33" y="37"/>
                    </a:lnTo>
                    <a:lnTo>
                      <a:pt x="59" y="46"/>
                    </a:lnTo>
                    <a:lnTo>
                      <a:pt x="89" y="58"/>
                    </a:lnTo>
                    <a:lnTo>
                      <a:pt x="105" y="64"/>
                    </a:lnTo>
                    <a:lnTo>
                      <a:pt x="122" y="70"/>
                    </a:lnTo>
                    <a:lnTo>
                      <a:pt x="139" y="79"/>
                    </a:lnTo>
                    <a:lnTo>
                      <a:pt x="156" y="86"/>
                    </a:lnTo>
                    <a:lnTo>
                      <a:pt x="196" y="107"/>
                    </a:lnTo>
                    <a:lnTo>
                      <a:pt x="236" y="129"/>
                    </a:lnTo>
                    <a:lnTo>
                      <a:pt x="275" y="153"/>
                    </a:lnTo>
                    <a:lnTo>
                      <a:pt x="315" y="177"/>
                    </a:lnTo>
                    <a:lnTo>
                      <a:pt x="355" y="201"/>
                    </a:lnTo>
                    <a:lnTo>
                      <a:pt x="395" y="226"/>
                    </a:lnTo>
                    <a:lnTo>
                      <a:pt x="434" y="252"/>
                    </a:lnTo>
                    <a:lnTo>
                      <a:pt x="474" y="278"/>
                    </a:lnTo>
                    <a:lnTo>
                      <a:pt x="513" y="306"/>
                    </a:lnTo>
                    <a:lnTo>
                      <a:pt x="552" y="334"/>
                    </a:lnTo>
                    <a:lnTo>
                      <a:pt x="591" y="363"/>
                    </a:lnTo>
                    <a:lnTo>
                      <a:pt x="630" y="391"/>
                    </a:lnTo>
                    <a:lnTo>
                      <a:pt x="707" y="450"/>
                    </a:lnTo>
                    <a:lnTo>
                      <a:pt x="783" y="510"/>
                    </a:lnTo>
                    <a:lnTo>
                      <a:pt x="858" y="572"/>
                    </a:lnTo>
                    <a:lnTo>
                      <a:pt x="931" y="636"/>
                    </a:lnTo>
                    <a:lnTo>
                      <a:pt x="1002" y="699"/>
                    </a:lnTo>
                    <a:lnTo>
                      <a:pt x="1072" y="762"/>
                    </a:lnTo>
                    <a:lnTo>
                      <a:pt x="1140" y="827"/>
                    </a:lnTo>
                    <a:lnTo>
                      <a:pt x="1204" y="890"/>
                    </a:lnTo>
                    <a:lnTo>
                      <a:pt x="1267" y="953"/>
                    </a:lnTo>
                    <a:lnTo>
                      <a:pt x="1327" y="1015"/>
                    </a:lnTo>
                    <a:lnTo>
                      <a:pt x="1386" y="1077"/>
                    </a:lnTo>
                    <a:lnTo>
                      <a:pt x="1452" y="1147"/>
                    </a:lnTo>
                    <a:lnTo>
                      <a:pt x="1523" y="1226"/>
                    </a:lnTo>
                    <a:lnTo>
                      <a:pt x="1598" y="1310"/>
                    </a:lnTo>
                    <a:lnTo>
                      <a:pt x="1676" y="1400"/>
                    </a:lnTo>
                    <a:lnTo>
                      <a:pt x="1755" y="1492"/>
                    </a:lnTo>
                    <a:lnTo>
                      <a:pt x="1836" y="1587"/>
                    </a:lnTo>
                    <a:lnTo>
                      <a:pt x="1915" y="1684"/>
                    </a:lnTo>
                    <a:lnTo>
                      <a:pt x="1954" y="1733"/>
                    </a:lnTo>
                    <a:lnTo>
                      <a:pt x="1993" y="1783"/>
                    </a:lnTo>
                    <a:lnTo>
                      <a:pt x="2030" y="1830"/>
                    </a:lnTo>
                    <a:lnTo>
                      <a:pt x="2065" y="1879"/>
                    </a:lnTo>
                    <a:lnTo>
                      <a:pt x="2101" y="1926"/>
                    </a:lnTo>
                    <a:lnTo>
                      <a:pt x="2135" y="1974"/>
                    </a:lnTo>
                    <a:lnTo>
                      <a:pt x="2168" y="2019"/>
                    </a:lnTo>
                    <a:lnTo>
                      <a:pt x="2198" y="2064"/>
                    </a:lnTo>
                    <a:lnTo>
                      <a:pt x="2227" y="2109"/>
                    </a:lnTo>
                    <a:lnTo>
                      <a:pt x="2254" y="2152"/>
                    </a:lnTo>
                    <a:lnTo>
                      <a:pt x="2280" y="2193"/>
                    </a:lnTo>
                    <a:lnTo>
                      <a:pt x="2302" y="2233"/>
                    </a:lnTo>
                    <a:lnTo>
                      <a:pt x="2322" y="2271"/>
                    </a:lnTo>
                    <a:lnTo>
                      <a:pt x="2340" y="2308"/>
                    </a:lnTo>
                    <a:lnTo>
                      <a:pt x="2354" y="2342"/>
                    </a:lnTo>
                    <a:lnTo>
                      <a:pt x="2367" y="2374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CE6F808E-1AF3-4180-B179-D85273FAE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1013" y="6097588"/>
                <a:ext cx="3433763" cy="539750"/>
              </a:xfrm>
              <a:custGeom>
                <a:avLst/>
                <a:gdLst>
                  <a:gd name="T0" fmla="*/ 10816 w 10816"/>
                  <a:gd name="T1" fmla="*/ 1700 h 1700"/>
                  <a:gd name="T2" fmla="*/ 10809 w 10816"/>
                  <a:gd name="T3" fmla="*/ 1657 h 1700"/>
                  <a:gd name="T4" fmla="*/ 571 w 10816"/>
                  <a:gd name="T5" fmla="*/ 1657 h 1700"/>
                  <a:gd name="T6" fmla="*/ 574 w 10816"/>
                  <a:gd name="T7" fmla="*/ 9 h 1700"/>
                  <a:gd name="T8" fmla="*/ 4 w 10816"/>
                  <a:gd name="T9" fmla="*/ 0 h 1700"/>
                  <a:gd name="T10" fmla="*/ 0 w 10816"/>
                  <a:gd name="T11" fmla="*/ 1699 h 1700"/>
                  <a:gd name="T12" fmla="*/ 10816 w 10816"/>
                  <a:gd name="T13" fmla="*/ 1700 h 1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816" h="1700">
                    <a:moveTo>
                      <a:pt x="10816" y="1700"/>
                    </a:moveTo>
                    <a:lnTo>
                      <a:pt x="10809" y="1657"/>
                    </a:lnTo>
                    <a:lnTo>
                      <a:pt x="571" y="1657"/>
                    </a:lnTo>
                    <a:lnTo>
                      <a:pt x="574" y="9"/>
                    </a:lnTo>
                    <a:lnTo>
                      <a:pt x="4" y="0"/>
                    </a:lnTo>
                    <a:lnTo>
                      <a:pt x="0" y="1699"/>
                    </a:lnTo>
                    <a:lnTo>
                      <a:pt x="10816" y="170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DAE0BAF4-C3A5-4829-8EFC-9B848ECDC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7926" y="3729038"/>
                <a:ext cx="107950" cy="1425575"/>
              </a:xfrm>
              <a:custGeom>
                <a:avLst/>
                <a:gdLst>
                  <a:gd name="T0" fmla="*/ 1 w 343"/>
                  <a:gd name="T1" fmla="*/ 111 h 4493"/>
                  <a:gd name="T2" fmla="*/ 0 w 343"/>
                  <a:gd name="T3" fmla="*/ 4377 h 4493"/>
                  <a:gd name="T4" fmla="*/ 343 w 343"/>
                  <a:gd name="T5" fmla="*/ 4493 h 4493"/>
                  <a:gd name="T6" fmla="*/ 336 w 343"/>
                  <a:gd name="T7" fmla="*/ 4464 h 4493"/>
                  <a:gd name="T8" fmla="*/ 331 w 343"/>
                  <a:gd name="T9" fmla="*/ 4428 h 4493"/>
                  <a:gd name="T10" fmla="*/ 326 w 343"/>
                  <a:gd name="T11" fmla="*/ 4386 h 4493"/>
                  <a:gd name="T12" fmla="*/ 321 w 343"/>
                  <a:gd name="T13" fmla="*/ 4337 h 4493"/>
                  <a:gd name="T14" fmla="*/ 318 w 343"/>
                  <a:gd name="T15" fmla="*/ 4283 h 4493"/>
                  <a:gd name="T16" fmla="*/ 315 w 343"/>
                  <a:gd name="T17" fmla="*/ 4222 h 4493"/>
                  <a:gd name="T18" fmla="*/ 312 w 343"/>
                  <a:gd name="T19" fmla="*/ 4158 h 4493"/>
                  <a:gd name="T20" fmla="*/ 310 w 343"/>
                  <a:gd name="T21" fmla="*/ 4089 h 4493"/>
                  <a:gd name="T22" fmla="*/ 307 w 343"/>
                  <a:gd name="T23" fmla="*/ 3938 h 4493"/>
                  <a:gd name="T24" fmla="*/ 306 w 343"/>
                  <a:gd name="T25" fmla="*/ 3774 h 4493"/>
                  <a:gd name="T26" fmla="*/ 306 w 343"/>
                  <a:gd name="T27" fmla="*/ 3602 h 4493"/>
                  <a:gd name="T28" fmla="*/ 307 w 343"/>
                  <a:gd name="T29" fmla="*/ 3425 h 4493"/>
                  <a:gd name="T30" fmla="*/ 308 w 343"/>
                  <a:gd name="T31" fmla="*/ 3247 h 4493"/>
                  <a:gd name="T32" fmla="*/ 310 w 343"/>
                  <a:gd name="T33" fmla="*/ 3069 h 4493"/>
                  <a:gd name="T34" fmla="*/ 313 w 343"/>
                  <a:gd name="T35" fmla="*/ 2898 h 4493"/>
                  <a:gd name="T36" fmla="*/ 316 w 343"/>
                  <a:gd name="T37" fmla="*/ 2737 h 4493"/>
                  <a:gd name="T38" fmla="*/ 318 w 343"/>
                  <a:gd name="T39" fmla="*/ 2588 h 4493"/>
                  <a:gd name="T40" fmla="*/ 320 w 343"/>
                  <a:gd name="T41" fmla="*/ 2456 h 4493"/>
                  <a:gd name="T42" fmla="*/ 322 w 343"/>
                  <a:gd name="T43" fmla="*/ 2345 h 4493"/>
                  <a:gd name="T44" fmla="*/ 322 w 343"/>
                  <a:gd name="T45" fmla="*/ 2257 h 4493"/>
                  <a:gd name="T46" fmla="*/ 322 w 343"/>
                  <a:gd name="T47" fmla="*/ 2116 h 4493"/>
                  <a:gd name="T48" fmla="*/ 322 w 343"/>
                  <a:gd name="T49" fmla="*/ 1975 h 4493"/>
                  <a:gd name="T50" fmla="*/ 322 w 343"/>
                  <a:gd name="T51" fmla="*/ 1834 h 4493"/>
                  <a:gd name="T52" fmla="*/ 322 w 343"/>
                  <a:gd name="T53" fmla="*/ 1693 h 4493"/>
                  <a:gd name="T54" fmla="*/ 322 w 343"/>
                  <a:gd name="T55" fmla="*/ 1552 h 4493"/>
                  <a:gd name="T56" fmla="*/ 322 w 343"/>
                  <a:gd name="T57" fmla="*/ 1411 h 4493"/>
                  <a:gd name="T58" fmla="*/ 322 w 343"/>
                  <a:gd name="T59" fmla="*/ 1270 h 4493"/>
                  <a:gd name="T60" fmla="*/ 322 w 343"/>
                  <a:gd name="T61" fmla="*/ 1129 h 4493"/>
                  <a:gd name="T62" fmla="*/ 322 w 343"/>
                  <a:gd name="T63" fmla="*/ 988 h 4493"/>
                  <a:gd name="T64" fmla="*/ 322 w 343"/>
                  <a:gd name="T65" fmla="*/ 846 h 4493"/>
                  <a:gd name="T66" fmla="*/ 322 w 343"/>
                  <a:gd name="T67" fmla="*/ 706 h 4493"/>
                  <a:gd name="T68" fmla="*/ 322 w 343"/>
                  <a:gd name="T69" fmla="*/ 565 h 4493"/>
                  <a:gd name="T70" fmla="*/ 322 w 343"/>
                  <a:gd name="T71" fmla="*/ 423 h 4493"/>
                  <a:gd name="T72" fmla="*/ 322 w 343"/>
                  <a:gd name="T73" fmla="*/ 283 h 4493"/>
                  <a:gd name="T74" fmla="*/ 322 w 343"/>
                  <a:gd name="T75" fmla="*/ 142 h 4493"/>
                  <a:gd name="T76" fmla="*/ 322 w 343"/>
                  <a:gd name="T77" fmla="*/ 0 h 4493"/>
                  <a:gd name="T78" fmla="*/ 1 w 343"/>
                  <a:gd name="T79" fmla="*/ 111 h 4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43" h="4493">
                    <a:moveTo>
                      <a:pt x="1" y="111"/>
                    </a:moveTo>
                    <a:lnTo>
                      <a:pt x="0" y="4377"/>
                    </a:lnTo>
                    <a:lnTo>
                      <a:pt x="343" y="4493"/>
                    </a:lnTo>
                    <a:lnTo>
                      <a:pt x="336" y="4464"/>
                    </a:lnTo>
                    <a:lnTo>
                      <a:pt x="331" y="4428"/>
                    </a:lnTo>
                    <a:lnTo>
                      <a:pt x="326" y="4386"/>
                    </a:lnTo>
                    <a:lnTo>
                      <a:pt x="321" y="4337"/>
                    </a:lnTo>
                    <a:lnTo>
                      <a:pt x="318" y="4283"/>
                    </a:lnTo>
                    <a:lnTo>
                      <a:pt x="315" y="4222"/>
                    </a:lnTo>
                    <a:lnTo>
                      <a:pt x="312" y="4158"/>
                    </a:lnTo>
                    <a:lnTo>
                      <a:pt x="310" y="4089"/>
                    </a:lnTo>
                    <a:lnTo>
                      <a:pt x="307" y="3938"/>
                    </a:lnTo>
                    <a:lnTo>
                      <a:pt x="306" y="3774"/>
                    </a:lnTo>
                    <a:lnTo>
                      <a:pt x="306" y="3602"/>
                    </a:lnTo>
                    <a:lnTo>
                      <a:pt x="307" y="3425"/>
                    </a:lnTo>
                    <a:lnTo>
                      <a:pt x="308" y="3247"/>
                    </a:lnTo>
                    <a:lnTo>
                      <a:pt x="310" y="3069"/>
                    </a:lnTo>
                    <a:lnTo>
                      <a:pt x="313" y="2898"/>
                    </a:lnTo>
                    <a:lnTo>
                      <a:pt x="316" y="2737"/>
                    </a:lnTo>
                    <a:lnTo>
                      <a:pt x="318" y="2588"/>
                    </a:lnTo>
                    <a:lnTo>
                      <a:pt x="320" y="2456"/>
                    </a:lnTo>
                    <a:lnTo>
                      <a:pt x="322" y="2345"/>
                    </a:lnTo>
                    <a:lnTo>
                      <a:pt x="322" y="2257"/>
                    </a:lnTo>
                    <a:lnTo>
                      <a:pt x="322" y="2116"/>
                    </a:lnTo>
                    <a:lnTo>
                      <a:pt x="322" y="1975"/>
                    </a:lnTo>
                    <a:lnTo>
                      <a:pt x="322" y="1834"/>
                    </a:lnTo>
                    <a:lnTo>
                      <a:pt x="322" y="1693"/>
                    </a:lnTo>
                    <a:lnTo>
                      <a:pt x="322" y="1552"/>
                    </a:lnTo>
                    <a:lnTo>
                      <a:pt x="322" y="1411"/>
                    </a:lnTo>
                    <a:lnTo>
                      <a:pt x="322" y="1270"/>
                    </a:lnTo>
                    <a:lnTo>
                      <a:pt x="322" y="1129"/>
                    </a:lnTo>
                    <a:lnTo>
                      <a:pt x="322" y="988"/>
                    </a:lnTo>
                    <a:lnTo>
                      <a:pt x="322" y="846"/>
                    </a:lnTo>
                    <a:lnTo>
                      <a:pt x="322" y="706"/>
                    </a:lnTo>
                    <a:lnTo>
                      <a:pt x="322" y="565"/>
                    </a:lnTo>
                    <a:lnTo>
                      <a:pt x="322" y="423"/>
                    </a:lnTo>
                    <a:lnTo>
                      <a:pt x="322" y="283"/>
                    </a:lnTo>
                    <a:lnTo>
                      <a:pt x="322" y="142"/>
                    </a:lnTo>
                    <a:lnTo>
                      <a:pt x="322" y="0"/>
                    </a:lnTo>
                    <a:lnTo>
                      <a:pt x="1" y="111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90B46F5A-4624-4EB6-996A-3F731F468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5651" y="3733801"/>
                <a:ext cx="100013" cy="1417638"/>
              </a:xfrm>
              <a:custGeom>
                <a:avLst/>
                <a:gdLst>
                  <a:gd name="T0" fmla="*/ 0 w 316"/>
                  <a:gd name="T1" fmla="*/ 4468 h 4468"/>
                  <a:gd name="T2" fmla="*/ 316 w 316"/>
                  <a:gd name="T3" fmla="*/ 4363 h 4468"/>
                  <a:gd name="T4" fmla="*/ 316 w 316"/>
                  <a:gd name="T5" fmla="*/ 96 h 4468"/>
                  <a:gd name="T6" fmla="*/ 20 w 316"/>
                  <a:gd name="T7" fmla="*/ 0 h 4468"/>
                  <a:gd name="T8" fmla="*/ 20 w 316"/>
                  <a:gd name="T9" fmla="*/ 140 h 4468"/>
                  <a:gd name="T10" fmla="*/ 22 w 316"/>
                  <a:gd name="T11" fmla="*/ 344 h 4468"/>
                  <a:gd name="T12" fmla="*/ 25 w 316"/>
                  <a:gd name="T13" fmla="*/ 603 h 4468"/>
                  <a:gd name="T14" fmla="*/ 28 w 316"/>
                  <a:gd name="T15" fmla="*/ 904 h 4468"/>
                  <a:gd name="T16" fmla="*/ 32 w 316"/>
                  <a:gd name="T17" fmla="*/ 1240 h 4468"/>
                  <a:gd name="T18" fmla="*/ 35 w 316"/>
                  <a:gd name="T19" fmla="*/ 1602 h 4468"/>
                  <a:gd name="T20" fmla="*/ 37 w 316"/>
                  <a:gd name="T21" fmla="*/ 1977 h 4468"/>
                  <a:gd name="T22" fmla="*/ 39 w 316"/>
                  <a:gd name="T23" fmla="*/ 2360 h 4468"/>
                  <a:gd name="T24" fmla="*/ 40 w 316"/>
                  <a:gd name="T25" fmla="*/ 2738 h 4468"/>
                  <a:gd name="T26" fmla="*/ 40 w 316"/>
                  <a:gd name="T27" fmla="*/ 3103 h 4468"/>
                  <a:gd name="T28" fmla="*/ 39 w 316"/>
                  <a:gd name="T29" fmla="*/ 3445 h 4468"/>
                  <a:gd name="T30" fmla="*/ 36 w 316"/>
                  <a:gd name="T31" fmla="*/ 3753 h 4468"/>
                  <a:gd name="T32" fmla="*/ 34 w 316"/>
                  <a:gd name="T33" fmla="*/ 3892 h 4468"/>
                  <a:gd name="T34" fmla="*/ 31 w 316"/>
                  <a:gd name="T35" fmla="*/ 4020 h 4468"/>
                  <a:gd name="T36" fmla="*/ 26 w 316"/>
                  <a:gd name="T37" fmla="*/ 4134 h 4468"/>
                  <a:gd name="T38" fmla="*/ 23 w 316"/>
                  <a:gd name="T39" fmla="*/ 4234 h 4468"/>
                  <a:gd name="T40" fmla="*/ 18 w 316"/>
                  <a:gd name="T41" fmla="*/ 4318 h 4468"/>
                  <a:gd name="T42" fmla="*/ 13 w 316"/>
                  <a:gd name="T43" fmla="*/ 4387 h 4468"/>
                  <a:gd name="T44" fmla="*/ 6 w 316"/>
                  <a:gd name="T45" fmla="*/ 4436 h 4468"/>
                  <a:gd name="T46" fmla="*/ 0 w 316"/>
                  <a:gd name="T47" fmla="*/ 4468 h 4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16" h="4468">
                    <a:moveTo>
                      <a:pt x="0" y="4468"/>
                    </a:moveTo>
                    <a:lnTo>
                      <a:pt x="316" y="4363"/>
                    </a:lnTo>
                    <a:lnTo>
                      <a:pt x="316" y="96"/>
                    </a:lnTo>
                    <a:lnTo>
                      <a:pt x="20" y="0"/>
                    </a:lnTo>
                    <a:lnTo>
                      <a:pt x="20" y="140"/>
                    </a:lnTo>
                    <a:lnTo>
                      <a:pt x="22" y="344"/>
                    </a:lnTo>
                    <a:lnTo>
                      <a:pt x="25" y="603"/>
                    </a:lnTo>
                    <a:lnTo>
                      <a:pt x="28" y="904"/>
                    </a:lnTo>
                    <a:lnTo>
                      <a:pt x="32" y="1240"/>
                    </a:lnTo>
                    <a:lnTo>
                      <a:pt x="35" y="1602"/>
                    </a:lnTo>
                    <a:lnTo>
                      <a:pt x="37" y="1977"/>
                    </a:lnTo>
                    <a:lnTo>
                      <a:pt x="39" y="2360"/>
                    </a:lnTo>
                    <a:lnTo>
                      <a:pt x="40" y="2738"/>
                    </a:lnTo>
                    <a:lnTo>
                      <a:pt x="40" y="3103"/>
                    </a:lnTo>
                    <a:lnTo>
                      <a:pt x="39" y="3445"/>
                    </a:lnTo>
                    <a:lnTo>
                      <a:pt x="36" y="3753"/>
                    </a:lnTo>
                    <a:lnTo>
                      <a:pt x="34" y="3892"/>
                    </a:lnTo>
                    <a:lnTo>
                      <a:pt x="31" y="4020"/>
                    </a:lnTo>
                    <a:lnTo>
                      <a:pt x="26" y="4134"/>
                    </a:lnTo>
                    <a:lnTo>
                      <a:pt x="23" y="4234"/>
                    </a:lnTo>
                    <a:lnTo>
                      <a:pt x="18" y="4318"/>
                    </a:lnTo>
                    <a:lnTo>
                      <a:pt x="13" y="4387"/>
                    </a:lnTo>
                    <a:lnTo>
                      <a:pt x="6" y="4436"/>
                    </a:lnTo>
                    <a:lnTo>
                      <a:pt x="0" y="4468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8220512B-AD6F-4BD1-A77B-96F04EF31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0013" y="6099176"/>
                <a:ext cx="180975" cy="538163"/>
              </a:xfrm>
              <a:custGeom>
                <a:avLst/>
                <a:gdLst>
                  <a:gd name="T0" fmla="*/ 9 w 568"/>
                  <a:gd name="T1" fmla="*/ 1653 h 1696"/>
                  <a:gd name="T2" fmla="*/ 16 w 568"/>
                  <a:gd name="T3" fmla="*/ 1696 h 1696"/>
                  <a:gd name="T4" fmla="*/ 568 w 568"/>
                  <a:gd name="T5" fmla="*/ 1696 h 1696"/>
                  <a:gd name="T6" fmla="*/ 568 w 568"/>
                  <a:gd name="T7" fmla="*/ 0 h 1696"/>
                  <a:gd name="T8" fmla="*/ 0 w 568"/>
                  <a:gd name="T9" fmla="*/ 5 h 1696"/>
                  <a:gd name="T10" fmla="*/ 9 w 568"/>
                  <a:gd name="T11" fmla="*/ 1653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8" h="1696">
                    <a:moveTo>
                      <a:pt x="9" y="1653"/>
                    </a:moveTo>
                    <a:lnTo>
                      <a:pt x="16" y="1696"/>
                    </a:lnTo>
                    <a:lnTo>
                      <a:pt x="568" y="1696"/>
                    </a:lnTo>
                    <a:lnTo>
                      <a:pt x="568" y="0"/>
                    </a:lnTo>
                    <a:lnTo>
                      <a:pt x="0" y="5"/>
                    </a:lnTo>
                    <a:lnTo>
                      <a:pt x="9" y="1653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FB0C9C27-57F8-411B-9A2F-17BD66FFFE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3826" y="6234113"/>
                <a:ext cx="88900" cy="269875"/>
              </a:xfrm>
              <a:custGeom>
                <a:avLst/>
                <a:gdLst>
                  <a:gd name="T0" fmla="*/ 5 w 281"/>
                  <a:gd name="T1" fmla="*/ 841 h 848"/>
                  <a:gd name="T2" fmla="*/ 281 w 281"/>
                  <a:gd name="T3" fmla="*/ 848 h 848"/>
                  <a:gd name="T4" fmla="*/ 281 w 281"/>
                  <a:gd name="T5" fmla="*/ 0 h 848"/>
                  <a:gd name="T6" fmla="*/ 0 w 281"/>
                  <a:gd name="T7" fmla="*/ 4 h 848"/>
                  <a:gd name="T8" fmla="*/ 5 w 281"/>
                  <a:gd name="T9" fmla="*/ 841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1" h="848">
                    <a:moveTo>
                      <a:pt x="5" y="841"/>
                    </a:moveTo>
                    <a:lnTo>
                      <a:pt x="281" y="848"/>
                    </a:lnTo>
                    <a:lnTo>
                      <a:pt x="281" y="0"/>
                    </a:lnTo>
                    <a:lnTo>
                      <a:pt x="0" y="4"/>
                    </a:lnTo>
                    <a:lnTo>
                      <a:pt x="5" y="841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66CD7A35-3369-4A4B-9B7A-6861C5E82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9276" y="6234113"/>
                <a:ext cx="88900" cy="268288"/>
              </a:xfrm>
              <a:custGeom>
                <a:avLst/>
                <a:gdLst>
                  <a:gd name="T0" fmla="*/ 275 w 280"/>
                  <a:gd name="T1" fmla="*/ 841 h 847"/>
                  <a:gd name="T2" fmla="*/ 280 w 280"/>
                  <a:gd name="T3" fmla="*/ 8 h 847"/>
                  <a:gd name="T4" fmla="*/ 0 w 280"/>
                  <a:gd name="T5" fmla="*/ 0 h 847"/>
                  <a:gd name="T6" fmla="*/ 0 w 280"/>
                  <a:gd name="T7" fmla="*/ 847 h 847"/>
                  <a:gd name="T8" fmla="*/ 275 w 280"/>
                  <a:gd name="T9" fmla="*/ 841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847">
                    <a:moveTo>
                      <a:pt x="275" y="841"/>
                    </a:moveTo>
                    <a:lnTo>
                      <a:pt x="280" y="8"/>
                    </a:lnTo>
                    <a:lnTo>
                      <a:pt x="0" y="0"/>
                    </a:lnTo>
                    <a:lnTo>
                      <a:pt x="0" y="847"/>
                    </a:lnTo>
                    <a:lnTo>
                      <a:pt x="275" y="841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0648BABE-0864-4BDF-8AC7-0B172B1A08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488" y="1541463"/>
                <a:ext cx="1592263" cy="1514475"/>
              </a:xfrm>
              <a:custGeom>
                <a:avLst/>
                <a:gdLst>
                  <a:gd name="T0" fmla="*/ 2508 w 5015"/>
                  <a:gd name="T1" fmla="*/ 0 h 4772"/>
                  <a:gd name="T2" fmla="*/ 3386 w 5015"/>
                  <a:gd name="T3" fmla="*/ 1430 h 4772"/>
                  <a:gd name="T4" fmla="*/ 5015 w 5015"/>
                  <a:gd name="T5" fmla="*/ 1823 h 4772"/>
                  <a:gd name="T6" fmla="*/ 3928 w 5015"/>
                  <a:gd name="T7" fmla="*/ 3100 h 4772"/>
                  <a:gd name="T8" fmla="*/ 4057 w 5015"/>
                  <a:gd name="T9" fmla="*/ 4772 h 4772"/>
                  <a:gd name="T10" fmla="*/ 2508 w 5015"/>
                  <a:gd name="T11" fmla="*/ 4132 h 4772"/>
                  <a:gd name="T12" fmla="*/ 958 w 5015"/>
                  <a:gd name="T13" fmla="*/ 4772 h 4772"/>
                  <a:gd name="T14" fmla="*/ 1088 w 5015"/>
                  <a:gd name="T15" fmla="*/ 3100 h 4772"/>
                  <a:gd name="T16" fmla="*/ 0 w 5015"/>
                  <a:gd name="T17" fmla="*/ 1823 h 4772"/>
                  <a:gd name="T18" fmla="*/ 1630 w 5015"/>
                  <a:gd name="T19" fmla="*/ 1430 h 4772"/>
                  <a:gd name="T20" fmla="*/ 2508 w 5015"/>
                  <a:gd name="T21" fmla="*/ 0 h 4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15" h="4772">
                    <a:moveTo>
                      <a:pt x="2508" y="0"/>
                    </a:moveTo>
                    <a:lnTo>
                      <a:pt x="3386" y="1430"/>
                    </a:lnTo>
                    <a:lnTo>
                      <a:pt x="5015" y="1823"/>
                    </a:lnTo>
                    <a:lnTo>
                      <a:pt x="3928" y="3100"/>
                    </a:lnTo>
                    <a:lnTo>
                      <a:pt x="4057" y="4772"/>
                    </a:lnTo>
                    <a:lnTo>
                      <a:pt x="2508" y="4132"/>
                    </a:lnTo>
                    <a:lnTo>
                      <a:pt x="958" y="4772"/>
                    </a:lnTo>
                    <a:lnTo>
                      <a:pt x="1088" y="3100"/>
                    </a:lnTo>
                    <a:lnTo>
                      <a:pt x="0" y="1823"/>
                    </a:lnTo>
                    <a:lnTo>
                      <a:pt x="1630" y="1430"/>
                    </a:lnTo>
                    <a:lnTo>
                      <a:pt x="2508" y="0"/>
                    </a:lnTo>
                    <a:close/>
                  </a:path>
                </a:pathLst>
              </a:custGeom>
              <a:solidFill>
                <a:srgbClr val="F2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5696F012-FC38-4CF5-B463-CA4D2A0AEDEE}"/>
                </a:ext>
              </a:extLst>
            </p:cNvPr>
            <p:cNvSpPr/>
            <p:nvPr/>
          </p:nvSpPr>
          <p:spPr>
            <a:xfrm>
              <a:off x="2072249" y="1914524"/>
              <a:ext cx="2658709" cy="162397"/>
            </a:xfrm>
            <a:prstGeom prst="roundRect">
              <a:avLst>
                <a:gd name="adj" fmla="val 19633"/>
              </a:avLst>
            </a:prstGeom>
            <a:solidFill>
              <a:srgbClr val="F2B200"/>
            </a:solidFill>
            <a:ln>
              <a:solidFill>
                <a:srgbClr val="F2B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1E853FF-427A-4C71-93CB-CB584F44A84F}"/>
              </a:ext>
            </a:extLst>
          </p:cNvPr>
          <p:cNvGrpSpPr/>
          <p:nvPr/>
        </p:nvGrpSpPr>
        <p:grpSpPr>
          <a:xfrm>
            <a:off x="3139147" y="4762003"/>
            <a:ext cx="842659" cy="842657"/>
            <a:chOff x="3003004" y="4701053"/>
            <a:chExt cx="842659" cy="842657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14E9FC5-E655-44F3-8D65-63468AF71FB5}"/>
                </a:ext>
              </a:extLst>
            </p:cNvPr>
            <p:cNvSpPr/>
            <p:nvPr/>
          </p:nvSpPr>
          <p:spPr>
            <a:xfrm>
              <a:off x="3003004" y="4701053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59D1C8A-F6E4-487A-A118-B80D23A55724}"/>
                </a:ext>
              </a:extLst>
            </p:cNvPr>
            <p:cNvSpPr/>
            <p:nvPr/>
          </p:nvSpPr>
          <p:spPr>
            <a:xfrm>
              <a:off x="3087724" y="4785773"/>
              <a:ext cx="673219" cy="67321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F56E702-2CB9-4417-B246-59D03E3CB1E6}"/>
              </a:ext>
            </a:extLst>
          </p:cNvPr>
          <p:cNvGrpSpPr/>
          <p:nvPr/>
        </p:nvGrpSpPr>
        <p:grpSpPr>
          <a:xfrm>
            <a:off x="8166588" y="4762003"/>
            <a:ext cx="842659" cy="842657"/>
            <a:chOff x="8030445" y="4701053"/>
            <a:chExt cx="842659" cy="842657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4C93F7E-BE44-43EC-A347-08BF8865B83B}"/>
                </a:ext>
              </a:extLst>
            </p:cNvPr>
            <p:cNvSpPr/>
            <p:nvPr/>
          </p:nvSpPr>
          <p:spPr>
            <a:xfrm>
              <a:off x="8030445" y="4701053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6713942-842F-46A7-B5A5-8481B3BBA8CE}"/>
                </a:ext>
              </a:extLst>
            </p:cNvPr>
            <p:cNvSpPr/>
            <p:nvPr/>
          </p:nvSpPr>
          <p:spPr>
            <a:xfrm>
              <a:off x="8115165" y="4785773"/>
              <a:ext cx="673219" cy="673217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289869A-1EEF-4CE2-B989-21896C9A6B4C}"/>
              </a:ext>
            </a:extLst>
          </p:cNvPr>
          <p:cNvGrpSpPr/>
          <p:nvPr/>
        </p:nvGrpSpPr>
        <p:grpSpPr>
          <a:xfrm>
            <a:off x="3897086" y="3035909"/>
            <a:ext cx="842659" cy="842657"/>
            <a:chOff x="3760943" y="2974959"/>
            <a:chExt cx="842659" cy="842657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2F29ABE-467A-4885-96C7-817A4D2B126C}"/>
                </a:ext>
              </a:extLst>
            </p:cNvPr>
            <p:cNvSpPr/>
            <p:nvPr/>
          </p:nvSpPr>
          <p:spPr>
            <a:xfrm>
              <a:off x="3760943" y="2974959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7AF157B-CA9B-4F6F-97C4-75ED2B298966}"/>
                </a:ext>
              </a:extLst>
            </p:cNvPr>
            <p:cNvSpPr/>
            <p:nvPr/>
          </p:nvSpPr>
          <p:spPr>
            <a:xfrm>
              <a:off x="3845663" y="3059679"/>
              <a:ext cx="673219" cy="67321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6596C63-BA6B-4988-8E6F-C825BC760B65}"/>
              </a:ext>
            </a:extLst>
          </p:cNvPr>
          <p:cNvGrpSpPr/>
          <p:nvPr/>
        </p:nvGrpSpPr>
        <p:grpSpPr>
          <a:xfrm>
            <a:off x="7642992" y="3035909"/>
            <a:ext cx="842659" cy="842657"/>
            <a:chOff x="7506849" y="2974959"/>
            <a:chExt cx="842659" cy="842657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BAD18CA-0549-4F93-95A8-C3E0AB22CFF0}"/>
                </a:ext>
              </a:extLst>
            </p:cNvPr>
            <p:cNvSpPr/>
            <p:nvPr/>
          </p:nvSpPr>
          <p:spPr>
            <a:xfrm>
              <a:off x="7506849" y="2974959"/>
              <a:ext cx="842659" cy="842657"/>
            </a:xfrm>
            <a:prstGeom prst="ellipse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B8DD339-ADB0-4693-922D-B7EA78022577}"/>
                </a:ext>
              </a:extLst>
            </p:cNvPr>
            <p:cNvSpPr/>
            <p:nvPr/>
          </p:nvSpPr>
          <p:spPr>
            <a:xfrm>
              <a:off x="7591569" y="3059679"/>
              <a:ext cx="673219" cy="67321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285B322A-09D3-401D-A2B5-397DBAAB6AFB}"/>
              </a:ext>
            </a:extLst>
          </p:cNvPr>
          <p:cNvSpPr txBox="1"/>
          <p:nvPr/>
        </p:nvSpPr>
        <p:spPr>
          <a:xfrm>
            <a:off x="1132007" y="313351"/>
            <a:ext cx="760797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 Stage Accomplishments Diagram </a:t>
            </a:r>
            <a:endParaRPr lang="en-ID" sz="4400" dirty="0">
              <a:solidFill>
                <a:schemeClr val="bg1"/>
              </a:solidFill>
            </a:endParaRPr>
          </a:p>
        </p:txBody>
      </p:sp>
      <p:sp>
        <p:nvSpPr>
          <p:cNvPr id="49" name="Freeform 213">
            <a:extLst>
              <a:ext uri="{FF2B5EF4-FFF2-40B4-BE49-F238E27FC236}">
                <a16:creationId xmlns:a16="http://schemas.microsoft.com/office/drawing/2014/main" id="{FCCC6337-30CA-4451-AB3C-197EDF467F88}"/>
              </a:ext>
            </a:extLst>
          </p:cNvPr>
          <p:cNvSpPr>
            <a:spLocks noEditPoints="1"/>
          </p:cNvSpPr>
          <p:nvPr/>
        </p:nvSpPr>
        <p:spPr bwMode="auto">
          <a:xfrm rot="1800000">
            <a:off x="3408287" y="5067177"/>
            <a:ext cx="219992" cy="219992"/>
          </a:xfrm>
          <a:custGeom>
            <a:avLst/>
            <a:gdLst>
              <a:gd name="T0" fmla="*/ 8330 w 16095"/>
              <a:gd name="T1" fmla="*/ 13155 h 16095"/>
              <a:gd name="T2" fmla="*/ 8153 w 16095"/>
              <a:gd name="T3" fmla="*/ 13120 h 16095"/>
              <a:gd name="T4" fmla="*/ 5125 w 16095"/>
              <a:gd name="T5" fmla="*/ 12104 h 16095"/>
              <a:gd name="T6" fmla="*/ 5125 w 16095"/>
              <a:gd name="T7" fmla="*/ 12104 h 16095"/>
              <a:gd name="T8" fmla="*/ 4694 w 16095"/>
              <a:gd name="T9" fmla="*/ 11707 h 16095"/>
              <a:gd name="T10" fmla="*/ 1577 w 16095"/>
              <a:gd name="T11" fmla="*/ 10451 h 16095"/>
              <a:gd name="T12" fmla="*/ 15800 w 16095"/>
              <a:gd name="T13" fmla="*/ 45 h 16095"/>
              <a:gd name="T14" fmla="*/ 15716 w 16095"/>
              <a:gd name="T15" fmla="*/ 15 h 16095"/>
              <a:gd name="T16" fmla="*/ 15627 w 16095"/>
              <a:gd name="T17" fmla="*/ 1 h 16095"/>
              <a:gd name="T18" fmla="*/ 15537 w 16095"/>
              <a:gd name="T19" fmla="*/ 3 h 16095"/>
              <a:gd name="T20" fmla="*/ 15448 w 16095"/>
              <a:gd name="T21" fmla="*/ 21 h 16095"/>
              <a:gd name="T22" fmla="*/ 15362 w 16095"/>
              <a:gd name="T23" fmla="*/ 55 h 16095"/>
              <a:gd name="T24" fmla="*/ 210 w 16095"/>
              <a:gd name="T25" fmla="*/ 10154 h 16095"/>
              <a:gd name="T26" fmla="*/ 145 w 16095"/>
              <a:gd name="T27" fmla="*/ 10209 h 16095"/>
              <a:gd name="T28" fmla="*/ 91 w 16095"/>
              <a:gd name="T29" fmla="*/ 10275 h 16095"/>
              <a:gd name="T30" fmla="*/ 48 w 16095"/>
              <a:gd name="T31" fmla="*/ 10348 h 16095"/>
              <a:gd name="T32" fmla="*/ 18 w 16095"/>
              <a:gd name="T33" fmla="*/ 10428 h 16095"/>
              <a:gd name="T34" fmla="*/ 3 w 16095"/>
              <a:gd name="T35" fmla="*/ 10511 h 16095"/>
              <a:gd name="T36" fmla="*/ 1 w 16095"/>
              <a:gd name="T37" fmla="*/ 10597 h 16095"/>
              <a:gd name="T38" fmla="*/ 15 w 16095"/>
              <a:gd name="T39" fmla="*/ 10682 h 16095"/>
              <a:gd name="T40" fmla="*/ 42 w 16095"/>
              <a:gd name="T41" fmla="*/ 10764 h 16095"/>
              <a:gd name="T42" fmla="*/ 82 w 16095"/>
              <a:gd name="T43" fmla="*/ 10838 h 16095"/>
              <a:gd name="T44" fmla="*/ 134 w 16095"/>
              <a:gd name="T45" fmla="*/ 10904 h 16095"/>
              <a:gd name="T46" fmla="*/ 197 w 16095"/>
              <a:gd name="T47" fmla="*/ 10961 h 16095"/>
              <a:gd name="T48" fmla="*/ 269 w 16095"/>
              <a:gd name="T49" fmla="*/ 11007 h 16095"/>
              <a:gd name="T50" fmla="*/ 6102 w 16095"/>
              <a:gd name="T51" fmla="*/ 15842 h 16095"/>
              <a:gd name="T52" fmla="*/ 6148 w 16095"/>
              <a:gd name="T53" fmla="*/ 15910 h 16095"/>
              <a:gd name="T54" fmla="*/ 6206 w 16095"/>
              <a:gd name="T55" fmla="*/ 15968 h 16095"/>
              <a:gd name="T56" fmla="*/ 6270 w 16095"/>
              <a:gd name="T57" fmla="*/ 16018 h 16095"/>
              <a:gd name="T58" fmla="*/ 6341 w 16095"/>
              <a:gd name="T59" fmla="*/ 16055 h 16095"/>
              <a:gd name="T60" fmla="*/ 6419 w 16095"/>
              <a:gd name="T61" fmla="*/ 16081 h 16095"/>
              <a:gd name="T62" fmla="*/ 6499 w 16095"/>
              <a:gd name="T63" fmla="*/ 16093 h 16095"/>
              <a:gd name="T64" fmla="*/ 6572 w 16095"/>
              <a:gd name="T65" fmla="*/ 16094 h 16095"/>
              <a:gd name="T66" fmla="*/ 6652 w 16095"/>
              <a:gd name="T67" fmla="*/ 16082 h 16095"/>
              <a:gd name="T68" fmla="*/ 6729 w 16095"/>
              <a:gd name="T69" fmla="*/ 16058 h 16095"/>
              <a:gd name="T70" fmla="*/ 6800 w 16095"/>
              <a:gd name="T71" fmla="*/ 16022 h 16095"/>
              <a:gd name="T72" fmla="*/ 6866 w 16095"/>
              <a:gd name="T73" fmla="*/ 15974 h 16095"/>
              <a:gd name="T74" fmla="*/ 6922 w 16095"/>
              <a:gd name="T75" fmla="*/ 15917 h 16095"/>
              <a:gd name="T76" fmla="*/ 6970 w 16095"/>
              <a:gd name="T77" fmla="*/ 15851 h 16095"/>
              <a:gd name="T78" fmla="*/ 12958 w 16095"/>
              <a:gd name="T79" fmla="*/ 16081 h 16095"/>
              <a:gd name="T80" fmla="*/ 13077 w 16095"/>
              <a:gd name="T81" fmla="*/ 16095 h 16095"/>
              <a:gd name="T82" fmla="*/ 13157 w 16095"/>
              <a:gd name="T83" fmla="*/ 16089 h 16095"/>
              <a:gd name="T84" fmla="*/ 13234 w 16095"/>
              <a:gd name="T85" fmla="*/ 16070 h 16095"/>
              <a:gd name="T86" fmla="*/ 13309 w 16095"/>
              <a:gd name="T87" fmla="*/ 16038 h 16095"/>
              <a:gd name="T88" fmla="*/ 13415 w 16095"/>
              <a:gd name="T89" fmla="*/ 15964 h 16095"/>
              <a:gd name="T90" fmla="*/ 13504 w 16095"/>
              <a:gd name="T91" fmla="*/ 15858 h 16095"/>
              <a:gd name="T92" fmla="*/ 13561 w 16095"/>
              <a:gd name="T93" fmla="*/ 15730 h 16095"/>
              <a:gd name="T94" fmla="*/ 16093 w 16095"/>
              <a:gd name="T95" fmla="*/ 548 h 16095"/>
              <a:gd name="T96" fmla="*/ 16093 w 16095"/>
              <a:gd name="T97" fmla="*/ 457 h 16095"/>
              <a:gd name="T98" fmla="*/ 16076 w 16095"/>
              <a:gd name="T99" fmla="*/ 367 h 16095"/>
              <a:gd name="T100" fmla="*/ 16045 w 16095"/>
              <a:gd name="T101" fmla="*/ 284 h 16095"/>
              <a:gd name="T102" fmla="*/ 15997 w 16095"/>
              <a:gd name="T103" fmla="*/ 206 h 16095"/>
              <a:gd name="T104" fmla="*/ 15938 w 16095"/>
              <a:gd name="T105" fmla="*/ 138 h 16095"/>
              <a:gd name="T106" fmla="*/ 15865 w 16095"/>
              <a:gd name="T107" fmla="*/ 80 h 16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6095" h="16095">
                <a:moveTo>
                  <a:pt x="12684" y="14892"/>
                </a:moveTo>
                <a:lnTo>
                  <a:pt x="8388" y="13174"/>
                </a:lnTo>
                <a:lnTo>
                  <a:pt x="8368" y="13167"/>
                </a:lnTo>
                <a:lnTo>
                  <a:pt x="8349" y="13161"/>
                </a:lnTo>
                <a:lnTo>
                  <a:pt x="8330" y="13155"/>
                </a:lnTo>
                <a:lnTo>
                  <a:pt x="8310" y="13149"/>
                </a:lnTo>
                <a:lnTo>
                  <a:pt x="8271" y="13140"/>
                </a:lnTo>
                <a:lnTo>
                  <a:pt x="8232" y="13132"/>
                </a:lnTo>
                <a:lnTo>
                  <a:pt x="8192" y="13125"/>
                </a:lnTo>
                <a:lnTo>
                  <a:pt x="8153" y="13120"/>
                </a:lnTo>
                <a:lnTo>
                  <a:pt x="8114" y="13117"/>
                </a:lnTo>
                <a:lnTo>
                  <a:pt x="8074" y="13114"/>
                </a:lnTo>
                <a:lnTo>
                  <a:pt x="14689" y="2860"/>
                </a:lnTo>
                <a:lnTo>
                  <a:pt x="12684" y="14892"/>
                </a:lnTo>
                <a:close/>
                <a:moveTo>
                  <a:pt x="5125" y="12104"/>
                </a:moveTo>
                <a:lnTo>
                  <a:pt x="5123" y="12102"/>
                </a:lnTo>
                <a:lnTo>
                  <a:pt x="5121" y="12099"/>
                </a:lnTo>
                <a:lnTo>
                  <a:pt x="14648" y="1902"/>
                </a:lnTo>
                <a:lnTo>
                  <a:pt x="6527" y="14558"/>
                </a:lnTo>
                <a:lnTo>
                  <a:pt x="5125" y="12104"/>
                </a:lnTo>
                <a:close/>
                <a:moveTo>
                  <a:pt x="1577" y="10451"/>
                </a:moveTo>
                <a:lnTo>
                  <a:pt x="13234" y="2679"/>
                </a:lnTo>
                <a:lnTo>
                  <a:pt x="4759" y="11751"/>
                </a:lnTo>
                <a:lnTo>
                  <a:pt x="4726" y="11729"/>
                </a:lnTo>
                <a:lnTo>
                  <a:pt x="4694" y="11707"/>
                </a:lnTo>
                <a:lnTo>
                  <a:pt x="4678" y="11697"/>
                </a:lnTo>
                <a:lnTo>
                  <a:pt x="4661" y="11687"/>
                </a:lnTo>
                <a:lnTo>
                  <a:pt x="4643" y="11677"/>
                </a:lnTo>
                <a:lnTo>
                  <a:pt x="4625" y="11669"/>
                </a:lnTo>
                <a:lnTo>
                  <a:pt x="1577" y="10451"/>
                </a:lnTo>
                <a:close/>
                <a:moveTo>
                  <a:pt x="15865" y="80"/>
                </a:moveTo>
                <a:lnTo>
                  <a:pt x="15850" y="70"/>
                </a:lnTo>
                <a:lnTo>
                  <a:pt x="15833" y="61"/>
                </a:lnTo>
                <a:lnTo>
                  <a:pt x="15817" y="53"/>
                </a:lnTo>
                <a:lnTo>
                  <a:pt x="15800" y="45"/>
                </a:lnTo>
                <a:lnTo>
                  <a:pt x="15784" y="38"/>
                </a:lnTo>
                <a:lnTo>
                  <a:pt x="15767" y="31"/>
                </a:lnTo>
                <a:lnTo>
                  <a:pt x="15750" y="25"/>
                </a:lnTo>
                <a:lnTo>
                  <a:pt x="15733" y="20"/>
                </a:lnTo>
                <a:lnTo>
                  <a:pt x="15716" y="15"/>
                </a:lnTo>
                <a:lnTo>
                  <a:pt x="15698" y="11"/>
                </a:lnTo>
                <a:lnTo>
                  <a:pt x="15681" y="8"/>
                </a:lnTo>
                <a:lnTo>
                  <a:pt x="15662" y="5"/>
                </a:lnTo>
                <a:lnTo>
                  <a:pt x="15645" y="3"/>
                </a:lnTo>
                <a:lnTo>
                  <a:pt x="15627" y="1"/>
                </a:lnTo>
                <a:lnTo>
                  <a:pt x="15609" y="0"/>
                </a:lnTo>
                <a:lnTo>
                  <a:pt x="15592" y="0"/>
                </a:lnTo>
                <a:lnTo>
                  <a:pt x="15574" y="0"/>
                </a:lnTo>
                <a:lnTo>
                  <a:pt x="15556" y="1"/>
                </a:lnTo>
                <a:lnTo>
                  <a:pt x="15537" y="3"/>
                </a:lnTo>
                <a:lnTo>
                  <a:pt x="15520" y="5"/>
                </a:lnTo>
                <a:lnTo>
                  <a:pt x="15501" y="8"/>
                </a:lnTo>
                <a:lnTo>
                  <a:pt x="15483" y="12"/>
                </a:lnTo>
                <a:lnTo>
                  <a:pt x="15465" y="16"/>
                </a:lnTo>
                <a:lnTo>
                  <a:pt x="15448" y="21"/>
                </a:lnTo>
                <a:lnTo>
                  <a:pt x="15430" y="26"/>
                </a:lnTo>
                <a:lnTo>
                  <a:pt x="15413" y="32"/>
                </a:lnTo>
                <a:lnTo>
                  <a:pt x="15396" y="39"/>
                </a:lnTo>
                <a:lnTo>
                  <a:pt x="15379" y="47"/>
                </a:lnTo>
                <a:lnTo>
                  <a:pt x="15362" y="55"/>
                </a:lnTo>
                <a:lnTo>
                  <a:pt x="15346" y="64"/>
                </a:lnTo>
                <a:lnTo>
                  <a:pt x="15329" y="74"/>
                </a:lnTo>
                <a:lnTo>
                  <a:pt x="15313" y="84"/>
                </a:lnTo>
                <a:lnTo>
                  <a:pt x="224" y="10144"/>
                </a:lnTo>
                <a:lnTo>
                  <a:pt x="210" y="10154"/>
                </a:lnTo>
                <a:lnTo>
                  <a:pt x="196" y="10164"/>
                </a:lnTo>
                <a:lnTo>
                  <a:pt x="182" y="10175"/>
                </a:lnTo>
                <a:lnTo>
                  <a:pt x="169" y="10186"/>
                </a:lnTo>
                <a:lnTo>
                  <a:pt x="157" y="10197"/>
                </a:lnTo>
                <a:lnTo>
                  <a:pt x="145" y="10209"/>
                </a:lnTo>
                <a:lnTo>
                  <a:pt x="133" y="10222"/>
                </a:lnTo>
                <a:lnTo>
                  <a:pt x="122" y="10234"/>
                </a:lnTo>
                <a:lnTo>
                  <a:pt x="111" y="10247"/>
                </a:lnTo>
                <a:lnTo>
                  <a:pt x="100" y="10262"/>
                </a:lnTo>
                <a:lnTo>
                  <a:pt x="91" y="10275"/>
                </a:lnTo>
                <a:lnTo>
                  <a:pt x="80" y="10289"/>
                </a:lnTo>
                <a:lnTo>
                  <a:pt x="71" y="10304"/>
                </a:lnTo>
                <a:lnTo>
                  <a:pt x="63" y="10318"/>
                </a:lnTo>
                <a:lnTo>
                  <a:pt x="55" y="10333"/>
                </a:lnTo>
                <a:lnTo>
                  <a:pt x="48" y="10348"/>
                </a:lnTo>
                <a:lnTo>
                  <a:pt x="41" y="10363"/>
                </a:lnTo>
                <a:lnTo>
                  <a:pt x="34" y="10379"/>
                </a:lnTo>
                <a:lnTo>
                  <a:pt x="29" y="10395"/>
                </a:lnTo>
                <a:lnTo>
                  <a:pt x="23" y="10411"/>
                </a:lnTo>
                <a:lnTo>
                  <a:pt x="18" y="10428"/>
                </a:lnTo>
                <a:lnTo>
                  <a:pt x="14" y="10444"/>
                </a:lnTo>
                <a:lnTo>
                  <a:pt x="10" y="10460"/>
                </a:lnTo>
                <a:lnTo>
                  <a:pt x="7" y="10477"/>
                </a:lnTo>
                <a:lnTo>
                  <a:pt x="5" y="10494"/>
                </a:lnTo>
                <a:lnTo>
                  <a:pt x="3" y="10511"/>
                </a:lnTo>
                <a:lnTo>
                  <a:pt x="1" y="10528"/>
                </a:lnTo>
                <a:lnTo>
                  <a:pt x="0" y="10545"/>
                </a:lnTo>
                <a:lnTo>
                  <a:pt x="0" y="10562"/>
                </a:lnTo>
                <a:lnTo>
                  <a:pt x="0" y="10579"/>
                </a:lnTo>
                <a:lnTo>
                  <a:pt x="1" y="10597"/>
                </a:lnTo>
                <a:lnTo>
                  <a:pt x="3" y="10614"/>
                </a:lnTo>
                <a:lnTo>
                  <a:pt x="5" y="10632"/>
                </a:lnTo>
                <a:lnTo>
                  <a:pt x="8" y="10649"/>
                </a:lnTo>
                <a:lnTo>
                  <a:pt x="11" y="10666"/>
                </a:lnTo>
                <a:lnTo>
                  <a:pt x="15" y="10682"/>
                </a:lnTo>
                <a:lnTo>
                  <a:pt x="19" y="10699"/>
                </a:lnTo>
                <a:lnTo>
                  <a:pt x="24" y="10715"/>
                </a:lnTo>
                <a:lnTo>
                  <a:pt x="29" y="10731"/>
                </a:lnTo>
                <a:lnTo>
                  <a:pt x="35" y="10747"/>
                </a:lnTo>
                <a:lnTo>
                  <a:pt x="42" y="10764"/>
                </a:lnTo>
                <a:lnTo>
                  <a:pt x="49" y="10779"/>
                </a:lnTo>
                <a:lnTo>
                  <a:pt x="56" y="10794"/>
                </a:lnTo>
                <a:lnTo>
                  <a:pt x="64" y="10809"/>
                </a:lnTo>
                <a:lnTo>
                  <a:pt x="73" y="10824"/>
                </a:lnTo>
                <a:lnTo>
                  <a:pt x="82" y="10838"/>
                </a:lnTo>
                <a:lnTo>
                  <a:pt x="92" y="10852"/>
                </a:lnTo>
                <a:lnTo>
                  <a:pt x="102" y="10865"/>
                </a:lnTo>
                <a:lnTo>
                  <a:pt x="112" y="10878"/>
                </a:lnTo>
                <a:lnTo>
                  <a:pt x="123" y="10891"/>
                </a:lnTo>
                <a:lnTo>
                  <a:pt x="134" y="10904"/>
                </a:lnTo>
                <a:lnTo>
                  <a:pt x="146" y="10916"/>
                </a:lnTo>
                <a:lnTo>
                  <a:pt x="158" y="10929"/>
                </a:lnTo>
                <a:lnTo>
                  <a:pt x="171" y="10940"/>
                </a:lnTo>
                <a:lnTo>
                  <a:pt x="183" y="10951"/>
                </a:lnTo>
                <a:lnTo>
                  <a:pt x="197" y="10961"/>
                </a:lnTo>
                <a:lnTo>
                  <a:pt x="210" y="10972"/>
                </a:lnTo>
                <a:lnTo>
                  <a:pt x="224" y="10981"/>
                </a:lnTo>
                <a:lnTo>
                  <a:pt x="239" y="10990"/>
                </a:lnTo>
                <a:lnTo>
                  <a:pt x="253" y="10999"/>
                </a:lnTo>
                <a:lnTo>
                  <a:pt x="269" y="11007"/>
                </a:lnTo>
                <a:lnTo>
                  <a:pt x="285" y="11015"/>
                </a:lnTo>
                <a:lnTo>
                  <a:pt x="300" y="11022"/>
                </a:lnTo>
                <a:lnTo>
                  <a:pt x="316" y="11029"/>
                </a:lnTo>
                <a:lnTo>
                  <a:pt x="4251" y="12603"/>
                </a:lnTo>
                <a:lnTo>
                  <a:pt x="6102" y="15842"/>
                </a:lnTo>
                <a:lnTo>
                  <a:pt x="6110" y="15856"/>
                </a:lnTo>
                <a:lnTo>
                  <a:pt x="6119" y="15870"/>
                </a:lnTo>
                <a:lnTo>
                  <a:pt x="6128" y="15884"/>
                </a:lnTo>
                <a:lnTo>
                  <a:pt x="6138" y="15897"/>
                </a:lnTo>
                <a:lnTo>
                  <a:pt x="6148" y="15910"/>
                </a:lnTo>
                <a:lnTo>
                  <a:pt x="6159" y="15922"/>
                </a:lnTo>
                <a:lnTo>
                  <a:pt x="6170" y="15934"/>
                </a:lnTo>
                <a:lnTo>
                  <a:pt x="6181" y="15946"/>
                </a:lnTo>
                <a:lnTo>
                  <a:pt x="6194" y="15957"/>
                </a:lnTo>
                <a:lnTo>
                  <a:pt x="6206" y="15968"/>
                </a:lnTo>
                <a:lnTo>
                  <a:pt x="6218" y="15979"/>
                </a:lnTo>
                <a:lnTo>
                  <a:pt x="6230" y="15989"/>
                </a:lnTo>
                <a:lnTo>
                  <a:pt x="6243" y="15999"/>
                </a:lnTo>
                <a:lnTo>
                  <a:pt x="6257" y="16008"/>
                </a:lnTo>
                <a:lnTo>
                  <a:pt x="6270" y="16018"/>
                </a:lnTo>
                <a:lnTo>
                  <a:pt x="6284" y="16026"/>
                </a:lnTo>
                <a:lnTo>
                  <a:pt x="6298" y="16034"/>
                </a:lnTo>
                <a:lnTo>
                  <a:pt x="6312" y="16041"/>
                </a:lnTo>
                <a:lnTo>
                  <a:pt x="6326" y="16048"/>
                </a:lnTo>
                <a:lnTo>
                  <a:pt x="6341" y="16055"/>
                </a:lnTo>
                <a:lnTo>
                  <a:pt x="6357" y="16061"/>
                </a:lnTo>
                <a:lnTo>
                  <a:pt x="6372" y="16067"/>
                </a:lnTo>
                <a:lnTo>
                  <a:pt x="6388" y="16072"/>
                </a:lnTo>
                <a:lnTo>
                  <a:pt x="6403" y="16076"/>
                </a:lnTo>
                <a:lnTo>
                  <a:pt x="6419" y="16081"/>
                </a:lnTo>
                <a:lnTo>
                  <a:pt x="6435" y="16084"/>
                </a:lnTo>
                <a:lnTo>
                  <a:pt x="6451" y="16087"/>
                </a:lnTo>
                <a:lnTo>
                  <a:pt x="6467" y="16090"/>
                </a:lnTo>
                <a:lnTo>
                  <a:pt x="6483" y="16092"/>
                </a:lnTo>
                <a:lnTo>
                  <a:pt x="6499" y="16093"/>
                </a:lnTo>
                <a:lnTo>
                  <a:pt x="6516" y="16094"/>
                </a:lnTo>
                <a:lnTo>
                  <a:pt x="6533" y="16095"/>
                </a:lnTo>
                <a:lnTo>
                  <a:pt x="6539" y="16095"/>
                </a:lnTo>
                <a:lnTo>
                  <a:pt x="6555" y="16095"/>
                </a:lnTo>
                <a:lnTo>
                  <a:pt x="6572" y="16094"/>
                </a:lnTo>
                <a:lnTo>
                  <a:pt x="6588" y="16093"/>
                </a:lnTo>
                <a:lnTo>
                  <a:pt x="6604" y="16091"/>
                </a:lnTo>
                <a:lnTo>
                  <a:pt x="6620" y="16088"/>
                </a:lnTo>
                <a:lnTo>
                  <a:pt x="6636" y="16085"/>
                </a:lnTo>
                <a:lnTo>
                  <a:pt x="6652" y="16082"/>
                </a:lnTo>
                <a:lnTo>
                  <a:pt x="6667" y="16078"/>
                </a:lnTo>
                <a:lnTo>
                  <a:pt x="6683" y="16074"/>
                </a:lnTo>
                <a:lnTo>
                  <a:pt x="6699" y="16069"/>
                </a:lnTo>
                <a:lnTo>
                  <a:pt x="6714" y="16063"/>
                </a:lnTo>
                <a:lnTo>
                  <a:pt x="6729" y="16058"/>
                </a:lnTo>
                <a:lnTo>
                  <a:pt x="6743" y="16051"/>
                </a:lnTo>
                <a:lnTo>
                  <a:pt x="6758" y="16045"/>
                </a:lnTo>
                <a:lnTo>
                  <a:pt x="6772" y="16037"/>
                </a:lnTo>
                <a:lnTo>
                  <a:pt x="6786" y="16030"/>
                </a:lnTo>
                <a:lnTo>
                  <a:pt x="6800" y="16022"/>
                </a:lnTo>
                <a:lnTo>
                  <a:pt x="6813" y="16013"/>
                </a:lnTo>
                <a:lnTo>
                  <a:pt x="6827" y="16003"/>
                </a:lnTo>
                <a:lnTo>
                  <a:pt x="6840" y="15994"/>
                </a:lnTo>
                <a:lnTo>
                  <a:pt x="6852" y="15984"/>
                </a:lnTo>
                <a:lnTo>
                  <a:pt x="6866" y="15974"/>
                </a:lnTo>
                <a:lnTo>
                  <a:pt x="6878" y="15963"/>
                </a:lnTo>
                <a:lnTo>
                  <a:pt x="6889" y="15952"/>
                </a:lnTo>
                <a:lnTo>
                  <a:pt x="6901" y="15941"/>
                </a:lnTo>
                <a:lnTo>
                  <a:pt x="6912" y="15929"/>
                </a:lnTo>
                <a:lnTo>
                  <a:pt x="6922" y="15917"/>
                </a:lnTo>
                <a:lnTo>
                  <a:pt x="6933" y="15904"/>
                </a:lnTo>
                <a:lnTo>
                  <a:pt x="6943" y="15891"/>
                </a:lnTo>
                <a:lnTo>
                  <a:pt x="6952" y="15878"/>
                </a:lnTo>
                <a:lnTo>
                  <a:pt x="6961" y="15864"/>
                </a:lnTo>
                <a:lnTo>
                  <a:pt x="6970" y="15851"/>
                </a:lnTo>
                <a:lnTo>
                  <a:pt x="8014" y="14108"/>
                </a:lnTo>
                <a:lnTo>
                  <a:pt x="12890" y="16059"/>
                </a:lnTo>
                <a:lnTo>
                  <a:pt x="12913" y="16067"/>
                </a:lnTo>
                <a:lnTo>
                  <a:pt x="12936" y="16074"/>
                </a:lnTo>
                <a:lnTo>
                  <a:pt x="12958" y="16081"/>
                </a:lnTo>
                <a:lnTo>
                  <a:pt x="12983" y="16086"/>
                </a:lnTo>
                <a:lnTo>
                  <a:pt x="13006" y="16090"/>
                </a:lnTo>
                <a:lnTo>
                  <a:pt x="13030" y="16093"/>
                </a:lnTo>
                <a:lnTo>
                  <a:pt x="13053" y="16094"/>
                </a:lnTo>
                <a:lnTo>
                  <a:pt x="13077" y="16095"/>
                </a:lnTo>
                <a:lnTo>
                  <a:pt x="13093" y="16095"/>
                </a:lnTo>
                <a:lnTo>
                  <a:pt x="13109" y="16094"/>
                </a:lnTo>
                <a:lnTo>
                  <a:pt x="13124" y="16093"/>
                </a:lnTo>
                <a:lnTo>
                  <a:pt x="13141" y="16091"/>
                </a:lnTo>
                <a:lnTo>
                  <a:pt x="13157" y="16089"/>
                </a:lnTo>
                <a:lnTo>
                  <a:pt x="13173" y="16086"/>
                </a:lnTo>
                <a:lnTo>
                  <a:pt x="13188" y="16083"/>
                </a:lnTo>
                <a:lnTo>
                  <a:pt x="13204" y="16079"/>
                </a:lnTo>
                <a:lnTo>
                  <a:pt x="13219" y="16075"/>
                </a:lnTo>
                <a:lnTo>
                  <a:pt x="13234" y="16070"/>
                </a:lnTo>
                <a:lnTo>
                  <a:pt x="13250" y="16064"/>
                </a:lnTo>
                <a:lnTo>
                  <a:pt x="13265" y="16059"/>
                </a:lnTo>
                <a:lnTo>
                  <a:pt x="13279" y="16052"/>
                </a:lnTo>
                <a:lnTo>
                  <a:pt x="13294" y="16046"/>
                </a:lnTo>
                <a:lnTo>
                  <a:pt x="13309" y="16038"/>
                </a:lnTo>
                <a:lnTo>
                  <a:pt x="13324" y="16031"/>
                </a:lnTo>
                <a:lnTo>
                  <a:pt x="13348" y="16016"/>
                </a:lnTo>
                <a:lnTo>
                  <a:pt x="13371" y="15999"/>
                </a:lnTo>
                <a:lnTo>
                  <a:pt x="13394" y="15982"/>
                </a:lnTo>
                <a:lnTo>
                  <a:pt x="13415" y="15964"/>
                </a:lnTo>
                <a:lnTo>
                  <a:pt x="13435" y="15945"/>
                </a:lnTo>
                <a:lnTo>
                  <a:pt x="13454" y="15924"/>
                </a:lnTo>
                <a:lnTo>
                  <a:pt x="13473" y="15903"/>
                </a:lnTo>
                <a:lnTo>
                  <a:pt x="13489" y="15881"/>
                </a:lnTo>
                <a:lnTo>
                  <a:pt x="13504" y="15858"/>
                </a:lnTo>
                <a:lnTo>
                  <a:pt x="13518" y="15833"/>
                </a:lnTo>
                <a:lnTo>
                  <a:pt x="13531" y="15808"/>
                </a:lnTo>
                <a:lnTo>
                  <a:pt x="13542" y="15783"/>
                </a:lnTo>
                <a:lnTo>
                  <a:pt x="13552" y="15757"/>
                </a:lnTo>
                <a:lnTo>
                  <a:pt x="13561" y="15730"/>
                </a:lnTo>
                <a:lnTo>
                  <a:pt x="13568" y="15703"/>
                </a:lnTo>
                <a:lnTo>
                  <a:pt x="13573" y="15675"/>
                </a:lnTo>
                <a:lnTo>
                  <a:pt x="16088" y="585"/>
                </a:lnTo>
                <a:lnTo>
                  <a:pt x="16091" y="567"/>
                </a:lnTo>
                <a:lnTo>
                  <a:pt x="16093" y="548"/>
                </a:lnTo>
                <a:lnTo>
                  <a:pt x="16094" y="530"/>
                </a:lnTo>
                <a:lnTo>
                  <a:pt x="16095" y="512"/>
                </a:lnTo>
                <a:lnTo>
                  <a:pt x="16095" y="493"/>
                </a:lnTo>
                <a:lnTo>
                  <a:pt x="16094" y="475"/>
                </a:lnTo>
                <a:lnTo>
                  <a:pt x="16093" y="457"/>
                </a:lnTo>
                <a:lnTo>
                  <a:pt x="16091" y="439"/>
                </a:lnTo>
                <a:lnTo>
                  <a:pt x="16088" y="420"/>
                </a:lnTo>
                <a:lnTo>
                  <a:pt x="16085" y="402"/>
                </a:lnTo>
                <a:lnTo>
                  <a:pt x="16081" y="385"/>
                </a:lnTo>
                <a:lnTo>
                  <a:pt x="16076" y="367"/>
                </a:lnTo>
                <a:lnTo>
                  <a:pt x="16071" y="350"/>
                </a:lnTo>
                <a:lnTo>
                  <a:pt x="16066" y="333"/>
                </a:lnTo>
                <a:lnTo>
                  <a:pt x="16059" y="317"/>
                </a:lnTo>
                <a:lnTo>
                  <a:pt x="16052" y="300"/>
                </a:lnTo>
                <a:lnTo>
                  <a:pt x="16045" y="284"/>
                </a:lnTo>
                <a:lnTo>
                  <a:pt x="16037" y="268"/>
                </a:lnTo>
                <a:lnTo>
                  <a:pt x="16028" y="251"/>
                </a:lnTo>
                <a:lnTo>
                  <a:pt x="16019" y="236"/>
                </a:lnTo>
                <a:lnTo>
                  <a:pt x="16008" y="221"/>
                </a:lnTo>
                <a:lnTo>
                  <a:pt x="15997" y="206"/>
                </a:lnTo>
                <a:lnTo>
                  <a:pt x="15987" y="192"/>
                </a:lnTo>
                <a:lnTo>
                  <a:pt x="15975" y="178"/>
                </a:lnTo>
                <a:lnTo>
                  <a:pt x="15963" y="164"/>
                </a:lnTo>
                <a:lnTo>
                  <a:pt x="15951" y="151"/>
                </a:lnTo>
                <a:lnTo>
                  <a:pt x="15938" y="138"/>
                </a:lnTo>
                <a:lnTo>
                  <a:pt x="15924" y="126"/>
                </a:lnTo>
                <a:lnTo>
                  <a:pt x="15910" y="114"/>
                </a:lnTo>
                <a:lnTo>
                  <a:pt x="15896" y="102"/>
                </a:lnTo>
                <a:lnTo>
                  <a:pt x="15881" y="92"/>
                </a:lnTo>
                <a:lnTo>
                  <a:pt x="15865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DDB72FCF-A9ED-413E-B500-3E34EC91F028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4206952" y="3345774"/>
            <a:ext cx="222925" cy="222925"/>
          </a:xfrm>
          <a:custGeom>
            <a:avLst/>
            <a:gdLst>
              <a:gd name="T0" fmla="*/ 8083 w 16058"/>
              <a:gd name="T1" fmla="*/ 10645 h 16058"/>
              <a:gd name="T2" fmla="*/ 6322 w 16058"/>
              <a:gd name="T3" fmla="*/ 9396 h 16058"/>
              <a:gd name="T4" fmla="*/ 5244 w 16058"/>
              <a:gd name="T5" fmla="*/ 7514 h 16058"/>
              <a:gd name="T6" fmla="*/ 5076 w 16058"/>
              <a:gd name="T7" fmla="*/ 5258 h 16058"/>
              <a:gd name="T8" fmla="*/ 5875 w 16058"/>
              <a:gd name="T9" fmla="*/ 3217 h 16058"/>
              <a:gd name="T10" fmla="*/ 7435 w 16058"/>
              <a:gd name="T11" fmla="*/ 1730 h 16058"/>
              <a:gd name="T12" fmla="*/ 9523 w 16058"/>
              <a:gd name="T13" fmla="*/ 1030 h 16058"/>
              <a:gd name="T14" fmla="*/ 11761 w 16058"/>
              <a:gd name="T15" fmla="*/ 1308 h 16058"/>
              <a:gd name="T16" fmla="*/ 13584 w 16058"/>
              <a:gd name="T17" fmla="*/ 2474 h 16058"/>
              <a:gd name="T18" fmla="*/ 14750 w 16058"/>
              <a:gd name="T19" fmla="*/ 4297 h 16058"/>
              <a:gd name="T20" fmla="*/ 15028 w 16058"/>
              <a:gd name="T21" fmla="*/ 6535 h 16058"/>
              <a:gd name="T22" fmla="*/ 14328 w 16058"/>
              <a:gd name="T23" fmla="*/ 8624 h 16058"/>
              <a:gd name="T24" fmla="*/ 12841 w 16058"/>
              <a:gd name="T25" fmla="*/ 10183 h 16058"/>
              <a:gd name="T26" fmla="*/ 10800 w 16058"/>
              <a:gd name="T27" fmla="*/ 10982 h 16058"/>
              <a:gd name="T28" fmla="*/ 2326 w 16058"/>
              <a:gd name="T29" fmla="*/ 14973 h 16058"/>
              <a:gd name="T30" fmla="*/ 2162 w 16058"/>
              <a:gd name="T31" fmla="*/ 15080 h 16058"/>
              <a:gd name="T32" fmla="*/ 1975 w 16058"/>
              <a:gd name="T33" fmla="*/ 15148 h 16058"/>
              <a:gd name="T34" fmla="*/ 1771 w 16058"/>
              <a:gd name="T35" fmla="*/ 15172 h 16058"/>
              <a:gd name="T36" fmla="*/ 1387 w 16058"/>
              <a:gd name="T37" fmla="*/ 15084 h 16058"/>
              <a:gd name="T38" fmla="*/ 1088 w 16058"/>
              <a:gd name="T39" fmla="*/ 14850 h 16058"/>
              <a:gd name="T40" fmla="*/ 913 w 16058"/>
              <a:gd name="T41" fmla="*/ 14508 h 16058"/>
              <a:gd name="T42" fmla="*/ 890 w 16058"/>
              <a:gd name="T43" fmla="*/ 14194 h 16058"/>
              <a:gd name="T44" fmla="*/ 935 w 16058"/>
              <a:gd name="T45" fmla="*/ 13998 h 16058"/>
              <a:gd name="T46" fmla="*/ 1021 w 16058"/>
              <a:gd name="T47" fmla="*/ 13820 h 16058"/>
              <a:gd name="T48" fmla="*/ 1142 w 16058"/>
              <a:gd name="T49" fmla="*/ 13667 h 16058"/>
              <a:gd name="T50" fmla="*/ 5408 w 16058"/>
              <a:gd name="T51" fmla="*/ 9863 h 16058"/>
              <a:gd name="T52" fmla="*/ 5742 w 16058"/>
              <a:gd name="T53" fmla="*/ 10234 h 16058"/>
              <a:gd name="T54" fmla="*/ 6106 w 16058"/>
              <a:gd name="T55" fmla="*/ 10575 h 16058"/>
              <a:gd name="T56" fmla="*/ 2407 w 16058"/>
              <a:gd name="T57" fmla="*/ 14900 h 16058"/>
              <a:gd name="T58" fmla="*/ 7693 w 16058"/>
              <a:gd name="T59" fmla="*/ 474 h 16058"/>
              <a:gd name="T60" fmla="*/ 5579 w 16058"/>
              <a:gd name="T61" fmla="*/ 1973 h 16058"/>
              <a:gd name="T62" fmla="*/ 4285 w 16058"/>
              <a:gd name="T63" fmla="*/ 4231 h 16058"/>
              <a:gd name="T64" fmla="*/ 4022 w 16058"/>
              <a:gd name="T65" fmla="*/ 6306 h 16058"/>
              <a:gd name="T66" fmla="*/ 4119 w 16058"/>
              <a:gd name="T67" fmla="*/ 7138 h 16058"/>
              <a:gd name="T68" fmla="*/ 4326 w 16058"/>
              <a:gd name="T69" fmla="*/ 7930 h 16058"/>
              <a:gd name="T70" fmla="*/ 4634 w 16058"/>
              <a:gd name="T71" fmla="*/ 8676 h 16058"/>
              <a:gd name="T72" fmla="*/ 386 w 16058"/>
              <a:gd name="T73" fmla="*/ 13185 h 16058"/>
              <a:gd name="T74" fmla="*/ 179 w 16058"/>
              <a:gd name="T75" fmla="*/ 13512 h 16058"/>
              <a:gd name="T76" fmla="*/ 46 w 16058"/>
              <a:gd name="T77" fmla="*/ 13883 h 16058"/>
              <a:gd name="T78" fmla="*/ 0 w 16058"/>
              <a:gd name="T79" fmla="*/ 14287 h 16058"/>
              <a:gd name="T80" fmla="*/ 175 w 16058"/>
              <a:gd name="T81" fmla="*/ 15054 h 16058"/>
              <a:gd name="T82" fmla="*/ 644 w 16058"/>
              <a:gd name="T83" fmla="*/ 15654 h 16058"/>
              <a:gd name="T84" fmla="*/ 1329 w 16058"/>
              <a:gd name="T85" fmla="*/ 16002 h 16058"/>
              <a:gd name="T86" fmla="*/ 1954 w 16058"/>
              <a:gd name="T87" fmla="*/ 16049 h 16058"/>
              <a:gd name="T88" fmla="*/ 2344 w 16058"/>
              <a:gd name="T89" fmla="*/ 15963 h 16058"/>
              <a:gd name="T90" fmla="*/ 2698 w 16058"/>
              <a:gd name="T91" fmla="*/ 15795 h 16058"/>
              <a:gd name="T92" fmla="*/ 3003 w 16058"/>
              <a:gd name="T93" fmla="*/ 15557 h 16058"/>
              <a:gd name="T94" fmla="*/ 7703 w 16058"/>
              <a:gd name="T95" fmla="*/ 11572 h 16058"/>
              <a:gd name="T96" fmla="*/ 8472 w 16058"/>
              <a:gd name="T97" fmla="*/ 11837 h 16058"/>
              <a:gd name="T98" fmla="*/ 9285 w 16058"/>
              <a:gd name="T99" fmla="*/ 11996 h 16058"/>
              <a:gd name="T100" fmla="*/ 10346 w 16058"/>
              <a:gd name="T101" fmla="*/ 12035 h 16058"/>
              <a:gd name="T102" fmla="*/ 12907 w 16058"/>
              <a:gd name="T103" fmla="*/ 11317 h 16058"/>
              <a:gd name="T104" fmla="*/ 14862 w 16058"/>
              <a:gd name="T105" fmla="*/ 9625 h 16058"/>
              <a:gd name="T106" fmla="*/ 15936 w 16058"/>
              <a:gd name="T107" fmla="*/ 7235 h 16058"/>
              <a:gd name="T108" fmla="*/ 15868 w 16058"/>
              <a:gd name="T109" fmla="*/ 4517 h 16058"/>
              <a:gd name="T110" fmla="*/ 14683 w 16058"/>
              <a:gd name="T111" fmla="*/ 2191 h 16058"/>
              <a:gd name="T112" fmla="*/ 12647 w 16058"/>
              <a:gd name="T113" fmla="*/ 594 h 16058"/>
              <a:gd name="T114" fmla="*/ 10036 w 16058"/>
              <a:gd name="T115" fmla="*/ 0 h 16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6058" h="16058">
                <a:moveTo>
                  <a:pt x="10036" y="11040"/>
                </a:moveTo>
                <a:lnTo>
                  <a:pt x="9778" y="11034"/>
                </a:lnTo>
                <a:lnTo>
                  <a:pt x="9523" y="11014"/>
                </a:lnTo>
                <a:lnTo>
                  <a:pt x="9272" y="10982"/>
                </a:lnTo>
                <a:lnTo>
                  <a:pt x="9025" y="10938"/>
                </a:lnTo>
                <a:lnTo>
                  <a:pt x="8783" y="10882"/>
                </a:lnTo>
                <a:lnTo>
                  <a:pt x="8544" y="10814"/>
                </a:lnTo>
                <a:lnTo>
                  <a:pt x="8311" y="10736"/>
                </a:lnTo>
                <a:lnTo>
                  <a:pt x="8083" y="10645"/>
                </a:lnTo>
                <a:lnTo>
                  <a:pt x="7860" y="10545"/>
                </a:lnTo>
                <a:lnTo>
                  <a:pt x="7645" y="10434"/>
                </a:lnTo>
                <a:lnTo>
                  <a:pt x="7435" y="10313"/>
                </a:lnTo>
                <a:lnTo>
                  <a:pt x="7231" y="10183"/>
                </a:lnTo>
                <a:lnTo>
                  <a:pt x="7034" y="10043"/>
                </a:lnTo>
                <a:lnTo>
                  <a:pt x="6845" y="9894"/>
                </a:lnTo>
                <a:lnTo>
                  <a:pt x="6662" y="9736"/>
                </a:lnTo>
                <a:lnTo>
                  <a:pt x="6488" y="9570"/>
                </a:lnTo>
                <a:lnTo>
                  <a:pt x="6322" y="9396"/>
                </a:lnTo>
                <a:lnTo>
                  <a:pt x="6164" y="9213"/>
                </a:lnTo>
                <a:lnTo>
                  <a:pt x="6015" y="9024"/>
                </a:lnTo>
                <a:lnTo>
                  <a:pt x="5875" y="8827"/>
                </a:lnTo>
                <a:lnTo>
                  <a:pt x="5745" y="8624"/>
                </a:lnTo>
                <a:lnTo>
                  <a:pt x="5624" y="8413"/>
                </a:lnTo>
                <a:lnTo>
                  <a:pt x="5513" y="8198"/>
                </a:lnTo>
                <a:lnTo>
                  <a:pt x="5413" y="7975"/>
                </a:lnTo>
                <a:lnTo>
                  <a:pt x="5322" y="7747"/>
                </a:lnTo>
                <a:lnTo>
                  <a:pt x="5244" y="7514"/>
                </a:lnTo>
                <a:lnTo>
                  <a:pt x="5176" y="7275"/>
                </a:lnTo>
                <a:lnTo>
                  <a:pt x="5120" y="7033"/>
                </a:lnTo>
                <a:lnTo>
                  <a:pt x="5076" y="6786"/>
                </a:lnTo>
                <a:lnTo>
                  <a:pt x="5044" y="6535"/>
                </a:lnTo>
                <a:lnTo>
                  <a:pt x="5025" y="6280"/>
                </a:lnTo>
                <a:lnTo>
                  <a:pt x="5018" y="6022"/>
                </a:lnTo>
                <a:lnTo>
                  <a:pt x="5025" y="5764"/>
                </a:lnTo>
                <a:lnTo>
                  <a:pt x="5044" y="5509"/>
                </a:lnTo>
                <a:lnTo>
                  <a:pt x="5076" y="5258"/>
                </a:lnTo>
                <a:lnTo>
                  <a:pt x="5120" y="5011"/>
                </a:lnTo>
                <a:lnTo>
                  <a:pt x="5176" y="4768"/>
                </a:lnTo>
                <a:lnTo>
                  <a:pt x="5244" y="4529"/>
                </a:lnTo>
                <a:lnTo>
                  <a:pt x="5322" y="4297"/>
                </a:lnTo>
                <a:lnTo>
                  <a:pt x="5413" y="4069"/>
                </a:lnTo>
                <a:lnTo>
                  <a:pt x="5513" y="3846"/>
                </a:lnTo>
                <a:lnTo>
                  <a:pt x="5624" y="3630"/>
                </a:lnTo>
                <a:lnTo>
                  <a:pt x="5745" y="3420"/>
                </a:lnTo>
                <a:lnTo>
                  <a:pt x="5875" y="3217"/>
                </a:lnTo>
                <a:lnTo>
                  <a:pt x="6015" y="3020"/>
                </a:lnTo>
                <a:lnTo>
                  <a:pt x="6164" y="2830"/>
                </a:lnTo>
                <a:lnTo>
                  <a:pt x="6322" y="2648"/>
                </a:lnTo>
                <a:lnTo>
                  <a:pt x="6488" y="2474"/>
                </a:lnTo>
                <a:lnTo>
                  <a:pt x="6662" y="2307"/>
                </a:lnTo>
                <a:lnTo>
                  <a:pt x="6845" y="2150"/>
                </a:lnTo>
                <a:lnTo>
                  <a:pt x="7034" y="2000"/>
                </a:lnTo>
                <a:lnTo>
                  <a:pt x="7231" y="1861"/>
                </a:lnTo>
                <a:lnTo>
                  <a:pt x="7435" y="1730"/>
                </a:lnTo>
                <a:lnTo>
                  <a:pt x="7645" y="1610"/>
                </a:lnTo>
                <a:lnTo>
                  <a:pt x="7860" y="1498"/>
                </a:lnTo>
                <a:lnTo>
                  <a:pt x="8083" y="1398"/>
                </a:lnTo>
                <a:lnTo>
                  <a:pt x="8311" y="1308"/>
                </a:lnTo>
                <a:lnTo>
                  <a:pt x="8544" y="1229"/>
                </a:lnTo>
                <a:lnTo>
                  <a:pt x="8783" y="1161"/>
                </a:lnTo>
                <a:lnTo>
                  <a:pt x="9025" y="1106"/>
                </a:lnTo>
                <a:lnTo>
                  <a:pt x="9272" y="1062"/>
                </a:lnTo>
                <a:lnTo>
                  <a:pt x="9523" y="1030"/>
                </a:lnTo>
                <a:lnTo>
                  <a:pt x="9778" y="1010"/>
                </a:lnTo>
                <a:lnTo>
                  <a:pt x="10036" y="1004"/>
                </a:lnTo>
                <a:lnTo>
                  <a:pt x="10294" y="1010"/>
                </a:lnTo>
                <a:lnTo>
                  <a:pt x="10549" y="1030"/>
                </a:lnTo>
                <a:lnTo>
                  <a:pt x="10800" y="1062"/>
                </a:lnTo>
                <a:lnTo>
                  <a:pt x="11048" y="1106"/>
                </a:lnTo>
                <a:lnTo>
                  <a:pt x="11291" y="1161"/>
                </a:lnTo>
                <a:lnTo>
                  <a:pt x="11529" y="1229"/>
                </a:lnTo>
                <a:lnTo>
                  <a:pt x="11761" y="1308"/>
                </a:lnTo>
                <a:lnTo>
                  <a:pt x="11989" y="1398"/>
                </a:lnTo>
                <a:lnTo>
                  <a:pt x="12212" y="1498"/>
                </a:lnTo>
                <a:lnTo>
                  <a:pt x="12428" y="1610"/>
                </a:lnTo>
                <a:lnTo>
                  <a:pt x="12639" y="1730"/>
                </a:lnTo>
                <a:lnTo>
                  <a:pt x="12841" y="1861"/>
                </a:lnTo>
                <a:lnTo>
                  <a:pt x="13038" y="2000"/>
                </a:lnTo>
                <a:lnTo>
                  <a:pt x="13228" y="2150"/>
                </a:lnTo>
                <a:lnTo>
                  <a:pt x="13410" y="2307"/>
                </a:lnTo>
                <a:lnTo>
                  <a:pt x="13584" y="2474"/>
                </a:lnTo>
                <a:lnTo>
                  <a:pt x="13751" y="2648"/>
                </a:lnTo>
                <a:lnTo>
                  <a:pt x="13908" y="2830"/>
                </a:lnTo>
                <a:lnTo>
                  <a:pt x="14058" y="3020"/>
                </a:lnTo>
                <a:lnTo>
                  <a:pt x="14197" y="3217"/>
                </a:lnTo>
                <a:lnTo>
                  <a:pt x="14328" y="3420"/>
                </a:lnTo>
                <a:lnTo>
                  <a:pt x="14448" y="3630"/>
                </a:lnTo>
                <a:lnTo>
                  <a:pt x="14560" y="3846"/>
                </a:lnTo>
                <a:lnTo>
                  <a:pt x="14660" y="4069"/>
                </a:lnTo>
                <a:lnTo>
                  <a:pt x="14750" y="4297"/>
                </a:lnTo>
                <a:lnTo>
                  <a:pt x="14829" y="4529"/>
                </a:lnTo>
                <a:lnTo>
                  <a:pt x="14897" y="4768"/>
                </a:lnTo>
                <a:lnTo>
                  <a:pt x="14952" y="5011"/>
                </a:lnTo>
                <a:lnTo>
                  <a:pt x="14996" y="5258"/>
                </a:lnTo>
                <a:lnTo>
                  <a:pt x="15028" y="5509"/>
                </a:lnTo>
                <a:lnTo>
                  <a:pt x="15048" y="5764"/>
                </a:lnTo>
                <a:lnTo>
                  <a:pt x="15054" y="6022"/>
                </a:lnTo>
                <a:lnTo>
                  <a:pt x="15048" y="6280"/>
                </a:lnTo>
                <a:lnTo>
                  <a:pt x="15028" y="6535"/>
                </a:lnTo>
                <a:lnTo>
                  <a:pt x="14996" y="6786"/>
                </a:lnTo>
                <a:lnTo>
                  <a:pt x="14952" y="7033"/>
                </a:lnTo>
                <a:lnTo>
                  <a:pt x="14897" y="7275"/>
                </a:lnTo>
                <a:lnTo>
                  <a:pt x="14829" y="7514"/>
                </a:lnTo>
                <a:lnTo>
                  <a:pt x="14750" y="7747"/>
                </a:lnTo>
                <a:lnTo>
                  <a:pt x="14660" y="7975"/>
                </a:lnTo>
                <a:lnTo>
                  <a:pt x="14560" y="8198"/>
                </a:lnTo>
                <a:lnTo>
                  <a:pt x="14448" y="8413"/>
                </a:lnTo>
                <a:lnTo>
                  <a:pt x="14328" y="8624"/>
                </a:lnTo>
                <a:lnTo>
                  <a:pt x="14197" y="8827"/>
                </a:lnTo>
                <a:lnTo>
                  <a:pt x="14058" y="9024"/>
                </a:lnTo>
                <a:lnTo>
                  <a:pt x="13908" y="9213"/>
                </a:lnTo>
                <a:lnTo>
                  <a:pt x="13751" y="9396"/>
                </a:lnTo>
                <a:lnTo>
                  <a:pt x="13584" y="9570"/>
                </a:lnTo>
                <a:lnTo>
                  <a:pt x="13410" y="9736"/>
                </a:lnTo>
                <a:lnTo>
                  <a:pt x="13228" y="9894"/>
                </a:lnTo>
                <a:lnTo>
                  <a:pt x="13038" y="10043"/>
                </a:lnTo>
                <a:lnTo>
                  <a:pt x="12841" y="10183"/>
                </a:lnTo>
                <a:lnTo>
                  <a:pt x="12639" y="10313"/>
                </a:lnTo>
                <a:lnTo>
                  <a:pt x="12428" y="10434"/>
                </a:lnTo>
                <a:lnTo>
                  <a:pt x="12212" y="10545"/>
                </a:lnTo>
                <a:lnTo>
                  <a:pt x="11989" y="10645"/>
                </a:lnTo>
                <a:lnTo>
                  <a:pt x="11761" y="10736"/>
                </a:lnTo>
                <a:lnTo>
                  <a:pt x="11529" y="10814"/>
                </a:lnTo>
                <a:lnTo>
                  <a:pt x="11291" y="10882"/>
                </a:lnTo>
                <a:lnTo>
                  <a:pt x="11048" y="10938"/>
                </a:lnTo>
                <a:lnTo>
                  <a:pt x="10800" y="10982"/>
                </a:lnTo>
                <a:lnTo>
                  <a:pt x="10549" y="11014"/>
                </a:lnTo>
                <a:lnTo>
                  <a:pt x="10294" y="11034"/>
                </a:lnTo>
                <a:lnTo>
                  <a:pt x="10036" y="11040"/>
                </a:lnTo>
                <a:close/>
                <a:moveTo>
                  <a:pt x="2407" y="14900"/>
                </a:moveTo>
                <a:lnTo>
                  <a:pt x="2391" y="14915"/>
                </a:lnTo>
                <a:lnTo>
                  <a:pt x="2376" y="14930"/>
                </a:lnTo>
                <a:lnTo>
                  <a:pt x="2360" y="14945"/>
                </a:lnTo>
                <a:lnTo>
                  <a:pt x="2342" y="14959"/>
                </a:lnTo>
                <a:lnTo>
                  <a:pt x="2326" y="14973"/>
                </a:lnTo>
                <a:lnTo>
                  <a:pt x="2309" y="14987"/>
                </a:lnTo>
                <a:lnTo>
                  <a:pt x="2291" y="15000"/>
                </a:lnTo>
                <a:lnTo>
                  <a:pt x="2274" y="15013"/>
                </a:lnTo>
                <a:lnTo>
                  <a:pt x="2256" y="15025"/>
                </a:lnTo>
                <a:lnTo>
                  <a:pt x="2238" y="15037"/>
                </a:lnTo>
                <a:lnTo>
                  <a:pt x="2219" y="15048"/>
                </a:lnTo>
                <a:lnTo>
                  <a:pt x="2200" y="15059"/>
                </a:lnTo>
                <a:lnTo>
                  <a:pt x="2181" y="15069"/>
                </a:lnTo>
                <a:lnTo>
                  <a:pt x="2162" y="15080"/>
                </a:lnTo>
                <a:lnTo>
                  <a:pt x="2142" y="15090"/>
                </a:lnTo>
                <a:lnTo>
                  <a:pt x="2122" y="15099"/>
                </a:lnTo>
                <a:lnTo>
                  <a:pt x="2102" y="15108"/>
                </a:lnTo>
                <a:lnTo>
                  <a:pt x="2081" y="15116"/>
                </a:lnTo>
                <a:lnTo>
                  <a:pt x="2060" y="15123"/>
                </a:lnTo>
                <a:lnTo>
                  <a:pt x="2039" y="15130"/>
                </a:lnTo>
                <a:lnTo>
                  <a:pt x="2018" y="15137"/>
                </a:lnTo>
                <a:lnTo>
                  <a:pt x="1996" y="15143"/>
                </a:lnTo>
                <a:lnTo>
                  <a:pt x="1975" y="15148"/>
                </a:lnTo>
                <a:lnTo>
                  <a:pt x="1953" y="15153"/>
                </a:lnTo>
                <a:lnTo>
                  <a:pt x="1931" y="15158"/>
                </a:lnTo>
                <a:lnTo>
                  <a:pt x="1909" y="15162"/>
                </a:lnTo>
                <a:lnTo>
                  <a:pt x="1886" y="15165"/>
                </a:lnTo>
                <a:lnTo>
                  <a:pt x="1864" y="15168"/>
                </a:lnTo>
                <a:lnTo>
                  <a:pt x="1841" y="15170"/>
                </a:lnTo>
                <a:lnTo>
                  <a:pt x="1818" y="15171"/>
                </a:lnTo>
                <a:lnTo>
                  <a:pt x="1794" y="15172"/>
                </a:lnTo>
                <a:lnTo>
                  <a:pt x="1771" y="15172"/>
                </a:lnTo>
                <a:lnTo>
                  <a:pt x="1725" y="15171"/>
                </a:lnTo>
                <a:lnTo>
                  <a:pt x="1680" y="15168"/>
                </a:lnTo>
                <a:lnTo>
                  <a:pt x="1636" y="15162"/>
                </a:lnTo>
                <a:lnTo>
                  <a:pt x="1593" y="15154"/>
                </a:lnTo>
                <a:lnTo>
                  <a:pt x="1550" y="15145"/>
                </a:lnTo>
                <a:lnTo>
                  <a:pt x="1507" y="15133"/>
                </a:lnTo>
                <a:lnTo>
                  <a:pt x="1466" y="15119"/>
                </a:lnTo>
                <a:lnTo>
                  <a:pt x="1426" y="15103"/>
                </a:lnTo>
                <a:lnTo>
                  <a:pt x="1387" y="15084"/>
                </a:lnTo>
                <a:lnTo>
                  <a:pt x="1349" y="15065"/>
                </a:lnTo>
                <a:lnTo>
                  <a:pt x="1312" y="15044"/>
                </a:lnTo>
                <a:lnTo>
                  <a:pt x="1276" y="15021"/>
                </a:lnTo>
                <a:lnTo>
                  <a:pt x="1241" y="14996"/>
                </a:lnTo>
                <a:lnTo>
                  <a:pt x="1208" y="14970"/>
                </a:lnTo>
                <a:lnTo>
                  <a:pt x="1176" y="14942"/>
                </a:lnTo>
                <a:lnTo>
                  <a:pt x="1145" y="14913"/>
                </a:lnTo>
                <a:lnTo>
                  <a:pt x="1116" y="14882"/>
                </a:lnTo>
                <a:lnTo>
                  <a:pt x="1088" y="14850"/>
                </a:lnTo>
                <a:lnTo>
                  <a:pt x="1062" y="14817"/>
                </a:lnTo>
                <a:lnTo>
                  <a:pt x="1037" y="14782"/>
                </a:lnTo>
                <a:lnTo>
                  <a:pt x="1014" y="14746"/>
                </a:lnTo>
                <a:lnTo>
                  <a:pt x="993" y="14709"/>
                </a:lnTo>
                <a:lnTo>
                  <a:pt x="974" y="14671"/>
                </a:lnTo>
                <a:lnTo>
                  <a:pt x="955" y="14632"/>
                </a:lnTo>
                <a:lnTo>
                  <a:pt x="939" y="14592"/>
                </a:lnTo>
                <a:lnTo>
                  <a:pt x="925" y="14551"/>
                </a:lnTo>
                <a:lnTo>
                  <a:pt x="913" y="14508"/>
                </a:lnTo>
                <a:lnTo>
                  <a:pt x="903" y="14465"/>
                </a:lnTo>
                <a:lnTo>
                  <a:pt x="896" y="14422"/>
                </a:lnTo>
                <a:lnTo>
                  <a:pt x="890" y="14378"/>
                </a:lnTo>
                <a:lnTo>
                  <a:pt x="887" y="14333"/>
                </a:lnTo>
                <a:lnTo>
                  <a:pt x="886" y="14287"/>
                </a:lnTo>
                <a:lnTo>
                  <a:pt x="886" y="14264"/>
                </a:lnTo>
                <a:lnTo>
                  <a:pt x="887" y="14240"/>
                </a:lnTo>
                <a:lnTo>
                  <a:pt x="888" y="14217"/>
                </a:lnTo>
                <a:lnTo>
                  <a:pt x="890" y="14194"/>
                </a:lnTo>
                <a:lnTo>
                  <a:pt x="893" y="14172"/>
                </a:lnTo>
                <a:lnTo>
                  <a:pt x="896" y="14149"/>
                </a:lnTo>
                <a:lnTo>
                  <a:pt x="900" y="14127"/>
                </a:lnTo>
                <a:lnTo>
                  <a:pt x="905" y="14105"/>
                </a:lnTo>
                <a:lnTo>
                  <a:pt x="910" y="14083"/>
                </a:lnTo>
                <a:lnTo>
                  <a:pt x="915" y="14062"/>
                </a:lnTo>
                <a:lnTo>
                  <a:pt x="921" y="14040"/>
                </a:lnTo>
                <a:lnTo>
                  <a:pt x="928" y="14019"/>
                </a:lnTo>
                <a:lnTo>
                  <a:pt x="935" y="13998"/>
                </a:lnTo>
                <a:lnTo>
                  <a:pt x="942" y="13977"/>
                </a:lnTo>
                <a:lnTo>
                  <a:pt x="950" y="13956"/>
                </a:lnTo>
                <a:lnTo>
                  <a:pt x="959" y="13936"/>
                </a:lnTo>
                <a:lnTo>
                  <a:pt x="968" y="13916"/>
                </a:lnTo>
                <a:lnTo>
                  <a:pt x="978" y="13896"/>
                </a:lnTo>
                <a:lnTo>
                  <a:pt x="988" y="13877"/>
                </a:lnTo>
                <a:lnTo>
                  <a:pt x="999" y="13858"/>
                </a:lnTo>
                <a:lnTo>
                  <a:pt x="1010" y="13839"/>
                </a:lnTo>
                <a:lnTo>
                  <a:pt x="1021" y="13820"/>
                </a:lnTo>
                <a:lnTo>
                  <a:pt x="1033" y="13802"/>
                </a:lnTo>
                <a:lnTo>
                  <a:pt x="1045" y="13784"/>
                </a:lnTo>
                <a:lnTo>
                  <a:pt x="1058" y="13767"/>
                </a:lnTo>
                <a:lnTo>
                  <a:pt x="1071" y="13749"/>
                </a:lnTo>
                <a:lnTo>
                  <a:pt x="1085" y="13732"/>
                </a:lnTo>
                <a:lnTo>
                  <a:pt x="1099" y="13716"/>
                </a:lnTo>
                <a:lnTo>
                  <a:pt x="1113" y="13698"/>
                </a:lnTo>
                <a:lnTo>
                  <a:pt x="1127" y="13682"/>
                </a:lnTo>
                <a:lnTo>
                  <a:pt x="1142" y="13667"/>
                </a:lnTo>
                <a:lnTo>
                  <a:pt x="1158" y="13651"/>
                </a:lnTo>
                <a:lnTo>
                  <a:pt x="1154" y="13647"/>
                </a:lnTo>
                <a:lnTo>
                  <a:pt x="5202" y="9601"/>
                </a:lnTo>
                <a:lnTo>
                  <a:pt x="5235" y="9645"/>
                </a:lnTo>
                <a:lnTo>
                  <a:pt x="5268" y="9689"/>
                </a:lnTo>
                <a:lnTo>
                  <a:pt x="5302" y="9733"/>
                </a:lnTo>
                <a:lnTo>
                  <a:pt x="5337" y="9776"/>
                </a:lnTo>
                <a:lnTo>
                  <a:pt x="5372" y="9819"/>
                </a:lnTo>
                <a:lnTo>
                  <a:pt x="5408" y="9863"/>
                </a:lnTo>
                <a:lnTo>
                  <a:pt x="5443" y="9906"/>
                </a:lnTo>
                <a:lnTo>
                  <a:pt x="5479" y="9948"/>
                </a:lnTo>
                <a:lnTo>
                  <a:pt x="5516" y="9989"/>
                </a:lnTo>
                <a:lnTo>
                  <a:pt x="5552" y="10031"/>
                </a:lnTo>
                <a:lnTo>
                  <a:pt x="5589" y="10072"/>
                </a:lnTo>
                <a:lnTo>
                  <a:pt x="5627" y="10114"/>
                </a:lnTo>
                <a:lnTo>
                  <a:pt x="5665" y="10154"/>
                </a:lnTo>
                <a:lnTo>
                  <a:pt x="5704" y="10194"/>
                </a:lnTo>
                <a:lnTo>
                  <a:pt x="5742" y="10234"/>
                </a:lnTo>
                <a:lnTo>
                  <a:pt x="5781" y="10273"/>
                </a:lnTo>
                <a:lnTo>
                  <a:pt x="5820" y="10312"/>
                </a:lnTo>
                <a:lnTo>
                  <a:pt x="5860" y="10350"/>
                </a:lnTo>
                <a:lnTo>
                  <a:pt x="5900" y="10390"/>
                </a:lnTo>
                <a:lnTo>
                  <a:pt x="5940" y="10427"/>
                </a:lnTo>
                <a:lnTo>
                  <a:pt x="5982" y="10465"/>
                </a:lnTo>
                <a:lnTo>
                  <a:pt x="6023" y="10502"/>
                </a:lnTo>
                <a:lnTo>
                  <a:pt x="6064" y="10539"/>
                </a:lnTo>
                <a:lnTo>
                  <a:pt x="6106" y="10575"/>
                </a:lnTo>
                <a:lnTo>
                  <a:pt x="6148" y="10611"/>
                </a:lnTo>
                <a:lnTo>
                  <a:pt x="6190" y="10647"/>
                </a:lnTo>
                <a:lnTo>
                  <a:pt x="6234" y="10683"/>
                </a:lnTo>
                <a:lnTo>
                  <a:pt x="6277" y="10718"/>
                </a:lnTo>
                <a:lnTo>
                  <a:pt x="6320" y="10752"/>
                </a:lnTo>
                <a:lnTo>
                  <a:pt x="6364" y="10786"/>
                </a:lnTo>
                <a:lnTo>
                  <a:pt x="6408" y="10820"/>
                </a:lnTo>
                <a:lnTo>
                  <a:pt x="6453" y="10854"/>
                </a:lnTo>
                <a:lnTo>
                  <a:pt x="2407" y="14900"/>
                </a:lnTo>
                <a:close/>
                <a:moveTo>
                  <a:pt x="10036" y="0"/>
                </a:moveTo>
                <a:lnTo>
                  <a:pt x="9726" y="8"/>
                </a:lnTo>
                <a:lnTo>
                  <a:pt x="9421" y="31"/>
                </a:lnTo>
                <a:lnTo>
                  <a:pt x="9119" y="69"/>
                </a:lnTo>
                <a:lnTo>
                  <a:pt x="8823" y="122"/>
                </a:lnTo>
                <a:lnTo>
                  <a:pt x="8532" y="190"/>
                </a:lnTo>
                <a:lnTo>
                  <a:pt x="8246" y="271"/>
                </a:lnTo>
                <a:lnTo>
                  <a:pt x="7966" y="365"/>
                </a:lnTo>
                <a:lnTo>
                  <a:pt x="7693" y="474"/>
                </a:lnTo>
                <a:lnTo>
                  <a:pt x="7426" y="594"/>
                </a:lnTo>
                <a:lnTo>
                  <a:pt x="7166" y="727"/>
                </a:lnTo>
                <a:lnTo>
                  <a:pt x="6914" y="872"/>
                </a:lnTo>
                <a:lnTo>
                  <a:pt x="6669" y="1029"/>
                </a:lnTo>
                <a:lnTo>
                  <a:pt x="6433" y="1196"/>
                </a:lnTo>
                <a:lnTo>
                  <a:pt x="6206" y="1375"/>
                </a:lnTo>
                <a:lnTo>
                  <a:pt x="5988" y="1565"/>
                </a:lnTo>
                <a:lnTo>
                  <a:pt x="5778" y="1763"/>
                </a:lnTo>
                <a:lnTo>
                  <a:pt x="5579" y="1973"/>
                </a:lnTo>
                <a:lnTo>
                  <a:pt x="5389" y="2191"/>
                </a:lnTo>
                <a:lnTo>
                  <a:pt x="5211" y="2419"/>
                </a:lnTo>
                <a:lnTo>
                  <a:pt x="5043" y="2655"/>
                </a:lnTo>
                <a:lnTo>
                  <a:pt x="4887" y="2899"/>
                </a:lnTo>
                <a:lnTo>
                  <a:pt x="4741" y="3151"/>
                </a:lnTo>
                <a:lnTo>
                  <a:pt x="4609" y="3411"/>
                </a:lnTo>
                <a:lnTo>
                  <a:pt x="4488" y="3678"/>
                </a:lnTo>
                <a:lnTo>
                  <a:pt x="4380" y="3951"/>
                </a:lnTo>
                <a:lnTo>
                  <a:pt x="4285" y="4231"/>
                </a:lnTo>
                <a:lnTo>
                  <a:pt x="4204" y="4517"/>
                </a:lnTo>
                <a:lnTo>
                  <a:pt x="4137" y="4808"/>
                </a:lnTo>
                <a:lnTo>
                  <a:pt x="4084" y="5104"/>
                </a:lnTo>
                <a:lnTo>
                  <a:pt x="4046" y="5407"/>
                </a:lnTo>
                <a:lnTo>
                  <a:pt x="4023" y="5712"/>
                </a:lnTo>
                <a:lnTo>
                  <a:pt x="4015" y="6022"/>
                </a:lnTo>
                <a:lnTo>
                  <a:pt x="4016" y="6117"/>
                </a:lnTo>
                <a:lnTo>
                  <a:pt x="4018" y="6211"/>
                </a:lnTo>
                <a:lnTo>
                  <a:pt x="4022" y="6306"/>
                </a:lnTo>
                <a:lnTo>
                  <a:pt x="4027" y="6400"/>
                </a:lnTo>
                <a:lnTo>
                  <a:pt x="4033" y="6493"/>
                </a:lnTo>
                <a:lnTo>
                  <a:pt x="4041" y="6587"/>
                </a:lnTo>
                <a:lnTo>
                  <a:pt x="4051" y="6680"/>
                </a:lnTo>
                <a:lnTo>
                  <a:pt x="4062" y="6772"/>
                </a:lnTo>
                <a:lnTo>
                  <a:pt x="4074" y="6864"/>
                </a:lnTo>
                <a:lnTo>
                  <a:pt x="4087" y="6956"/>
                </a:lnTo>
                <a:lnTo>
                  <a:pt x="4102" y="7046"/>
                </a:lnTo>
                <a:lnTo>
                  <a:pt x="4119" y="7138"/>
                </a:lnTo>
                <a:lnTo>
                  <a:pt x="4136" y="7227"/>
                </a:lnTo>
                <a:lnTo>
                  <a:pt x="4155" y="7317"/>
                </a:lnTo>
                <a:lnTo>
                  <a:pt x="4176" y="7406"/>
                </a:lnTo>
                <a:lnTo>
                  <a:pt x="4197" y="7495"/>
                </a:lnTo>
                <a:lnTo>
                  <a:pt x="4220" y="7583"/>
                </a:lnTo>
                <a:lnTo>
                  <a:pt x="4244" y="7671"/>
                </a:lnTo>
                <a:lnTo>
                  <a:pt x="4270" y="7758"/>
                </a:lnTo>
                <a:lnTo>
                  <a:pt x="4298" y="7844"/>
                </a:lnTo>
                <a:lnTo>
                  <a:pt x="4326" y="7930"/>
                </a:lnTo>
                <a:lnTo>
                  <a:pt x="4355" y="8015"/>
                </a:lnTo>
                <a:lnTo>
                  <a:pt x="4386" y="8100"/>
                </a:lnTo>
                <a:lnTo>
                  <a:pt x="4417" y="8185"/>
                </a:lnTo>
                <a:lnTo>
                  <a:pt x="4450" y="8268"/>
                </a:lnTo>
                <a:lnTo>
                  <a:pt x="4484" y="8351"/>
                </a:lnTo>
                <a:lnTo>
                  <a:pt x="4520" y="8433"/>
                </a:lnTo>
                <a:lnTo>
                  <a:pt x="4556" y="8515"/>
                </a:lnTo>
                <a:lnTo>
                  <a:pt x="4595" y="8596"/>
                </a:lnTo>
                <a:lnTo>
                  <a:pt x="4634" y="8676"/>
                </a:lnTo>
                <a:lnTo>
                  <a:pt x="4673" y="8757"/>
                </a:lnTo>
                <a:lnTo>
                  <a:pt x="4715" y="8835"/>
                </a:lnTo>
                <a:lnTo>
                  <a:pt x="528" y="13021"/>
                </a:lnTo>
                <a:lnTo>
                  <a:pt x="531" y="13025"/>
                </a:lnTo>
                <a:lnTo>
                  <a:pt x="501" y="13055"/>
                </a:lnTo>
                <a:lnTo>
                  <a:pt x="471" y="13086"/>
                </a:lnTo>
                <a:lnTo>
                  <a:pt x="443" y="13118"/>
                </a:lnTo>
                <a:lnTo>
                  <a:pt x="414" y="13152"/>
                </a:lnTo>
                <a:lnTo>
                  <a:pt x="386" y="13185"/>
                </a:lnTo>
                <a:lnTo>
                  <a:pt x="360" y="13219"/>
                </a:lnTo>
                <a:lnTo>
                  <a:pt x="335" y="13253"/>
                </a:lnTo>
                <a:lnTo>
                  <a:pt x="310" y="13288"/>
                </a:lnTo>
                <a:lnTo>
                  <a:pt x="286" y="13324"/>
                </a:lnTo>
                <a:lnTo>
                  <a:pt x="263" y="13360"/>
                </a:lnTo>
                <a:lnTo>
                  <a:pt x="241" y="13397"/>
                </a:lnTo>
                <a:lnTo>
                  <a:pt x="219" y="13436"/>
                </a:lnTo>
                <a:lnTo>
                  <a:pt x="199" y="13474"/>
                </a:lnTo>
                <a:lnTo>
                  <a:pt x="179" y="13512"/>
                </a:lnTo>
                <a:lnTo>
                  <a:pt x="161" y="13551"/>
                </a:lnTo>
                <a:lnTo>
                  <a:pt x="143" y="13591"/>
                </a:lnTo>
                <a:lnTo>
                  <a:pt x="126" y="13631"/>
                </a:lnTo>
                <a:lnTo>
                  <a:pt x="110" y="13672"/>
                </a:lnTo>
                <a:lnTo>
                  <a:pt x="95" y="13714"/>
                </a:lnTo>
                <a:lnTo>
                  <a:pt x="81" y="13755"/>
                </a:lnTo>
                <a:lnTo>
                  <a:pt x="69" y="13797"/>
                </a:lnTo>
                <a:lnTo>
                  <a:pt x="57" y="13840"/>
                </a:lnTo>
                <a:lnTo>
                  <a:pt x="46" y="13883"/>
                </a:lnTo>
                <a:lnTo>
                  <a:pt x="37" y="13926"/>
                </a:lnTo>
                <a:lnTo>
                  <a:pt x="28" y="13970"/>
                </a:lnTo>
                <a:lnTo>
                  <a:pt x="21" y="14015"/>
                </a:lnTo>
                <a:lnTo>
                  <a:pt x="15" y="14059"/>
                </a:lnTo>
                <a:lnTo>
                  <a:pt x="9" y="14104"/>
                </a:lnTo>
                <a:lnTo>
                  <a:pt x="5" y="14149"/>
                </a:lnTo>
                <a:lnTo>
                  <a:pt x="2" y="14195"/>
                </a:lnTo>
                <a:lnTo>
                  <a:pt x="1" y="14240"/>
                </a:lnTo>
                <a:lnTo>
                  <a:pt x="0" y="14287"/>
                </a:lnTo>
                <a:lnTo>
                  <a:pt x="2" y="14378"/>
                </a:lnTo>
                <a:lnTo>
                  <a:pt x="9" y="14468"/>
                </a:lnTo>
                <a:lnTo>
                  <a:pt x="20" y="14557"/>
                </a:lnTo>
                <a:lnTo>
                  <a:pt x="36" y="14644"/>
                </a:lnTo>
                <a:lnTo>
                  <a:pt x="56" y="14729"/>
                </a:lnTo>
                <a:lnTo>
                  <a:pt x="79" y="14814"/>
                </a:lnTo>
                <a:lnTo>
                  <a:pt x="107" y="14896"/>
                </a:lnTo>
                <a:lnTo>
                  <a:pt x="140" y="14976"/>
                </a:lnTo>
                <a:lnTo>
                  <a:pt x="175" y="15054"/>
                </a:lnTo>
                <a:lnTo>
                  <a:pt x="214" y="15132"/>
                </a:lnTo>
                <a:lnTo>
                  <a:pt x="256" y="15205"/>
                </a:lnTo>
                <a:lnTo>
                  <a:pt x="302" y="15277"/>
                </a:lnTo>
                <a:lnTo>
                  <a:pt x="352" y="15346"/>
                </a:lnTo>
                <a:lnTo>
                  <a:pt x="404" y="15414"/>
                </a:lnTo>
                <a:lnTo>
                  <a:pt x="460" y="15478"/>
                </a:lnTo>
                <a:lnTo>
                  <a:pt x="519" y="15539"/>
                </a:lnTo>
                <a:lnTo>
                  <a:pt x="580" y="15598"/>
                </a:lnTo>
                <a:lnTo>
                  <a:pt x="644" y="15654"/>
                </a:lnTo>
                <a:lnTo>
                  <a:pt x="712" y="15706"/>
                </a:lnTo>
                <a:lnTo>
                  <a:pt x="781" y="15756"/>
                </a:lnTo>
                <a:lnTo>
                  <a:pt x="853" y="15801"/>
                </a:lnTo>
                <a:lnTo>
                  <a:pt x="926" y="15844"/>
                </a:lnTo>
                <a:lnTo>
                  <a:pt x="1004" y="15883"/>
                </a:lnTo>
                <a:lnTo>
                  <a:pt x="1082" y="15918"/>
                </a:lnTo>
                <a:lnTo>
                  <a:pt x="1162" y="15951"/>
                </a:lnTo>
                <a:lnTo>
                  <a:pt x="1244" y="15979"/>
                </a:lnTo>
                <a:lnTo>
                  <a:pt x="1329" y="16002"/>
                </a:lnTo>
                <a:lnTo>
                  <a:pt x="1414" y="16022"/>
                </a:lnTo>
                <a:lnTo>
                  <a:pt x="1501" y="16038"/>
                </a:lnTo>
                <a:lnTo>
                  <a:pt x="1590" y="16049"/>
                </a:lnTo>
                <a:lnTo>
                  <a:pt x="1680" y="16056"/>
                </a:lnTo>
                <a:lnTo>
                  <a:pt x="1771" y="16058"/>
                </a:lnTo>
                <a:lnTo>
                  <a:pt x="1818" y="16057"/>
                </a:lnTo>
                <a:lnTo>
                  <a:pt x="1863" y="16056"/>
                </a:lnTo>
                <a:lnTo>
                  <a:pt x="1909" y="16053"/>
                </a:lnTo>
                <a:lnTo>
                  <a:pt x="1954" y="16049"/>
                </a:lnTo>
                <a:lnTo>
                  <a:pt x="1999" y="16043"/>
                </a:lnTo>
                <a:lnTo>
                  <a:pt x="2043" y="16037"/>
                </a:lnTo>
                <a:lnTo>
                  <a:pt x="2088" y="16030"/>
                </a:lnTo>
                <a:lnTo>
                  <a:pt x="2132" y="16021"/>
                </a:lnTo>
                <a:lnTo>
                  <a:pt x="2175" y="16012"/>
                </a:lnTo>
                <a:lnTo>
                  <a:pt x="2218" y="16001"/>
                </a:lnTo>
                <a:lnTo>
                  <a:pt x="2261" y="15989"/>
                </a:lnTo>
                <a:lnTo>
                  <a:pt x="2302" y="15977"/>
                </a:lnTo>
                <a:lnTo>
                  <a:pt x="2344" y="15963"/>
                </a:lnTo>
                <a:lnTo>
                  <a:pt x="2386" y="15948"/>
                </a:lnTo>
                <a:lnTo>
                  <a:pt x="2427" y="15932"/>
                </a:lnTo>
                <a:lnTo>
                  <a:pt x="2467" y="15915"/>
                </a:lnTo>
                <a:lnTo>
                  <a:pt x="2507" y="15897"/>
                </a:lnTo>
                <a:lnTo>
                  <a:pt x="2546" y="15878"/>
                </a:lnTo>
                <a:lnTo>
                  <a:pt x="2584" y="15859"/>
                </a:lnTo>
                <a:lnTo>
                  <a:pt x="2622" y="15839"/>
                </a:lnTo>
                <a:lnTo>
                  <a:pt x="2661" y="15817"/>
                </a:lnTo>
                <a:lnTo>
                  <a:pt x="2698" y="15795"/>
                </a:lnTo>
                <a:lnTo>
                  <a:pt x="2734" y="15772"/>
                </a:lnTo>
                <a:lnTo>
                  <a:pt x="2770" y="15748"/>
                </a:lnTo>
                <a:lnTo>
                  <a:pt x="2805" y="15723"/>
                </a:lnTo>
                <a:lnTo>
                  <a:pt x="2839" y="15698"/>
                </a:lnTo>
                <a:lnTo>
                  <a:pt x="2873" y="15671"/>
                </a:lnTo>
                <a:lnTo>
                  <a:pt x="2906" y="15644"/>
                </a:lnTo>
                <a:lnTo>
                  <a:pt x="2940" y="15615"/>
                </a:lnTo>
                <a:lnTo>
                  <a:pt x="2971" y="15587"/>
                </a:lnTo>
                <a:lnTo>
                  <a:pt x="3003" y="15557"/>
                </a:lnTo>
                <a:lnTo>
                  <a:pt x="3033" y="15527"/>
                </a:lnTo>
                <a:lnTo>
                  <a:pt x="3032" y="15526"/>
                </a:lnTo>
                <a:lnTo>
                  <a:pt x="7217" y="11342"/>
                </a:lnTo>
                <a:lnTo>
                  <a:pt x="7296" y="11383"/>
                </a:lnTo>
                <a:lnTo>
                  <a:pt x="7377" y="11423"/>
                </a:lnTo>
                <a:lnTo>
                  <a:pt x="7457" y="11462"/>
                </a:lnTo>
                <a:lnTo>
                  <a:pt x="7538" y="11500"/>
                </a:lnTo>
                <a:lnTo>
                  <a:pt x="7621" y="11537"/>
                </a:lnTo>
                <a:lnTo>
                  <a:pt x="7703" y="11572"/>
                </a:lnTo>
                <a:lnTo>
                  <a:pt x="7786" y="11606"/>
                </a:lnTo>
                <a:lnTo>
                  <a:pt x="7869" y="11640"/>
                </a:lnTo>
                <a:lnTo>
                  <a:pt x="7954" y="11671"/>
                </a:lnTo>
                <a:lnTo>
                  <a:pt x="8039" y="11702"/>
                </a:lnTo>
                <a:lnTo>
                  <a:pt x="8124" y="11731"/>
                </a:lnTo>
                <a:lnTo>
                  <a:pt x="8211" y="11759"/>
                </a:lnTo>
                <a:lnTo>
                  <a:pt x="8297" y="11787"/>
                </a:lnTo>
                <a:lnTo>
                  <a:pt x="8384" y="11813"/>
                </a:lnTo>
                <a:lnTo>
                  <a:pt x="8472" y="11837"/>
                </a:lnTo>
                <a:lnTo>
                  <a:pt x="8560" y="11860"/>
                </a:lnTo>
                <a:lnTo>
                  <a:pt x="8649" y="11882"/>
                </a:lnTo>
                <a:lnTo>
                  <a:pt x="8739" y="11902"/>
                </a:lnTo>
                <a:lnTo>
                  <a:pt x="8828" y="11921"/>
                </a:lnTo>
                <a:lnTo>
                  <a:pt x="8918" y="11939"/>
                </a:lnTo>
                <a:lnTo>
                  <a:pt x="9010" y="11955"/>
                </a:lnTo>
                <a:lnTo>
                  <a:pt x="9100" y="11970"/>
                </a:lnTo>
                <a:lnTo>
                  <a:pt x="9192" y="11984"/>
                </a:lnTo>
                <a:lnTo>
                  <a:pt x="9285" y="11996"/>
                </a:lnTo>
                <a:lnTo>
                  <a:pt x="9377" y="12007"/>
                </a:lnTo>
                <a:lnTo>
                  <a:pt x="9470" y="12016"/>
                </a:lnTo>
                <a:lnTo>
                  <a:pt x="9564" y="12024"/>
                </a:lnTo>
                <a:lnTo>
                  <a:pt x="9657" y="12031"/>
                </a:lnTo>
                <a:lnTo>
                  <a:pt x="9751" y="12036"/>
                </a:lnTo>
                <a:lnTo>
                  <a:pt x="9846" y="12040"/>
                </a:lnTo>
                <a:lnTo>
                  <a:pt x="9941" y="12042"/>
                </a:lnTo>
                <a:lnTo>
                  <a:pt x="10036" y="12044"/>
                </a:lnTo>
                <a:lnTo>
                  <a:pt x="10346" y="12035"/>
                </a:lnTo>
                <a:lnTo>
                  <a:pt x="10651" y="12012"/>
                </a:lnTo>
                <a:lnTo>
                  <a:pt x="10954" y="11974"/>
                </a:lnTo>
                <a:lnTo>
                  <a:pt x="11250" y="11921"/>
                </a:lnTo>
                <a:lnTo>
                  <a:pt x="11541" y="11854"/>
                </a:lnTo>
                <a:lnTo>
                  <a:pt x="11827" y="11773"/>
                </a:lnTo>
                <a:lnTo>
                  <a:pt x="12107" y="11678"/>
                </a:lnTo>
                <a:lnTo>
                  <a:pt x="12380" y="11570"/>
                </a:lnTo>
                <a:lnTo>
                  <a:pt x="12647" y="11449"/>
                </a:lnTo>
                <a:lnTo>
                  <a:pt x="12907" y="11317"/>
                </a:lnTo>
                <a:lnTo>
                  <a:pt x="13159" y="11171"/>
                </a:lnTo>
                <a:lnTo>
                  <a:pt x="13403" y="11015"/>
                </a:lnTo>
                <a:lnTo>
                  <a:pt x="13639" y="10847"/>
                </a:lnTo>
                <a:lnTo>
                  <a:pt x="13866" y="10669"/>
                </a:lnTo>
                <a:lnTo>
                  <a:pt x="14085" y="10479"/>
                </a:lnTo>
                <a:lnTo>
                  <a:pt x="14295" y="10280"/>
                </a:lnTo>
                <a:lnTo>
                  <a:pt x="14493" y="10070"/>
                </a:lnTo>
                <a:lnTo>
                  <a:pt x="14683" y="9852"/>
                </a:lnTo>
                <a:lnTo>
                  <a:pt x="14862" y="9625"/>
                </a:lnTo>
                <a:lnTo>
                  <a:pt x="15029" y="9389"/>
                </a:lnTo>
                <a:lnTo>
                  <a:pt x="15186" y="9144"/>
                </a:lnTo>
                <a:lnTo>
                  <a:pt x="15331" y="8892"/>
                </a:lnTo>
                <a:lnTo>
                  <a:pt x="15464" y="8632"/>
                </a:lnTo>
                <a:lnTo>
                  <a:pt x="15584" y="8365"/>
                </a:lnTo>
                <a:lnTo>
                  <a:pt x="15693" y="8092"/>
                </a:lnTo>
                <a:lnTo>
                  <a:pt x="15787" y="7812"/>
                </a:lnTo>
                <a:lnTo>
                  <a:pt x="15868" y="7526"/>
                </a:lnTo>
                <a:lnTo>
                  <a:pt x="15936" y="7235"/>
                </a:lnTo>
                <a:lnTo>
                  <a:pt x="15989" y="6939"/>
                </a:lnTo>
                <a:lnTo>
                  <a:pt x="16027" y="6638"/>
                </a:lnTo>
                <a:lnTo>
                  <a:pt x="16050" y="6332"/>
                </a:lnTo>
                <a:lnTo>
                  <a:pt x="16058" y="6022"/>
                </a:lnTo>
                <a:lnTo>
                  <a:pt x="16050" y="5712"/>
                </a:lnTo>
                <a:lnTo>
                  <a:pt x="16027" y="5407"/>
                </a:lnTo>
                <a:lnTo>
                  <a:pt x="15989" y="5104"/>
                </a:lnTo>
                <a:lnTo>
                  <a:pt x="15936" y="4808"/>
                </a:lnTo>
                <a:lnTo>
                  <a:pt x="15868" y="4517"/>
                </a:lnTo>
                <a:lnTo>
                  <a:pt x="15787" y="4231"/>
                </a:lnTo>
                <a:lnTo>
                  <a:pt x="15693" y="3951"/>
                </a:lnTo>
                <a:lnTo>
                  <a:pt x="15584" y="3678"/>
                </a:lnTo>
                <a:lnTo>
                  <a:pt x="15464" y="3411"/>
                </a:lnTo>
                <a:lnTo>
                  <a:pt x="15331" y="3151"/>
                </a:lnTo>
                <a:lnTo>
                  <a:pt x="15186" y="2899"/>
                </a:lnTo>
                <a:lnTo>
                  <a:pt x="15029" y="2655"/>
                </a:lnTo>
                <a:lnTo>
                  <a:pt x="14862" y="2419"/>
                </a:lnTo>
                <a:lnTo>
                  <a:pt x="14683" y="2191"/>
                </a:lnTo>
                <a:lnTo>
                  <a:pt x="14493" y="1973"/>
                </a:lnTo>
                <a:lnTo>
                  <a:pt x="14295" y="1763"/>
                </a:lnTo>
                <a:lnTo>
                  <a:pt x="14085" y="1565"/>
                </a:lnTo>
                <a:lnTo>
                  <a:pt x="13866" y="1375"/>
                </a:lnTo>
                <a:lnTo>
                  <a:pt x="13639" y="1196"/>
                </a:lnTo>
                <a:lnTo>
                  <a:pt x="13403" y="1029"/>
                </a:lnTo>
                <a:lnTo>
                  <a:pt x="13159" y="872"/>
                </a:lnTo>
                <a:lnTo>
                  <a:pt x="12907" y="727"/>
                </a:lnTo>
                <a:lnTo>
                  <a:pt x="12647" y="594"/>
                </a:lnTo>
                <a:lnTo>
                  <a:pt x="12380" y="474"/>
                </a:lnTo>
                <a:lnTo>
                  <a:pt x="12107" y="365"/>
                </a:lnTo>
                <a:lnTo>
                  <a:pt x="11827" y="271"/>
                </a:lnTo>
                <a:lnTo>
                  <a:pt x="11541" y="190"/>
                </a:lnTo>
                <a:lnTo>
                  <a:pt x="11250" y="122"/>
                </a:lnTo>
                <a:lnTo>
                  <a:pt x="10954" y="69"/>
                </a:lnTo>
                <a:lnTo>
                  <a:pt x="10651" y="31"/>
                </a:lnTo>
                <a:lnTo>
                  <a:pt x="10346" y="8"/>
                </a:lnTo>
                <a:lnTo>
                  <a:pt x="100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12D968C-DEA6-4D62-AD4E-FEB35CE47EEB}"/>
              </a:ext>
            </a:extLst>
          </p:cNvPr>
          <p:cNvGrpSpPr/>
          <p:nvPr/>
        </p:nvGrpSpPr>
        <p:grpSpPr>
          <a:xfrm>
            <a:off x="5733365" y="2140885"/>
            <a:ext cx="842659" cy="842657"/>
            <a:chOff x="5768814" y="2140885"/>
            <a:chExt cx="842659" cy="842657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483DF361-66EA-42E8-BB3E-57A3A589541A}"/>
                </a:ext>
              </a:extLst>
            </p:cNvPr>
            <p:cNvGrpSpPr/>
            <p:nvPr/>
          </p:nvGrpSpPr>
          <p:grpSpPr>
            <a:xfrm>
              <a:off x="5768814" y="2140885"/>
              <a:ext cx="842659" cy="842657"/>
              <a:chOff x="5632671" y="2079935"/>
              <a:chExt cx="842659" cy="842657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928B38EF-812E-412F-9FD3-CCCC724EAFF7}"/>
                  </a:ext>
                </a:extLst>
              </p:cNvPr>
              <p:cNvSpPr/>
              <p:nvPr/>
            </p:nvSpPr>
            <p:spPr>
              <a:xfrm>
                <a:off x="5632671" y="2079935"/>
                <a:ext cx="842659" cy="842657"/>
              </a:xfrm>
              <a:prstGeom prst="ellipse">
                <a:avLst/>
              </a:prstGeom>
              <a:noFill/>
              <a:ln w="2222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8C33943F-597C-4903-A9D2-88DDE7455556}"/>
                  </a:ext>
                </a:extLst>
              </p:cNvPr>
              <p:cNvSpPr/>
              <p:nvPr/>
            </p:nvSpPr>
            <p:spPr>
              <a:xfrm>
                <a:off x="5717391" y="2164655"/>
                <a:ext cx="673219" cy="673217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Freeform 92">
              <a:extLst>
                <a:ext uri="{FF2B5EF4-FFF2-40B4-BE49-F238E27FC236}">
                  <a16:creationId xmlns:a16="http://schemas.microsoft.com/office/drawing/2014/main" id="{F6F26688-C7BF-48B4-BCA8-F954021D0EE2}"/>
                </a:ext>
              </a:extLst>
            </p:cNvPr>
            <p:cNvSpPr>
              <a:spLocks noEditPoints="1"/>
            </p:cNvSpPr>
            <p:nvPr/>
          </p:nvSpPr>
          <p:spPr bwMode="auto">
            <a:xfrm rot="10800000" flipV="1">
              <a:off x="6083337" y="2460038"/>
              <a:ext cx="226017" cy="211470"/>
            </a:xfrm>
            <a:custGeom>
              <a:avLst/>
              <a:gdLst>
                <a:gd name="T0" fmla="*/ 15066 w 16095"/>
                <a:gd name="T1" fmla="*/ 11696 h 15059"/>
                <a:gd name="T2" fmla="*/ 14988 w 16095"/>
                <a:gd name="T3" fmla="*/ 11847 h 15059"/>
                <a:gd name="T4" fmla="*/ 14867 w 16095"/>
                <a:gd name="T5" fmla="*/ 11963 h 15059"/>
                <a:gd name="T6" fmla="*/ 14712 w 16095"/>
                <a:gd name="T7" fmla="*/ 12033 h 15059"/>
                <a:gd name="T8" fmla="*/ 6036 w 16095"/>
                <a:gd name="T9" fmla="*/ 12049 h 15059"/>
                <a:gd name="T10" fmla="*/ 1359 w 16095"/>
                <a:gd name="T11" fmla="*/ 12027 h 15059"/>
                <a:gd name="T12" fmla="*/ 1208 w 16095"/>
                <a:gd name="T13" fmla="*/ 11949 h 15059"/>
                <a:gd name="T14" fmla="*/ 1091 w 16095"/>
                <a:gd name="T15" fmla="*/ 11828 h 15059"/>
                <a:gd name="T16" fmla="*/ 1022 w 16095"/>
                <a:gd name="T17" fmla="*/ 11672 h 15059"/>
                <a:gd name="T18" fmla="*/ 1007 w 16095"/>
                <a:gd name="T19" fmla="*/ 1480 h 15059"/>
                <a:gd name="T20" fmla="*/ 1045 w 16095"/>
                <a:gd name="T21" fmla="*/ 1310 h 15059"/>
                <a:gd name="T22" fmla="*/ 1137 w 16095"/>
                <a:gd name="T23" fmla="*/ 1169 h 15059"/>
                <a:gd name="T24" fmla="*/ 1268 w 16095"/>
                <a:gd name="T25" fmla="*/ 1064 h 15059"/>
                <a:gd name="T26" fmla="*/ 1432 w 16095"/>
                <a:gd name="T27" fmla="*/ 1010 h 15059"/>
                <a:gd name="T28" fmla="*/ 14663 w 16095"/>
                <a:gd name="T29" fmla="*/ 1010 h 15059"/>
                <a:gd name="T30" fmla="*/ 14826 w 16095"/>
                <a:gd name="T31" fmla="*/ 1064 h 15059"/>
                <a:gd name="T32" fmla="*/ 14958 w 16095"/>
                <a:gd name="T33" fmla="*/ 1169 h 15059"/>
                <a:gd name="T34" fmla="*/ 15050 w 16095"/>
                <a:gd name="T35" fmla="*/ 1310 h 15059"/>
                <a:gd name="T36" fmla="*/ 15088 w 16095"/>
                <a:gd name="T37" fmla="*/ 1480 h 15059"/>
                <a:gd name="T38" fmla="*/ 1279 w 16095"/>
                <a:gd name="T39" fmla="*/ 17 h 15059"/>
                <a:gd name="T40" fmla="*/ 790 w 16095"/>
                <a:gd name="T41" fmla="*/ 182 h 15059"/>
                <a:gd name="T42" fmla="*/ 391 w 16095"/>
                <a:gd name="T43" fmla="*/ 493 h 15059"/>
                <a:gd name="T44" fmla="*/ 119 w 16095"/>
                <a:gd name="T45" fmla="*/ 920 h 15059"/>
                <a:gd name="T46" fmla="*/ 2 w 16095"/>
                <a:gd name="T47" fmla="*/ 1429 h 15059"/>
                <a:gd name="T48" fmla="*/ 47 w 16095"/>
                <a:gd name="T49" fmla="*/ 11922 h 15059"/>
                <a:gd name="T50" fmla="*/ 257 w 16095"/>
                <a:gd name="T51" fmla="*/ 12387 h 15059"/>
                <a:gd name="T52" fmla="*/ 604 w 16095"/>
                <a:gd name="T53" fmla="*/ 12752 h 15059"/>
                <a:gd name="T54" fmla="*/ 1056 w 16095"/>
                <a:gd name="T55" fmla="*/ 12984 h 15059"/>
                <a:gd name="T56" fmla="*/ 6539 w 16095"/>
                <a:gd name="T57" fmla="*/ 13053 h 15059"/>
                <a:gd name="T58" fmla="*/ 3299 w 16095"/>
                <a:gd name="T59" fmla="*/ 14106 h 15059"/>
                <a:gd name="T60" fmla="*/ 3180 w 16095"/>
                <a:gd name="T61" fmla="*/ 14188 h 15059"/>
                <a:gd name="T62" fmla="*/ 3089 w 16095"/>
                <a:gd name="T63" fmla="*/ 14299 h 15059"/>
                <a:gd name="T64" fmla="*/ 3034 w 16095"/>
                <a:gd name="T65" fmla="*/ 14431 h 15059"/>
                <a:gd name="T66" fmla="*/ 3019 w 16095"/>
                <a:gd name="T67" fmla="*/ 14583 h 15059"/>
                <a:gd name="T68" fmla="*/ 3057 w 16095"/>
                <a:gd name="T69" fmla="*/ 14753 h 15059"/>
                <a:gd name="T70" fmla="*/ 3149 w 16095"/>
                <a:gd name="T71" fmla="*/ 14894 h 15059"/>
                <a:gd name="T72" fmla="*/ 3280 w 16095"/>
                <a:gd name="T73" fmla="*/ 14999 h 15059"/>
                <a:gd name="T74" fmla="*/ 3444 w 16095"/>
                <a:gd name="T75" fmla="*/ 15053 h 15059"/>
                <a:gd name="T76" fmla="*/ 12651 w 16095"/>
                <a:gd name="T77" fmla="*/ 15053 h 15059"/>
                <a:gd name="T78" fmla="*/ 12814 w 16095"/>
                <a:gd name="T79" fmla="*/ 14999 h 15059"/>
                <a:gd name="T80" fmla="*/ 12946 w 16095"/>
                <a:gd name="T81" fmla="*/ 14894 h 15059"/>
                <a:gd name="T82" fmla="*/ 13038 w 16095"/>
                <a:gd name="T83" fmla="*/ 14753 h 15059"/>
                <a:gd name="T84" fmla="*/ 13076 w 16095"/>
                <a:gd name="T85" fmla="*/ 14583 h 15059"/>
                <a:gd name="T86" fmla="*/ 13061 w 16095"/>
                <a:gd name="T87" fmla="*/ 14431 h 15059"/>
                <a:gd name="T88" fmla="*/ 13006 w 16095"/>
                <a:gd name="T89" fmla="*/ 14299 h 15059"/>
                <a:gd name="T90" fmla="*/ 12915 w 16095"/>
                <a:gd name="T91" fmla="*/ 14188 h 15059"/>
                <a:gd name="T92" fmla="*/ 12796 w 16095"/>
                <a:gd name="T93" fmla="*/ 14106 h 15059"/>
                <a:gd name="T94" fmla="*/ 9556 w 16095"/>
                <a:gd name="T95" fmla="*/ 13053 h 15059"/>
                <a:gd name="T96" fmla="*/ 15039 w 16095"/>
                <a:gd name="T97" fmla="*/ 12984 h 15059"/>
                <a:gd name="T98" fmla="*/ 15491 w 16095"/>
                <a:gd name="T99" fmla="*/ 12752 h 15059"/>
                <a:gd name="T100" fmla="*/ 15838 w 16095"/>
                <a:gd name="T101" fmla="*/ 12387 h 15059"/>
                <a:gd name="T102" fmla="*/ 16048 w 16095"/>
                <a:gd name="T103" fmla="*/ 11922 h 15059"/>
                <a:gd name="T104" fmla="*/ 16093 w 16095"/>
                <a:gd name="T105" fmla="*/ 1429 h 15059"/>
                <a:gd name="T106" fmla="*/ 15976 w 16095"/>
                <a:gd name="T107" fmla="*/ 920 h 15059"/>
                <a:gd name="T108" fmla="*/ 15703 w 16095"/>
                <a:gd name="T109" fmla="*/ 493 h 15059"/>
                <a:gd name="T110" fmla="*/ 15305 w 16095"/>
                <a:gd name="T111" fmla="*/ 182 h 15059"/>
                <a:gd name="T112" fmla="*/ 14815 w 16095"/>
                <a:gd name="T113" fmla="*/ 17 h 15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095" h="15059">
                  <a:moveTo>
                    <a:pt x="15089" y="11547"/>
                  </a:moveTo>
                  <a:lnTo>
                    <a:pt x="15088" y="11573"/>
                  </a:lnTo>
                  <a:lnTo>
                    <a:pt x="15086" y="11598"/>
                  </a:lnTo>
                  <a:lnTo>
                    <a:pt x="15083" y="11623"/>
                  </a:lnTo>
                  <a:lnTo>
                    <a:pt x="15079" y="11648"/>
                  </a:lnTo>
                  <a:lnTo>
                    <a:pt x="15073" y="11672"/>
                  </a:lnTo>
                  <a:lnTo>
                    <a:pt x="15066" y="11696"/>
                  </a:lnTo>
                  <a:lnTo>
                    <a:pt x="15059" y="11719"/>
                  </a:lnTo>
                  <a:lnTo>
                    <a:pt x="15050" y="11743"/>
                  </a:lnTo>
                  <a:lnTo>
                    <a:pt x="15040" y="11765"/>
                  </a:lnTo>
                  <a:lnTo>
                    <a:pt x="15029" y="11786"/>
                  </a:lnTo>
                  <a:lnTo>
                    <a:pt x="15016" y="11807"/>
                  </a:lnTo>
                  <a:lnTo>
                    <a:pt x="15003" y="11828"/>
                  </a:lnTo>
                  <a:lnTo>
                    <a:pt x="14988" y="11847"/>
                  </a:lnTo>
                  <a:lnTo>
                    <a:pt x="14974" y="11866"/>
                  </a:lnTo>
                  <a:lnTo>
                    <a:pt x="14958" y="11884"/>
                  </a:lnTo>
                  <a:lnTo>
                    <a:pt x="14941" y="11902"/>
                  </a:lnTo>
                  <a:lnTo>
                    <a:pt x="14924" y="11918"/>
                  </a:lnTo>
                  <a:lnTo>
                    <a:pt x="14906" y="11934"/>
                  </a:lnTo>
                  <a:lnTo>
                    <a:pt x="14887" y="11949"/>
                  </a:lnTo>
                  <a:lnTo>
                    <a:pt x="14867" y="11963"/>
                  </a:lnTo>
                  <a:lnTo>
                    <a:pt x="14847" y="11977"/>
                  </a:lnTo>
                  <a:lnTo>
                    <a:pt x="14826" y="11989"/>
                  </a:lnTo>
                  <a:lnTo>
                    <a:pt x="14803" y="12000"/>
                  </a:lnTo>
                  <a:lnTo>
                    <a:pt x="14781" y="12010"/>
                  </a:lnTo>
                  <a:lnTo>
                    <a:pt x="14759" y="12019"/>
                  </a:lnTo>
                  <a:lnTo>
                    <a:pt x="14735" y="12027"/>
                  </a:lnTo>
                  <a:lnTo>
                    <a:pt x="14712" y="12033"/>
                  </a:lnTo>
                  <a:lnTo>
                    <a:pt x="14687" y="12039"/>
                  </a:lnTo>
                  <a:lnTo>
                    <a:pt x="14663" y="12043"/>
                  </a:lnTo>
                  <a:lnTo>
                    <a:pt x="14637" y="12047"/>
                  </a:lnTo>
                  <a:lnTo>
                    <a:pt x="14612" y="12048"/>
                  </a:lnTo>
                  <a:lnTo>
                    <a:pt x="14586" y="12049"/>
                  </a:lnTo>
                  <a:lnTo>
                    <a:pt x="10059" y="12049"/>
                  </a:lnTo>
                  <a:lnTo>
                    <a:pt x="6036" y="12049"/>
                  </a:lnTo>
                  <a:lnTo>
                    <a:pt x="1509" y="12049"/>
                  </a:lnTo>
                  <a:lnTo>
                    <a:pt x="1483" y="12048"/>
                  </a:lnTo>
                  <a:lnTo>
                    <a:pt x="1458" y="12047"/>
                  </a:lnTo>
                  <a:lnTo>
                    <a:pt x="1432" y="12043"/>
                  </a:lnTo>
                  <a:lnTo>
                    <a:pt x="1407" y="12039"/>
                  </a:lnTo>
                  <a:lnTo>
                    <a:pt x="1383" y="12033"/>
                  </a:lnTo>
                  <a:lnTo>
                    <a:pt x="1359" y="12027"/>
                  </a:lnTo>
                  <a:lnTo>
                    <a:pt x="1336" y="12019"/>
                  </a:lnTo>
                  <a:lnTo>
                    <a:pt x="1313" y="12010"/>
                  </a:lnTo>
                  <a:lnTo>
                    <a:pt x="1291" y="12000"/>
                  </a:lnTo>
                  <a:lnTo>
                    <a:pt x="1268" y="11989"/>
                  </a:lnTo>
                  <a:lnTo>
                    <a:pt x="1248" y="11977"/>
                  </a:lnTo>
                  <a:lnTo>
                    <a:pt x="1227" y="11963"/>
                  </a:lnTo>
                  <a:lnTo>
                    <a:pt x="1208" y="11949"/>
                  </a:lnTo>
                  <a:lnTo>
                    <a:pt x="1189" y="11934"/>
                  </a:lnTo>
                  <a:lnTo>
                    <a:pt x="1171" y="11918"/>
                  </a:lnTo>
                  <a:lnTo>
                    <a:pt x="1153" y="11902"/>
                  </a:lnTo>
                  <a:lnTo>
                    <a:pt x="1137" y="11884"/>
                  </a:lnTo>
                  <a:lnTo>
                    <a:pt x="1121" y="11866"/>
                  </a:lnTo>
                  <a:lnTo>
                    <a:pt x="1106" y="11847"/>
                  </a:lnTo>
                  <a:lnTo>
                    <a:pt x="1091" y="11828"/>
                  </a:lnTo>
                  <a:lnTo>
                    <a:pt x="1078" y="11807"/>
                  </a:lnTo>
                  <a:lnTo>
                    <a:pt x="1066" y="11786"/>
                  </a:lnTo>
                  <a:lnTo>
                    <a:pt x="1055" y="11765"/>
                  </a:lnTo>
                  <a:lnTo>
                    <a:pt x="1045" y="11743"/>
                  </a:lnTo>
                  <a:lnTo>
                    <a:pt x="1036" y="11719"/>
                  </a:lnTo>
                  <a:lnTo>
                    <a:pt x="1028" y="11696"/>
                  </a:lnTo>
                  <a:lnTo>
                    <a:pt x="1022" y="11672"/>
                  </a:lnTo>
                  <a:lnTo>
                    <a:pt x="1016" y="11648"/>
                  </a:lnTo>
                  <a:lnTo>
                    <a:pt x="1012" y="11623"/>
                  </a:lnTo>
                  <a:lnTo>
                    <a:pt x="1009" y="11598"/>
                  </a:lnTo>
                  <a:lnTo>
                    <a:pt x="1007" y="11573"/>
                  </a:lnTo>
                  <a:lnTo>
                    <a:pt x="1006" y="11547"/>
                  </a:lnTo>
                  <a:lnTo>
                    <a:pt x="1006" y="1506"/>
                  </a:lnTo>
                  <a:lnTo>
                    <a:pt x="1007" y="1480"/>
                  </a:lnTo>
                  <a:lnTo>
                    <a:pt x="1009" y="1455"/>
                  </a:lnTo>
                  <a:lnTo>
                    <a:pt x="1012" y="1430"/>
                  </a:lnTo>
                  <a:lnTo>
                    <a:pt x="1016" y="1405"/>
                  </a:lnTo>
                  <a:lnTo>
                    <a:pt x="1022" y="1381"/>
                  </a:lnTo>
                  <a:lnTo>
                    <a:pt x="1028" y="1356"/>
                  </a:lnTo>
                  <a:lnTo>
                    <a:pt x="1036" y="1333"/>
                  </a:lnTo>
                  <a:lnTo>
                    <a:pt x="1045" y="1310"/>
                  </a:lnTo>
                  <a:lnTo>
                    <a:pt x="1055" y="1288"/>
                  </a:lnTo>
                  <a:lnTo>
                    <a:pt x="1066" y="1267"/>
                  </a:lnTo>
                  <a:lnTo>
                    <a:pt x="1078" y="1246"/>
                  </a:lnTo>
                  <a:lnTo>
                    <a:pt x="1091" y="1225"/>
                  </a:lnTo>
                  <a:lnTo>
                    <a:pt x="1106" y="1206"/>
                  </a:lnTo>
                  <a:lnTo>
                    <a:pt x="1121" y="1187"/>
                  </a:lnTo>
                  <a:lnTo>
                    <a:pt x="1137" y="1169"/>
                  </a:lnTo>
                  <a:lnTo>
                    <a:pt x="1153" y="1151"/>
                  </a:lnTo>
                  <a:lnTo>
                    <a:pt x="1171" y="1135"/>
                  </a:lnTo>
                  <a:lnTo>
                    <a:pt x="1189" y="1119"/>
                  </a:lnTo>
                  <a:lnTo>
                    <a:pt x="1208" y="1103"/>
                  </a:lnTo>
                  <a:lnTo>
                    <a:pt x="1227" y="1090"/>
                  </a:lnTo>
                  <a:lnTo>
                    <a:pt x="1248" y="1077"/>
                  </a:lnTo>
                  <a:lnTo>
                    <a:pt x="1268" y="1064"/>
                  </a:lnTo>
                  <a:lnTo>
                    <a:pt x="1291" y="1053"/>
                  </a:lnTo>
                  <a:lnTo>
                    <a:pt x="1313" y="1043"/>
                  </a:lnTo>
                  <a:lnTo>
                    <a:pt x="1336" y="1034"/>
                  </a:lnTo>
                  <a:lnTo>
                    <a:pt x="1359" y="1027"/>
                  </a:lnTo>
                  <a:lnTo>
                    <a:pt x="1383" y="1020"/>
                  </a:lnTo>
                  <a:lnTo>
                    <a:pt x="1407" y="1014"/>
                  </a:lnTo>
                  <a:lnTo>
                    <a:pt x="1432" y="1010"/>
                  </a:lnTo>
                  <a:lnTo>
                    <a:pt x="1458" y="1007"/>
                  </a:lnTo>
                  <a:lnTo>
                    <a:pt x="1483" y="1005"/>
                  </a:lnTo>
                  <a:lnTo>
                    <a:pt x="1509" y="1004"/>
                  </a:lnTo>
                  <a:lnTo>
                    <a:pt x="14586" y="1004"/>
                  </a:lnTo>
                  <a:lnTo>
                    <a:pt x="14612" y="1005"/>
                  </a:lnTo>
                  <a:lnTo>
                    <a:pt x="14637" y="1007"/>
                  </a:lnTo>
                  <a:lnTo>
                    <a:pt x="14663" y="1010"/>
                  </a:lnTo>
                  <a:lnTo>
                    <a:pt x="14687" y="1014"/>
                  </a:lnTo>
                  <a:lnTo>
                    <a:pt x="14712" y="1020"/>
                  </a:lnTo>
                  <a:lnTo>
                    <a:pt x="14735" y="1027"/>
                  </a:lnTo>
                  <a:lnTo>
                    <a:pt x="14759" y="1034"/>
                  </a:lnTo>
                  <a:lnTo>
                    <a:pt x="14781" y="1043"/>
                  </a:lnTo>
                  <a:lnTo>
                    <a:pt x="14803" y="1053"/>
                  </a:lnTo>
                  <a:lnTo>
                    <a:pt x="14826" y="1064"/>
                  </a:lnTo>
                  <a:lnTo>
                    <a:pt x="14847" y="1077"/>
                  </a:lnTo>
                  <a:lnTo>
                    <a:pt x="14867" y="1090"/>
                  </a:lnTo>
                  <a:lnTo>
                    <a:pt x="14887" y="1103"/>
                  </a:lnTo>
                  <a:lnTo>
                    <a:pt x="14906" y="1119"/>
                  </a:lnTo>
                  <a:lnTo>
                    <a:pt x="14924" y="1135"/>
                  </a:lnTo>
                  <a:lnTo>
                    <a:pt x="14941" y="1151"/>
                  </a:lnTo>
                  <a:lnTo>
                    <a:pt x="14958" y="1169"/>
                  </a:lnTo>
                  <a:lnTo>
                    <a:pt x="14974" y="1187"/>
                  </a:lnTo>
                  <a:lnTo>
                    <a:pt x="14988" y="1206"/>
                  </a:lnTo>
                  <a:lnTo>
                    <a:pt x="15003" y="1225"/>
                  </a:lnTo>
                  <a:lnTo>
                    <a:pt x="15016" y="1246"/>
                  </a:lnTo>
                  <a:lnTo>
                    <a:pt x="15029" y="1267"/>
                  </a:lnTo>
                  <a:lnTo>
                    <a:pt x="15040" y="1288"/>
                  </a:lnTo>
                  <a:lnTo>
                    <a:pt x="15050" y="1310"/>
                  </a:lnTo>
                  <a:lnTo>
                    <a:pt x="15059" y="1333"/>
                  </a:lnTo>
                  <a:lnTo>
                    <a:pt x="15066" y="1356"/>
                  </a:lnTo>
                  <a:lnTo>
                    <a:pt x="15073" y="1381"/>
                  </a:lnTo>
                  <a:lnTo>
                    <a:pt x="15079" y="1405"/>
                  </a:lnTo>
                  <a:lnTo>
                    <a:pt x="15083" y="1430"/>
                  </a:lnTo>
                  <a:lnTo>
                    <a:pt x="15086" y="1455"/>
                  </a:lnTo>
                  <a:lnTo>
                    <a:pt x="15088" y="1480"/>
                  </a:lnTo>
                  <a:lnTo>
                    <a:pt x="15089" y="1506"/>
                  </a:lnTo>
                  <a:lnTo>
                    <a:pt x="15089" y="11547"/>
                  </a:lnTo>
                  <a:close/>
                  <a:moveTo>
                    <a:pt x="14586" y="0"/>
                  </a:moveTo>
                  <a:lnTo>
                    <a:pt x="1509" y="0"/>
                  </a:lnTo>
                  <a:lnTo>
                    <a:pt x="1431" y="2"/>
                  </a:lnTo>
                  <a:lnTo>
                    <a:pt x="1354" y="8"/>
                  </a:lnTo>
                  <a:lnTo>
                    <a:pt x="1279" y="17"/>
                  </a:lnTo>
                  <a:lnTo>
                    <a:pt x="1204" y="30"/>
                  </a:lnTo>
                  <a:lnTo>
                    <a:pt x="1132" y="47"/>
                  </a:lnTo>
                  <a:lnTo>
                    <a:pt x="1060" y="67"/>
                  </a:lnTo>
                  <a:lnTo>
                    <a:pt x="990" y="91"/>
                  </a:lnTo>
                  <a:lnTo>
                    <a:pt x="921" y="118"/>
                  </a:lnTo>
                  <a:lnTo>
                    <a:pt x="854" y="149"/>
                  </a:lnTo>
                  <a:lnTo>
                    <a:pt x="790" y="182"/>
                  </a:lnTo>
                  <a:lnTo>
                    <a:pt x="726" y="218"/>
                  </a:lnTo>
                  <a:lnTo>
                    <a:pt x="665" y="257"/>
                  </a:lnTo>
                  <a:lnTo>
                    <a:pt x="606" y="299"/>
                  </a:lnTo>
                  <a:lnTo>
                    <a:pt x="549" y="344"/>
                  </a:lnTo>
                  <a:lnTo>
                    <a:pt x="494" y="392"/>
                  </a:lnTo>
                  <a:lnTo>
                    <a:pt x="442" y="441"/>
                  </a:lnTo>
                  <a:lnTo>
                    <a:pt x="391" y="493"/>
                  </a:lnTo>
                  <a:lnTo>
                    <a:pt x="344" y="548"/>
                  </a:lnTo>
                  <a:lnTo>
                    <a:pt x="300" y="605"/>
                  </a:lnTo>
                  <a:lnTo>
                    <a:pt x="258" y="664"/>
                  </a:lnTo>
                  <a:lnTo>
                    <a:pt x="218" y="725"/>
                  </a:lnTo>
                  <a:lnTo>
                    <a:pt x="182" y="788"/>
                  </a:lnTo>
                  <a:lnTo>
                    <a:pt x="149" y="853"/>
                  </a:lnTo>
                  <a:lnTo>
                    <a:pt x="119" y="920"/>
                  </a:lnTo>
                  <a:lnTo>
                    <a:pt x="92" y="988"/>
                  </a:lnTo>
                  <a:lnTo>
                    <a:pt x="67" y="1058"/>
                  </a:lnTo>
                  <a:lnTo>
                    <a:pt x="47" y="1130"/>
                  </a:lnTo>
                  <a:lnTo>
                    <a:pt x="30" y="1203"/>
                  </a:lnTo>
                  <a:lnTo>
                    <a:pt x="17" y="1277"/>
                  </a:lnTo>
                  <a:lnTo>
                    <a:pt x="8" y="1352"/>
                  </a:lnTo>
                  <a:lnTo>
                    <a:pt x="2" y="1429"/>
                  </a:lnTo>
                  <a:lnTo>
                    <a:pt x="0" y="1506"/>
                  </a:lnTo>
                  <a:lnTo>
                    <a:pt x="0" y="11547"/>
                  </a:lnTo>
                  <a:lnTo>
                    <a:pt x="2" y="11624"/>
                  </a:lnTo>
                  <a:lnTo>
                    <a:pt x="8" y="11700"/>
                  </a:lnTo>
                  <a:lnTo>
                    <a:pt x="17" y="11776"/>
                  </a:lnTo>
                  <a:lnTo>
                    <a:pt x="30" y="11850"/>
                  </a:lnTo>
                  <a:lnTo>
                    <a:pt x="47" y="11922"/>
                  </a:lnTo>
                  <a:lnTo>
                    <a:pt x="67" y="11994"/>
                  </a:lnTo>
                  <a:lnTo>
                    <a:pt x="92" y="12064"/>
                  </a:lnTo>
                  <a:lnTo>
                    <a:pt x="118" y="12132"/>
                  </a:lnTo>
                  <a:lnTo>
                    <a:pt x="148" y="12198"/>
                  </a:lnTo>
                  <a:lnTo>
                    <a:pt x="181" y="12264"/>
                  </a:lnTo>
                  <a:lnTo>
                    <a:pt x="217" y="12326"/>
                  </a:lnTo>
                  <a:lnTo>
                    <a:pt x="257" y="12387"/>
                  </a:lnTo>
                  <a:lnTo>
                    <a:pt x="299" y="12446"/>
                  </a:lnTo>
                  <a:lnTo>
                    <a:pt x="343" y="12504"/>
                  </a:lnTo>
                  <a:lnTo>
                    <a:pt x="390" y="12558"/>
                  </a:lnTo>
                  <a:lnTo>
                    <a:pt x="441" y="12610"/>
                  </a:lnTo>
                  <a:lnTo>
                    <a:pt x="493" y="12660"/>
                  </a:lnTo>
                  <a:lnTo>
                    <a:pt x="547" y="12707"/>
                  </a:lnTo>
                  <a:lnTo>
                    <a:pt x="604" y="12752"/>
                  </a:lnTo>
                  <a:lnTo>
                    <a:pt x="663" y="12794"/>
                  </a:lnTo>
                  <a:lnTo>
                    <a:pt x="724" y="12833"/>
                  </a:lnTo>
                  <a:lnTo>
                    <a:pt x="787" y="12869"/>
                  </a:lnTo>
                  <a:lnTo>
                    <a:pt x="852" y="12902"/>
                  </a:lnTo>
                  <a:lnTo>
                    <a:pt x="918" y="12933"/>
                  </a:lnTo>
                  <a:lnTo>
                    <a:pt x="987" y="12959"/>
                  </a:lnTo>
                  <a:lnTo>
                    <a:pt x="1056" y="12984"/>
                  </a:lnTo>
                  <a:lnTo>
                    <a:pt x="1128" y="13004"/>
                  </a:lnTo>
                  <a:lnTo>
                    <a:pt x="1201" y="13021"/>
                  </a:lnTo>
                  <a:lnTo>
                    <a:pt x="1275" y="13035"/>
                  </a:lnTo>
                  <a:lnTo>
                    <a:pt x="1350" y="13044"/>
                  </a:lnTo>
                  <a:lnTo>
                    <a:pt x="1426" y="13050"/>
                  </a:lnTo>
                  <a:lnTo>
                    <a:pt x="1504" y="13053"/>
                  </a:lnTo>
                  <a:lnTo>
                    <a:pt x="6539" y="13053"/>
                  </a:lnTo>
                  <a:lnTo>
                    <a:pt x="6539" y="13663"/>
                  </a:lnTo>
                  <a:lnTo>
                    <a:pt x="3399" y="14070"/>
                  </a:lnTo>
                  <a:lnTo>
                    <a:pt x="3378" y="14076"/>
                  </a:lnTo>
                  <a:lnTo>
                    <a:pt x="3358" y="14082"/>
                  </a:lnTo>
                  <a:lnTo>
                    <a:pt x="3338" y="14090"/>
                  </a:lnTo>
                  <a:lnTo>
                    <a:pt x="3319" y="14098"/>
                  </a:lnTo>
                  <a:lnTo>
                    <a:pt x="3299" y="14106"/>
                  </a:lnTo>
                  <a:lnTo>
                    <a:pt x="3280" y="14116"/>
                  </a:lnTo>
                  <a:lnTo>
                    <a:pt x="3262" y="14126"/>
                  </a:lnTo>
                  <a:lnTo>
                    <a:pt x="3245" y="14137"/>
                  </a:lnTo>
                  <a:lnTo>
                    <a:pt x="3228" y="14149"/>
                  </a:lnTo>
                  <a:lnTo>
                    <a:pt x="3211" y="14161"/>
                  </a:lnTo>
                  <a:lnTo>
                    <a:pt x="3196" y="14174"/>
                  </a:lnTo>
                  <a:lnTo>
                    <a:pt x="3180" y="14188"/>
                  </a:lnTo>
                  <a:lnTo>
                    <a:pt x="3166" y="14203"/>
                  </a:lnTo>
                  <a:lnTo>
                    <a:pt x="3151" y="14217"/>
                  </a:lnTo>
                  <a:lnTo>
                    <a:pt x="3138" y="14233"/>
                  </a:lnTo>
                  <a:lnTo>
                    <a:pt x="3124" y="14249"/>
                  </a:lnTo>
                  <a:lnTo>
                    <a:pt x="3112" y="14265"/>
                  </a:lnTo>
                  <a:lnTo>
                    <a:pt x="3100" y="14282"/>
                  </a:lnTo>
                  <a:lnTo>
                    <a:pt x="3089" y="14299"/>
                  </a:lnTo>
                  <a:lnTo>
                    <a:pt x="3079" y="14316"/>
                  </a:lnTo>
                  <a:lnTo>
                    <a:pt x="3070" y="14335"/>
                  </a:lnTo>
                  <a:lnTo>
                    <a:pt x="3061" y="14353"/>
                  </a:lnTo>
                  <a:lnTo>
                    <a:pt x="3053" y="14372"/>
                  </a:lnTo>
                  <a:lnTo>
                    <a:pt x="3046" y="14391"/>
                  </a:lnTo>
                  <a:lnTo>
                    <a:pt x="3039" y="14411"/>
                  </a:lnTo>
                  <a:lnTo>
                    <a:pt x="3034" y="14431"/>
                  </a:lnTo>
                  <a:lnTo>
                    <a:pt x="3029" y="14452"/>
                  </a:lnTo>
                  <a:lnTo>
                    <a:pt x="3025" y="14473"/>
                  </a:lnTo>
                  <a:lnTo>
                    <a:pt x="3022" y="14493"/>
                  </a:lnTo>
                  <a:lnTo>
                    <a:pt x="3020" y="14514"/>
                  </a:lnTo>
                  <a:lnTo>
                    <a:pt x="3018" y="14536"/>
                  </a:lnTo>
                  <a:lnTo>
                    <a:pt x="3018" y="14557"/>
                  </a:lnTo>
                  <a:lnTo>
                    <a:pt x="3019" y="14583"/>
                  </a:lnTo>
                  <a:lnTo>
                    <a:pt x="3020" y="14608"/>
                  </a:lnTo>
                  <a:lnTo>
                    <a:pt x="3024" y="14633"/>
                  </a:lnTo>
                  <a:lnTo>
                    <a:pt x="3028" y="14658"/>
                  </a:lnTo>
                  <a:lnTo>
                    <a:pt x="3034" y="14682"/>
                  </a:lnTo>
                  <a:lnTo>
                    <a:pt x="3040" y="14707"/>
                  </a:lnTo>
                  <a:lnTo>
                    <a:pt x="3048" y="14730"/>
                  </a:lnTo>
                  <a:lnTo>
                    <a:pt x="3057" y="14753"/>
                  </a:lnTo>
                  <a:lnTo>
                    <a:pt x="3067" y="14775"/>
                  </a:lnTo>
                  <a:lnTo>
                    <a:pt x="3078" y="14797"/>
                  </a:lnTo>
                  <a:lnTo>
                    <a:pt x="3090" y="14818"/>
                  </a:lnTo>
                  <a:lnTo>
                    <a:pt x="3103" y="14838"/>
                  </a:lnTo>
                  <a:lnTo>
                    <a:pt x="3117" y="14857"/>
                  </a:lnTo>
                  <a:lnTo>
                    <a:pt x="3132" y="14876"/>
                  </a:lnTo>
                  <a:lnTo>
                    <a:pt x="3149" y="14894"/>
                  </a:lnTo>
                  <a:lnTo>
                    <a:pt x="3165" y="14912"/>
                  </a:lnTo>
                  <a:lnTo>
                    <a:pt x="3183" y="14928"/>
                  </a:lnTo>
                  <a:lnTo>
                    <a:pt x="3201" y="14945"/>
                  </a:lnTo>
                  <a:lnTo>
                    <a:pt x="3220" y="14960"/>
                  </a:lnTo>
                  <a:lnTo>
                    <a:pt x="3239" y="14974"/>
                  </a:lnTo>
                  <a:lnTo>
                    <a:pt x="3260" y="14987"/>
                  </a:lnTo>
                  <a:lnTo>
                    <a:pt x="3280" y="14999"/>
                  </a:lnTo>
                  <a:lnTo>
                    <a:pt x="3302" y="15010"/>
                  </a:lnTo>
                  <a:lnTo>
                    <a:pt x="3325" y="15020"/>
                  </a:lnTo>
                  <a:lnTo>
                    <a:pt x="3348" y="15029"/>
                  </a:lnTo>
                  <a:lnTo>
                    <a:pt x="3371" y="15037"/>
                  </a:lnTo>
                  <a:lnTo>
                    <a:pt x="3395" y="15043"/>
                  </a:lnTo>
                  <a:lnTo>
                    <a:pt x="3419" y="15049"/>
                  </a:lnTo>
                  <a:lnTo>
                    <a:pt x="3444" y="15053"/>
                  </a:lnTo>
                  <a:lnTo>
                    <a:pt x="3469" y="15056"/>
                  </a:lnTo>
                  <a:lnTo>
                    <a:pt x="3495" y="15058"/>
                  </a:lnTo>
                  <a:lnTo>
                    <a:pt x="3521" y="15059"/>
                  </a:lnTo>
                  <a:lnTo>
                    <a:pt x="12574" y="15059"/>
                  </a:lnTo>
                  <a:lnTo>
                    <a:pt x="12600" y="15058"/>
                  </a:lnTo>
                  <a:lnTo>
                    <a:pt x="12626" y="15056"/>
                  </a:lnTo>
                  <a:lnTo>
                    <a:pt x="12651" y="15053"/>
                  </a:lnTo>
                  <a:lnTo>
                    <a:pt x="12676" y="15049"/>
                  </a:lnTo>
                  <a:lnTo>
                    <a:pt x="12700" y="15043"/>
                  </a:lnTo>
                  <a:lnTo>
                    <a:pt x="12724" y="15037"/>
                  </a:lnTo>
                  <a:lnTo>
                    <a:pt x="12747" y="15029"/>
                  </a:lnTo>
                  <a:lnTo>
                    <a:pt x="12770" y="15020"/>
                  </a:lnTo>
                  <a:lnTo>
                    <a:pt x="12793" y="15010"/>
                  </a:lnTo>
                  <a:lnTo>
                    <a:pt x="12814" y="14999"/>
                  </a:lnTo>
                  <a:lnTo>
                    <a:pt x="12835" y="14987"/>
                  </a:lnTo>
                  <a:lnTo>
                    <a:pt x="12856" y="14974"/>
                  </a:lnTo>
                  <a:lnTo>
                    <a:pt x="12875" y="14960"/>
                  </a:lnTo>
                  <a:lnTo>
                    <a:pt x="12894" y="14945"/>
                  </a:lnTo>
                  <a:lnTo>
                    <a:pt x="12912" y="14928"/>
                  </a:lnTo>
                  <a:lnTo>
                    <a:pt x="12930" y="14912"/>
                  </a:lnTo>
                  <a:lnTo>
                    <a:pt x="12946" y="14894"/>
                  </a:lnTo>
                  <a:lnTo>
                    <a:pt x="12963" y="14876"/>
                  </a:lnTo>
                  <a:lnTo>
                    <a:pt x="12978" y="14857"/>
                  </a:lnTo>
                  <a:lnTo>
                    <a:pt x="12992" y="14838"/>
                  </a:lnTo>
                  <a:lnTo>
                    <a:pt x="13005" y="14818"/>
                  </a:lnTo>
                  <a:lnTo>
                    <a:pt x="13017" y="14797"/>
                  </a:lnTo>
                  <a:lnTo>
                    <a:pt x="13028" y="14775"/>
                  </a:lnTo>
                  <a:lnTo>
                    <a:pt x="13038" y="14753"/>
                  </a:lnTo>
                  <a:lnTo>
                    <a:pt x="13047" y="14730"/>
                  </a:lnTo>
                  <a:lnTo>
                    <a:pt x="13055" y="14707"/>
                  </a:lnTo>
                  <a:lnTo>
                    <a:pt x="13061" y="14682"/>
                  </a:lnTo>
                  <a:lnTo>
                    <a:pt x="13067" y="14658"/>
                  </a:lnTo>
                  <a:lnTo>
                    <a:pt x="13071" y="14633"/>
                  </a:lnTo>
                  <a:lnTo>
                    <a:pt x="13074" y="14608"/>
                  </a:lnTo>
                  <a:lnTo>
                    <a:pt x="13076" y="14583"/>
                  </a:lnTo>
                  <a:lnTo>
                    <a:pt x="13077" y="14557"/>
                  </a:lnTo>
                  <a:lnTo>
                    <a:pt x="13077" y="14536"/>
                  </a:lnTo>
                  <a:lnTo>
                    <a:pt x="13075" y="14514"/>
                  </a:lnTo>
                  <a:lnTo>
                    <a:pt x="13073" y="14493"/>
                  </a:lnTo>
                  <a:lnTo>
                    <a:pt x="13070" y="14473"/>
                  </a:lnTo>
                  <a:lnTo>
                    <a:pt x="13066" y="14452"/>
                  </a:lnTo>
                  <a:lnTo>
                    <a:pt x="13061" y="14431"/>
                  </a:lnTo>
                  <a:lnTo>
                    <a:pt x="13056" y="14411"/>
                  </a:lnTo>
                  <a:lnTo>
                    <a:pt x="13049" y="14391"/>
                  </a:lnTo>
                  <a:lnTo>
                    <a:pt x="13042" y="14372"/>
                  </a:lnTo>
                  <a:lnTo>
                    <a:pt x="13034" y="14353"/>
                  </a:lnTo>
                  <a:lnTo>
                    <a:pt x="13025" y="14335"/>
                  </a:lnTo>
                  <a:lnTo>
                    <a:pt x="13016" y="14316"/>
                  </a:lnTo>
                  <a:lnTo>
                    <a:pt x="13006" y="14299"/>
                  </a:lnTo>
                  <a:lnTo>
                    <a:pt x="12995" y="14282"/>
                  </a:lnTo>
                  <a:lnTo>
                    <a:pt x="12983" y="14265"/>
                  </a:lnTo>
                  <a:lnTo>
                    <a:pt x="12971" y="14249"/>
                  </a:lnTo>
                  <a:lnTo>
                    <a:pt x="12957" y="14233"/>
                  </a:lnTo>
                  <a:lnTo>
                    <a:pt x="12944" y="14217"/>
                  </a:lnTo>
                  <a:lnTo>
                    <a:pt x="12930" y="14203"/>
                  </a:lnTo>
                  <a:lnTo>
                    <a:pt x="12915" y="14188"/>
                  </a:lnTo>
                  <a:lnTo>
                    <a:pt x="12900" y="14174"/>
                  </a:lnTo>
                  <a:lnTo>
                    <a:pt x="12884" y="14161"/>
                  </a:lnTo>
                  <a:lnTo>
                    <a:pt x="12867" y="14149"/>
                  </a:lnTo>
                  <a:lnTo>
                    <a:pt x="12850" y="14137"/>
                  </a:lnTo>
                  <a:lnTo>
                    <a:pt x="12833" y="14126"/>
                  </a:lnTo>
                  <a:lnTo>
                    <a:pt x="12815" y="14116"/>
                  </a:lnTo>
                  <a:lnTo>
                    <a:pt x="12796" y="14106"/>
                  </a:lnTo>
                  <a:lnTo>
                    <a:pt x="12776" y="14098"/>
                  </a:lnTo>
                  <a:lnTo>
                    <a:pt x="12757" y="14090"/>
                  </a:lnTo>
                  <a:lnTo>
                    <a:pt x="12737" y="14082"/>
                  </a:lnTo>
                  <a:lnTo>
                    <a:pt x="12717" y="14076"/>
                  </a:lnTo>
                  <a:lnTo>
                    <a:pt x="12696" y="14070"/>
                  </a:lnTo>
                  <a:lnTo>
                    <a:pt x="9556" y="13663"/>
                  </a:lnTo>
                  <a:lnTo>
                    <a:pt x="9556" y="13053"/>
                  </a:lnTo>
                  <a:lnTo>
                    <a:pt x="14591" y="13053"/>
                  </a:lnTo>
                  <a:lnTo>
                    <a:pt x="14669" y="13050"/>
                  </a:lnTo>
                  <a:lnTo>
                    <a:pt x="14745" y="13044"/>
                  </a:lnTo>
                  <a:lnTo>
                    <a:pt x="14820" y="13035"/>
                  </a:lnTo>
                  <a:lnTo>
                    <a:pt x="14894" y="13021"/>
                  </a:lnTo>
                  <a:lnTo>
                    <a:pt x="14967" y="13004"/>
                  </a:lnTo>
                  <a:lnTo>
                    <a:pt x="15039" y="12984"/>
                  </a:lnTo>
                  <a:lnTo>
                    <a:pt x="15108" y="12959"/>
                  </a:lnTo>
                  <a:lnTo>
                    <a:pt x="15177" y="12933"/>
                  </a:lnTo>
                  <a:lnTo>
                    <a:pt x="15243" y="12902"/>
                  </a:lnTo>
                  <a:lnTo>
                    <a:pt x="15308" y="12869"/>
                  </a:lnTo>
                  <a:lnTo>
                    <a:pt x="15371" y="12833"/>
                  </a:lnTo>
                  <a:lnTo>
                    <a:pt x="15432" y="12794"/>
                  </a:lnTo>
                  <a:lnTo>
                    <a:pt x="15491" y="12752"/>
                  </a:lnTo>
                  <a:lnTo>
                    <a:pt x="15548" y="12707"/>
                  </a:lnTo>
                  <a:lnTo>
                    <a:pt x="15602" y="12660"/>
                  </a:lnTo>
                  <a:lnTo>
                    <a:pt x="15654" y="12610"/>
                  </a:lnTo>
                  <a:lnTo>
                    <a:pt x="15705" y="12558"/>
                  </a:lnTo>
                  <a:lnTo>
                    <a:pt x="15752" y="12504"/>
                  </a:lnTo>
                  <a:lnTo>
                    <a:pt x="15796" y="12446"/>
                  </a:lnTo>
                  <a:lnTo>
                    <a:pt x="15838" y="12387"/>
                  </a:lnTo>
                  <a:lnTo>
                    <a:pt x="15878" y="12326"/>
                  </a:lnTo>
                  <a:lnTo>
                    <a:pt x="15914" y="12264"/>
                  </a:lnTo>
                  <a:lnTo>
                    <a:pt x="15947" y="12198"/>
                  </a:lnTo>
                  <a:lnTo>
                    <a:pt x="15977" y="12132"/>
                  </a:lnTo>
                  <a:lnTo>
                    <a:pt x="16003" y="12064"/>
                  </a:lnTo>
                  <a:lnTo>
                    <a:pt x="16028" y="11994"/>
                  </a:lnTo>
                  <a:lnTo>
                    <a:pt x="16048" y="11922"/>
                  </a:lnTo>
                  <a:lnTo>
                    <a:pt x="16065" y="11850"/>
                  </a:lnTo>
                  <a:lnTo>
                    <a:pt x="16078" y="11776"/>
                  </a:lnTo>
                  <a:lnTo>
                    <a:pt x="16087" y="11700"/>
                  </a:lnTo>
                  <a:lnTo>
                    <a:pt x="16093" y="11624"/>
                  </a:lnTo>
                  <a:lnTo>
                    <a:pt x="16095" y="11547"/>
                  </a:lnTo>
                  <a:lnTo>
                    <a:pt x="16095" y="1506"/>
                  </a:lnTo>
                  <a:lnTo>
                    <a:pt x="16093" y="1429"/>
                  </a:lnTo>
                  <a:lnTo>
                    <a:pt x="16087" y="1352"/>
                  </a:lnTo>
                  <a:lnTo>
                    <a:pt x="16078" y="1277"/>
                  </a:lnTo>
                  <a:lnTo>
                    <a:pt x="16064" y="1203"/>
                  </a:lnTo>
                  <a:lnTo>
                    <a:pt x="16048" y="1130"/>
                  </a:lnTo>
                  <a:lnTo>
                    <a:pt x="16028" y="1058"/>
                  </a:lnTo>
                  <a:lnTo>
                    <a:pt x="16003" y="988"/>
                  </a:lnTo>
                  <a:lnTo>
                    <a:pt x="15976" y="920"/>
                  </a:lnTo>
                  <a:lnTo>
                    <a:pt x="15946" y="853"/>
                  </a:lnTo>
                  <a:lnTo>
                    <a:pt x="15913" y="788"/>
                  </a:lnTo>
                  <a:lnTo>
                    <a:pt x="15877" y="725"/>
                  </a:lnTo>
                  <a:lnTo>
                    <a:pt x="15837" y="664"/>
                  </a:lnTo>
                  <a:lnTo>
                    <a:pt x="15795" y="605"/>
                  </a:lnTo>
                  <a:lnTo>
                    <a:pt x="15750" y="548"/>
                  </a:lnTo>
                  <a:lnTo>
                    <a:pt x="15703" y="493"/>
                  </a:lnTo>
                  <a:lnTo>
                    <a:pt x="15652" y="441"/>
                  </a:lnTo>
                  <a:lnTo>
                    <a:pt x="15600" y="392"/>
                  </a:lnTo>
                  <a:lnTo>
                    <a:pt x="15546" y="344"/>
                  </a:lnTo>
                  <a:lnTo>
                    <a:pt x="15488" y="299"/>
                  </a:lnTo>
                  <a:lnTo>
                    <a:pt x="15429" y="257"/>
                  </a:lnTo>
                  <a:lnTo>
                    <a:pt x="15369" y="218"/>
                  </a:lnTo>
                  <a:lnTo>
                    <a:pt x="15305" y="182"/>
                  </a:lnTo>
                  <a:lnTo>
                    <a:pt x="15240" y="149"/>
                  </a:lnTo>
                  <a:lnTo>
                    <a:pt x="15174" y="118"/>
                  </a:lnTo>
                  <a:lnTo>
                    <a:pt x="15105" y="91"/>
                  </a:lnTo>
                  <a:lnTo>
                    <a:pt x="15035" y="67"/>
                  </a:lnTo>
                  <a:lnTo>
                    <a:pt x="14963" y="47"/>
                  </a:lnTo>
                  <a:lnTo>
                    <a:pt x="14890" y="30"/>
                  </a:lnTo>
                  <a:lnTo>
                    <a:pt x="14815" y="17"/>
                  </a:lnTo>
                  <a:lnTo>
                    <a:pt x="14740" y="8"/>
                  </a:lnTo>
                  <a:lnTo>
                    <a:pt x="14664" y="2"/>
                  </a:lnTo>
                  <a:lnTo>
                    <a:pt x="14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53" name="Freeform 96">
            <a:extLst>
              <a:ext uri="{FF2B5EF4-FFF2-40B4-BE49-F238E27FC236}">
                <a16:creationId xmlns:a16="http://schemas.microsoft.com/office/drawing/2014/main" id="{73970462-78DA-4C03-8902-D2BA0712762F}"/>
              </a:ext>
            </a:extLst>
          </p:cNvPr>
          <p:cNvSpPr>
            <a:spLocks noEditPoints="1"/>
          </p:cNvSpPr>
          <p:nvPr/>
        </p:nvSpPr>
        <p:spPr bwMode="auto">
          <a:xfrm rot="523455">
            <a:off x="7935249" y="3333024"/>
            <a:ext cx="220718" cy="220211"/>
          </a:xfrm>
          <a:custGeom>
            <a:avLst/>
            <a:gdLst>
              <a:gd name="T0" fmla="*/ 13537 w 16094"/>
              <a:gd name="T1" fmla="*/ 6059 h 16058"/>
              <a:gd name="T2" fmla="*/ 13105 w 16094"/>
              <a:gd name="T3" fmla="*/ 4843 h 16058"/>
              <a:gd name="T4" fmla="*/ 12309 w 16094"/>
              <a:gd name="T5" fmla="*/ 3778 h 16058"/>
              <a:gd name="T6" fmla="*/ 11103 w 16094"/>
              <a:gd name="T7" fmla="*/ 2914 h 16058"/>
              <a:gd name="T8" fmla="*/ 9730 w 16094"/>
              <a:gd name="T9" fmla="*/ 2510 h 16058"/>
              <a:gd name="T10" fmla="*/ 10548 w 16094"/>
              <a:gd name="T11" fmla="*/ 1344 h 16058"/>
              <a:gd name="T12" fmla="*/ 11273 w 16094"/>
              <a:gd name="T13" fmla="*/ 1058 h 16058"/>
              <a:gd name="T14" fmla="*/ 12175 w 16094"/>
              <a:gd name="T15" fmla="*/ 1030 h 16058"/>
              <a:gd name="T16" fmla="*/ 13215 w 16094"/>
              <a:gd name="T17" fmla="*/ 1370 h 16058"/>
              <a:gd name="T18" fmla="*/ 14130 w 16094"/>
              <a:gd name="T19" fmla="*/ 2061 h 16058"/>
              <a:gd name="T20" fmla="*/ 14752 w 16094"/>
              <a:gd name="T21" fmla="*/ 2927 h 16058"/>
              <a:gd name="T22" fmla="*/ 15061 w 16094"/>
              <a:gd name="T23" fmla="*/ 3885 h 16058"/>
              <a:gd name="T24" fmla="*/ 15035 w 16094"/>
              <a:gd name="T25" fmla="*/ 4794 h 16058"/>
              <a:gd name="T26" fmla="*/ 14704 w 16094"/>
              <a:gd name="T27" fmla="*/ 5577 h 16058"/>
              <a:gd name="T28" fmla="*/ 4429 w 16094"/>
              <a:gd name="T29" fmla="*/ 13990 h 16058"/>
              <a:gd name="T30" fmla="*/ 4128 w 16094"/>
              <a:gd name="T31" fmla="*/ 13119 h 16058"/>
              <a:gd name="T32" fmla="*/ 3522 w 16094"/>
              <a:gd name="T33" fmla="*/ 12349 h 16058"/>
              <a:gd name="T34" fmla="*/ 2735 w 16094"/>
              <a:gd name="T35" fmla="*/ 11832 h 16058"/>
              <a:gd name="T36" fmla="*/ 1857 w 16094"/>
              <a:gd name="T37" fmla="*/ 11600 h 16058"/>
              <a:gd name="T38" fmla="*/ 2349 w 16094"/>
              <a:gd name="T39" fmla="*/ 9539 h 16058"/>
              <a:gd name="T40" fmla="*/ 3383 w 16094"/>
              <a:gd name="T41" fmla="*/ 9051 h 16058"/>
              <a:gd name="T42" fmla="*/ 5065 w 16094"/>
              <a:gd name="T43" fmla="*/ 9305 h 16058"/>
              <a:gd name="T44" fmla="*/ 6529 w 16094"/>
              <a:gd name="T45" fmla="*/ 10574 h 16058"/>
              <a:gd name="T46" fmla="*/ 7057 w 16094"/>
              <a:gd name="T47" fmla="*/ 12341 h 16058"/>
              <a:gd name="T48" fmla="*/ 6481 w 16094"/>
              <a:gd name="T49" fmla="*/ 13816 h 16058"/>
              <a:gd name="T50" fmla="*/ 1899 w 16094"/>
              <a:gd name="T51" fmla="*/ 15034 h 16058"/>
              <a:gd name="T52" fmla="*/ 1430 w 16094"/>
              <a:gd name="T53" fmla="*/ 14978 h 16058"/>
              <a:gd name="T54" fmla="*/ 1080 w 16094"/>
              <a:gd name="T55" fmla="*/ 14626 h 16058"/>
              <a:gd name="T56" fmla="*/ 1037 w 16094"/>
              <a:gd name="T57" fmla="*/ 14110 h 16058"/>
              <a:gd name="T58" fmla="*/ 2133 w 16094"/>
              <a:gd name="T59" fmla="*/ 12161 h 16058"/>
              <a:gd name="T60" fmla="*/ 2879 w 16094"/>
              <a:gd name="T61" fmla="*/ 12483 h 16058"/>
              <a:gd name="T62" fmla="*/ 3517 w 16094"/>
              <a:gd name="T63" fmla="*/ 13089 h 16058"/>
              <a:gd name="T64" fmla="*/ 3887 w 16094"/>
              <a:gd name="T65" fmla="*/ 13837 h 16058"/>
              <a:gd name="T66" fmla="*/ 5275 w 16094"/>
              <a:gd name="T67" fmla="*/ 8311 h 16058"/>
              <a:gd name="T68" fmla="*/ 4471 w 16094"/>
              <a:gd name="T69" fmla="*/ 8075 h 16058"/>
              <a:gd name="T70" fmla="*/ 3832 w 16094"/>
              <a:gd name="T71" fmla="*/ 8011 h 16058"/>
              <a:gd name="T72" fmla="*/ 8544 w 16094"/>
              <a:gd name="T73" fmla="*/ 3613 h 16058"/>
              <a:gd name="T74" fmla="*/ 9615 w 16094"/>
              <a:gd name="T75" fmla="*/ 3512 h 16058"/>
              <a:gd name="T76" fmla="*/ 7177 w 16094"/>
              <a:gd name="T77" fmla="*/ 9768 h 16058"/>
              <a:gd name="T78" fmla="*/ 6475 w 16094"/>
              <a:gd name="T79" fmla="*/ 9029 h 16058"/>
              <a:gd name="T80" fmla="*/ 10683 w 16094"/>
              <a:gd name="T81" fmla="*/ 3831 h 16058"/>
              <a:gd name="T82" fmla="*/ 11597 w 16094"/>
              <a:gd name="T83" fmla="*/ 4487 h 16058"/>
              <a:gd name="T84" fmla="*/ 12178 w 16094"/>
              <a:gd name="T85" fmla="*/ 5258 h 16058"/>
              <a:gd name="T86" fmla="*/ 7882 w 16094"/>
              <a:gd name="T87" fmla="*/ 11105 h 16058"/>
              <a:gd name="T88" fmla="*/ 12576 w 16094"/>
              <a:gd name="T89" fmla="*/ 6482 h 16058"/>
              <a:gd name="T90" fmla="*/ 12439 w 16094"/>
              <a:gd name="T91" fmla="*/ 7635 h 16058"/>
              <a:gd name="T92" fmla="*/ 11948 w 16094"/>
              <a:gd name="T93" fmla="*/ 8406 h 16058"/>
              <a:gd name="T94" fmla="*/ 14463 w 16094"/>
              <a:gd name="T95" fmla="*/ 1003 h 16058"/>
              <a:gd name="T96" fmla="*/ 13190 w 16094"/>
              <a:gd name="T97" fmla="*/ 260 h 16058"/>
              <a:gd name="T98" fmla="*/ 11795 w 16094"/>
              <a:gd name="T99" fmla="*/ 0 h 16058"/>
              <a:gd name="T100" fmla="*/ 10660 w 16094"/>
              <a:gd name="T101" fmla="*/ 187 h 16058"/>
              <a:gd name="T102" fmla="*/ 9684 w 16094"/>
              <a:gd name="T103" fmla="*/ 727 h 16058"/>
              <a:gd name="T104" fmla="*/ 1704 w 16094"/>
              <a:gd name="T105" fmla="*/ 8728 h 16058"/>
              <a:gd name="T106" fmla="*/ 1279 w 16094"/>
              <a:gd name="T107" fmla="*/ 9454 h 16058"/>
              <a:gd name="T108" fmla="*/ 0 w 16094"/>
              <a:gd name="T109" fmla="*/ 14302 h 16058"/>
              <a:gd name="T110" fmla="*/ 402 w 16094"/>
              <a:gd name="T111" fmla="*/ 15419 h 16058"/>
              <a:gd name="T112" fmla="*/ 1407 w 16094"/>
              <a:gd name="T113" fmla="*/ 16022 h 16058"/>
              <a:gd name="T114" fmla="*/ 2275 w 16094"/>
              <a:gd name="T115" fmla="*/ 15980 h 16058"/>
              <a:gd name="T116" fmla="*/ 7227 w 16094"/>
              <a:gd name="T117" fmla="*/ 14541 h 16058"/>
              <a:gd name="T118" fmla="*/ 15901 w 16094"/>
              <a:gd name="T119" fmla="*/ 5421 h 16058"/>
              <a:gd name="T120" fmla="*/ 15857 w 16094"/>
              <a:gd name="T121" fmla="*/ 2953 h 16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094" h="16058">
                <a:moveTo>
                  <a:pt x="14431" y="5907"/>
                </a:moveTo>
                <a:lnTo>
                  <a:pt x="13584" y="6759"/>
                </a:lnTo>
                <a:lnTo>
                  <a:pt x="13585" y="6717"/>
                </a:lnTo>
                <a:lnTo>
                  <a:pt x="13586" y="6675"/>
                </a:lnTo>
                <a:lnTo>
                  <a:pt x="13588" y="6633"/>
                </a:lnTo>
                <a:lnTo>
                  <a:pt x="13590" y="6591"/>
                </a:lnTo>
                <a:lnTo>
                  <a:pt x="13591" y="6549"/>
                </a:lnTo>
                <a:lnTo>
                  <a:pt x="13591" y="6507"/>
                </a:lnTo>
                <a:lnTo>
                  <a:pt x="13590" y="6464"/>
                </a:lnTo>
                <a:lnTo>
                  <a:pt x="13587" y="6420"/>
                </a:lnTo>
                <a:lnTo>
                  <a:pt x="13578" y="6330"/>
                </a:lnTo>
                <a:lnTo>
                  <a:pt x="13566" y="6240"/>
                </a:lnTo>
                <a:lnTo>
                  <a:pt x="13553" y="6148"/>
                </a:lnTo>
                <a:lnTo>
                  <a:pt x="13537" y="6059"/>
                </a:lnTo>
                <a:lnTo>
                  <a:pt x="13520" y="5969"/>
                </a:lnTo>
                <a:lnTo>
                  <a:pt x="13500" y="5879"/>
                </a:lnTo>
                <a:lnTo>
                  <a:pt x="13478" y="5790"/>
                </a:lnTo>
                <a:lnTo>
                  <a:pt x="13453" y="5702"/>
                </a:lnTo>
                <a:lnTo>
                  <a:pt x="13427" y="5613"/>
                </a:lnTo>
                <a:lnTo>
                  <a:pt x="13400" y="5525"/>
                </a:lnTo>
                <a:lnTo>
                  <a:pt x="13370" y="5439"/>
                </a:lnTo>
                <a:lnTo>
                  <a:pt x="13338" y="5351"/>
                </a:lnTo>
                <a:lnTo>
                  <a:pt x="13305" y="5265"/>
                </a:lnTo>
                <a:lnTo>
                  <a:pt x="13268" y="5180"/>
                </a:lnTo>
                <a:lnTo>
                  <a:pt x="13230" y="5094"/>
                </a:lnTo>
                <a:lnTo>
                  <a:pt x="13191" y="5010"/>
                </a:lnTo>
                <a:lnTo>
                  <a:pt x="13150" y="4927"/>
                </a:lnTo>
                <a:lnTo>
                  <a:pt x="13105" y="4843"/>
                </a:lnTo>
                <a:lnTo>
                  <a:pt x="13060" y="4761"/>
                </a:lnTo>
                <a:lnTo>
                  <a:pt x="13014" y="4680"/>
                </a:lnTo>
                <a:lnTo>
                  <a:pt x="12965" y="4600"/>
                </a:lnTo>
                <a:lnTo>
                  <a:pt x="12913" y="4520"/>
                </a:lnTo>
                <a:lnTo>
                  <a:pt x="12861" y="4441"/>
                </a:lnTo>
                <a:lnTo>
                  <a:pt x="12807" y="4364"/>
                </a:lnTo>
                <a:lnTo>
                  <a:pt x="12750" y="4286"/>
                </a:lnTo>
                <a:lnTo>
                  <a:pt x="12692" y="4210"/>
                </a:lnTo>
                <a:lnTo>
                  <a:pt x="12633" y="4136"/>
                </a:lnTo>
                <a:lnTo>
                  <a:pt x="12571" y="4062"/>
                </a:lnTo>
                <a:lnTo>
                  <a:pt x="12508" y="3989"/>
                </a:lnTo>
                <a:lnTo>
                  <a:pt x="12443" y="3917"/>
                </a:lnTo>
                <a:lnTo>
                  <a:pt x="12376" y="3847"/>
                </a:lnTo>
                <a:lnTo>
                  <a:pt x="12309" y="3778"/>
                </a:lnTo>
                <a:lnTo>
                  <a:pt x="12230" y="3701"/>
                </a:lnTo>
                <a:lnTo>
                  <a:pt x="12152" y="3628"/>
                </a:lnTo>
                <a:lnTo>
                  <a:pt x="12071" y="3557"/>
                </a:lnTo>
                <a:lnTo>
                  <a:pt x="11989" y="3487"/>
                </a:lnTo>
                <a:lnTo>
                  <a:pt x="11905" y="3419"/>
                </a:lnTo>
                <a:lnTo>
                  <a:pt x="11821" y="3354"/>
                </a:lnTo>
                <a:lnTo>
                  <a:pt x="11735" y="3292"/>
                </a:lnTo>
                <a:lnTo>
                  <a:pt x="11648" y="3231"/>
                </a:lnTo>
                <a:lnTo>
                  <a:pt x="11560" y="3172"/>
                </a:lnTo>
                <a:lnTo>
                  <a:pt x="11471" y="3116"/>
                </a:lnTo>
                <a:lnTo>
                  <a:pt x="11380" y="3062"/>
                </a:lnTo>
                <a:lnTo>
                  <a:pt x="11289" y="3010"/>
                </a:lnTo>
                <a:lnTo>
                  <a:pt x="11196" y="2961"/>
                </a:lnTo>
                <a:lnTo>
                  <a:pt x="11103" y="2914"/>
                </a:lnTo>
                <a:lnTo>
                  <a:pt x="11009" y="2868"/>
                </a:lnTo>
                <a:lnTo>
                  <a:pt x="10913" y="2826"/>
                </a:lnTo>
                <a:lnTo>
                  <a:pt x="10818" y="2786"/>
                </a:lnTo>
                <a:lnTo>
                  <a:pt x="10721" y="2749"/>
                </a:lnTo>
                <a:lnTo>
                  <a:pt x="10625" y="2714"/>
                </a:lnTo>
                <a:lnTo>
                  <a:pt x="10527" y="2681"/>
                </a:lnTo>
                <a:lnTo>
                  <a:pt x="10429" y="2651"/>
                </a:lnTo>
                <a:lnTo>
                  <a:pt x="10330" y="2622"/>
                </a:lnTo>
                <a:lnTo>
                  <a:pt x="10231" y="2597"/>
                </a:lnTo>
                <a:lnTo>
                  <a:pt x="10132" y="2574"/>
                </a:lnTo>
                <a:lnTo>
                  <a:pt x="10031" y="2554"/>
                </a:lnTo>
                <a:lnTo>
                  <a:pt x="9932" y="2537"/>
                </a:lnTo>
                <a:lnTo>
                  <a:pt x="9831" y="2522"/>
                </a:lnTo>
                <a:lnTo>
                  <a:pt x="9730" y="2510"/>
                </a:lnTo>
                <a:lnTo>
                  <a:pt x="9630" y="2500"/>
                </a:lnTo>
                <a:lnTo>
                  <a:pt x="9529" y="2493"/>
                </a:lnTo>
                <a:lnTo>
                  <a:pt x="9428" y="2489"/>
                </a:lnTo>
                <a:lnTo>
                  <a:pt x="9327" y="2487"/>
                </a:lnTo>
                <a:lnTo>
                  <a:pt x="10160" y="1649"/>
                </a:lnTo>
                <a:lnTo>
                  <a:pt x="10199" y="1611"/>
                </a:lnTo>
                <a:lnTo>
                  <a:pt x="10240" y="1574"/>
                </a:lnTo>
                <a:lnTo>
                  <a:pt x="10282" y="1538"/>
                </a:lnTo>
                <a:lnTo>
                  <a:pt x="10324" y="1502"/>
                </a:lnTo>
                <a:lnTo>
                  <a:pt x="10367" y="1468"/>
                </a:lnTo>
                <a:lnTo>
                  <a:pt x="10411" y="1435"/>
                </a:lnTo>
                <a:lnTo>
                  <a:pt x="10456" y="1404"/>
                </a:lnTo>
                <a:lnTo>
                  <a:pt x="10502" y="1373"/>
                </a:lnTo>
                <a:lnTo>
                  <a:pt x="10548" y="1344"/>
                </a:lnTo>
                <a:lnTo>
                  <a:pt x="10596" y="1316"/>
                </a:lnTo>
                <a:lnTo>
                  <a:pt x="10644" y="1289"/>
                </a:lnTo>
                <a:lnTo>
                  <a:pt x="10692" y="1263"/>
                </a:lnTo>
                <a:lnTo>
                  <a:pt x="10742" y="1237"/>
                </a:lnTo>
                <a:lnTo>
                  <a:pt x="10793" y="1214"/>
                </a:lnTo>
                <a:lnTo>
                  <a:pt x="10843" y="1192"/>
                </a:lnTo>
                <a:lnTo>
                  <a:pt x="10894" y="1171"/>
                </a:lnTo>
                <a:lnTo>
                  <a:pt x="10947" y="1151"/>
                </a:lnTo>
                <a:lnTo>
                  <a:pt x="11000" y="1132"/>
                </a:lnTo>
                <a:lnTo>
                  <a:pt x="11053" y="1115"/>
                </a:lnTo>
                <a:lnTo>
                  <a:pt x="11108" y="1099"/>
                </a:lnTo>
                <a:lnTo>
                  <a:pt x="11162" y="1084"/>
                </a:lnTo>
                <a:lnTo>
                  <a:pt x="11217" y="1070"/>
                </a:lnTo>
                <a:lnTo>
                  <a:pt x="11273" y="1058"/>
                </a:lnTo>
                <a:lnTo>
                  <a:pt x="11329" y="1046"/>
                </a:lnTo>
                <a:lnTo>
                  <a:pt x="11386" y="1037"/>
                </a:lnTo>
                <a:lnTo>
                  <a:pt x="11444" y="1028"/>
                </a:lnTo>
                <a:lnTo>
                  <a:pt x="11501" y="1021"/>
                </a:lnTo>
                <a:lnTo>
                  <a:pt x="11559" y="1015"/>
                </a:lnTo>
                <a:lnTo>
                  <a:pt x="11618" y="1010"/>
                </a:lnTo>
                <a:lnTo>
                  <a:pt x="11676" y="1007"/>
                </a:lnTo>
                <a:lnTo>
                  <a:pt x="11735" y="1005"/>
                </a:lnTo>
                <a:lnTo>
                  <a:pt x="11795" y="1004"/>
                </a:lnTo>
                <a:lnTo>
                  <a:pt x="11871" y="1005"/>
                </a:lnTo>
                <a:lnTo>
                  <a:pt x="11947" y="1008"/>
                </a:lnTo>
                <a:lnTo>
                  <a:pt x="12023" y="1014"/>
                </a:lnTo>
                <a:lnTo>
                  <a:pt x="12098" y="1021"/>
                </a:lnTo>
                <a:lnTo>
                  <a:pt x="12175" y="1030"/>
                </a:lnTo>
                <a:lnTo>
                  <a:pt x="12251" y="1042"/>
                </a:lnTo>
                <a:lnTo>
                  <a:pt x="12327" y="1055"/>
                </a:lnTo>
                <a:lnTo>
                  <a:pt x="12402" y="1071"/>
                </a:lnTo>
                <a:lnTo>
                  <a:pt x="12478" y="1088"/>
                </a:lnTo>
                <a:lnTo>
                  <a:pt x="12553" y="1108"/>
                </a:lnTo>
                <a:lnTo>
                  <a:pt x="12629" y="1129"/>
                </a:lnTo>
                <a:lnTo>
                  <a:pt x="12703" y="1153"/>
                </a:lnTo>
                <a:lnTo>
                  <a:pt x="12777" y="1178"/>
                </a:lnTo>
                <a:lnTo>
                  <a:pt x="12852" y="1205"/>
                </a:lnTo>
                <a:lnTo>
                  <a:pt x="12925" y="1234"/>
                </a:lnTo>
                <a:lnTo>
                  <a:pt x="12999" y="1266"/>
                </a:lnTo>
                <a:lnTo>
                  <a:pt x="13071" y="1299"/>
                </a:lnTo>
                <a:lnTo>
                  <a:pt x="13144" y="1334"/>
                </a:lnTo>
                <a:lnTo>
                  <a:pt x="13215" y="1370"/>
                </a:lnTo>
                <a:lnTo>
                  <a:pt x="13285" y="1408"/>
                </a:lnTo>
                <a:lnTo>
                  <a:pt x="13356" y="1448"/>
                </a:lnTo>
                <a:lnTo>
                  <a:pt x="13425" y="1490"/>
                </a:lnTo>
                <a:lnTo>
                  <a:pt x="13495" y="1535"/>
                </a:lnTo>
                <a:lnTo>
                  <a:pt x="13562" y="1580"/>
                </a:lnTo>
                <a:lnTo>
                  <a:pt x="13629" y="1627"/>
                </a:lnTo>
                <a:lnTo>
                  <a:pt x="13696" y="1676"/>
                </a:lnTo>
                <a:lnTo>
                  <a:pt x="13761" y="1727"/>
                </a:lnTo>
                <a:lnTo>
                  <a:pt x="13827" y="1779"/>
                </a:lnTo>
                <a:lnTo>
                  <a:pt x="13890" y="1834"/>
                </a:lnTo>
                <a:lnTo>
                  <a:pt x="13952" y="1889"/>
                </a:lnTo>
                <a:lnTo>
                  <a:pt x="14014" y="1946"/>
                </a:lnTo>
                <a:lnTo>
                  <a:pt x="14075" y="2005"/>
                </a:lnTo>
                <a:lnTo>
                  <a:pt x="14130" y="2061"/>
                </a:lnTo>
                <a:lnTo>
                  <a:pt x="14185" y="2119"/>
                </a:lnTo>
                <a:lnTo>
                  <a:pt x="14237" y="2177"/>
                </a:lnTo>
                <a:lnTo>
                  <a:pt x="14288" y="2235"/>
                </a:lnTo>
                <a:lnTo>
                  <a:pt x="14338" y="2295"/>
                </a:lnTo>
                <a:lnTo>
                  <a:pt x="14386" y="2356"/>
                </a:lnTo>
                <a:lnTo>
                  <a:pt x="14433" y="2417"/>
                </a:lnTo>
                <a:lnTo>
                  <a:pt x="14478" y="2478"/>
                </a:lnTo>
                <a:lnTo>
                  <a:pt x="14522" y="2540"/>
                </a:lnTo>
                <a:lnTo>
                  <a:pt x="14564" y="2603"/>
                </a:lnTo>
                <a:lnTo>
                  <a:pt x="14605" y="2667"/>
                </a:lnTo>
                <a:lnTo>
                  <a:pt x="14644" y="2731"/>
                </a:lnTo>
                <a:lnTo>
                  <a:pt x="14682" y="2796"/>
                </a:lnTo>
                <a:lnTo>
                  <a:pt x="14718" y="2861"/>
                </a:lnTo>
                <a:lnTo>
                  <a:pt x="14752" y="2927"/>
                </a:lnTo>
                <a:lnTo>
                  <a:pt x="14785" y="2993"/>
                </a:lnTo>
                <a:lnTo>
                  <a:pt x="14816" y="3060"/>
                </a:lnTo>
                <a:lnTo>
                  <a:pt x="14846" y="3126"/>
                </a:lnTo>
                <a:lnTo>
                  <a:pt x="14874" y="3195"/>
                </a:lnTo>
                <a:lnTo>
                  <a:pt x="14900" y="3262"/>
                </a:lnTo>
                <a:lnTo>
                  <a:pt x="14925" y="3330"/>
                </a:lnTo>
                <a:lnTo>
                  <a:pt x="14948" y="3398"/>
                </a:lnTo>
                <a:lnTo>
                  <a:pt x="14969" y="3468"/>
                </a:lnTo>
                <a:lnTo>
                  <a:pt x="14988" y="3537"/>
                </a:lnTo>
                <a:lnTo>
                  <a:pt x="15007" y="3606"/>
                </a:lnTo>
                <a:lnTo>
                  <a:pt x="15023" y="3675"/>
                </a:lnTo>
                <a:lnTo>
                  <a:pt x="15038" y="3746"/>
                </a:lnTo>
                <a:lnTo>
                  <a:pt x="15050" y="3816"/>
                </a:lnTo>
                <a:lnTo>
                  <a:pt x="15061" y="3885"/>
                </a:lnTo>
                <a:lnTo>
                  <a:pt x="15070" y="3955"/>
                </a:lnTo>
                <a:lnTo>
                  <a:pt x="15078" y="4026"/>
                </a:lnTo>
                <a:lnTo>
                  <a:pt x="15084" y="4097"/>
                </a:lnTo>
                <a:lnTo>
                  <a:pt x="15087" y="4162"/>
                </a:lnTo>
                <a:lnTo>
                  <a:pt x="15089" y="4227"/>
                </a:lnTo>
                <a:lnTo>
                  <a:pt x="15089" y="4292"/>
                </a:lnTo>
                <a:lnTo>
                  <a:pt x="15088" y="4357"/>
                </a:lnTo>
                <a:lnTo>
                  <a:pt x="15085" y="4420"/>
                </a:lnTo>
                <a:lnTo>
                  <a:pt x="15081" y="4484"/>
                </a:lnTo>
                <a:lnTo>
                  <a:pt x="15075" y="4546"/>
                </a:lnTo>
                <a:lnTo>
                  <a:pt x="15067" y="4610"/>
                </a:lnTo>
                <a:lnTo>
                  <a:pt x="15058" y="4672"/>
                </a:lnTo>
                <a:lnTo>
                  <a:pt x="15048" y="4733"/>
                </a:lnTo>
                <a:lnTo>
                  <a:pt x="15035" y="4794"/>
                </a:lnTo>
                <a:lnTo>
                  <a:pt x="15022" y="4855"/>
                </a:lnTo>
                <a:lnTo>
                  <a:pt x="15006" y="4914"/>
                </a:lnTo>
                <a:lnTo>
                  <a:pt x="14989" y="4973"/>
                </a:lnTo>
                <a:lnTo>
                  <a:pt x="14970" y="5032"/>
                </a:lnTo>
                <a:lnTo>
                  <a:pt x="14950" y="5089"/>
                </a:lnTo>
                <a:lnTo>
                  <a:pt x="14929" y="5147"/>
                </a:lnTo>
                <a:lnTo>
                  <a:pt x="14906" y="5203"/>
                </a:lnTo>
                <a:lnTo>
                  <a:pt x="14882" y="5259"/>
                </a:lnTo>
                <a:lnTo>
                  <a:pt x="14856" y="5314"/>
                </a:lnTo>
                <a:lnTo>
                  <a:pt x="14829" y="5368"/>
                </a:lnTo>
                <a:lnTo>
                  <a:pt x="14799" y="5422"/>
                </a:lnTo>
                <a:lnTo>
                  <a:pt x="14769" y="5474"/>
                </a:lnTo>
                <a:lnTo>
                  <a:pt x="14737" y="5526"/>
                </a:lnTo>
                <a:lnTo>
                  <a:pt x="14704" y="5577"/>
                </a:lnTo>
                <a:lnTo>
                  <a:pt x="14670" y="5627"/>
                </a:lnTo>
                <a:lnTo>
                  <a:pt x="14633" y="5675"/>
                </a:lnTo>
                <a:lnTo>
                  <a:pt x="14595" y="5724"/>
                </a:lnTo>
                <a:lnTo>
                  <a:pt x="14557" y="5772"/>
                </a:lnTo>
                <a:lnTo>
                  <a:pt x="14516" y="5818"/>
                </a:lnTo>
                <a:lnTo>
                  <a:pt x="14474" y="5863"/>
                </a:lnTo>
                <a:lnTo>
                  <a:pt x="14431" y="5907"/>
                </a:lnTo>
                <a:close/>
                <a:moveTo>
                  <a:pt x="4463" y="14370"/>
                </a:moveTo>
                <a:lnTo>
                  <a:pt x="4461" y="14307"/>
                </a:lnTo>
                <a:lnTo>
                  <a:pt x="4458" y="14243"/>
                </a:lnTo>
                <a:lnTo>
                  <a:pt x="4453" y="14180"/>
                </a:lnTo>
                <a:lnTo>
                  <a:pt x="4446" y="14117"/>
                </a:lnTo>
                <a:lnTo>
                  <a:pt x="4438" y="14053"/>
                </a:lnTo>
                <a:lnTo>
                  <a:pt x="4429" y="13990"/>
                </a:lnTo>
                <a:lnTo>
                  <a:pt x="4417" y="13926"/>
                </a:lnTo>
                <a:lnTo>
                  <a:pt x="4405" y="13863"/>
                </a:lnTo>
                <a:lnTo>
                  <a:pt x="4391" y="13800"/>
                </a:lnTo>
                <a:lnTo>
                  <a:pt x="4375" y="13737"/>
                </a:lnTo>
                <a:lnTo>
                  <a:pt x="4357" y="13673"/>
                </a:lnTo>
                <a:lnTo>
                  <a:pt x="4338" y="13610"/>
                </a:lnTo>
                <a:lnTo>
                  <a:pt x="4317" y="13548"/>
                </a:lnTo>
                <a:lnTo>
                  <a:pt x="4295" y="13486"/>
                </a:lnTo>
                <a:lnTo>
                  <a:pt x="4271" y="13423"/>
                </a:lnTo>
                <a:lnTo>
                  <a:pt x="4246" y="13362"/>
                </a:lnTo>
                <a:lnTo>
                  <a:pt x="4219" y="13300"/>
                </a:lnTo>
                <a:lnTo>
                  <a:pt x="4191" y="13240"/>
                </a:lnTo>
                <a:lnTo>
                  <a:pt x="4161" y="13179"/>
                </a:lnTo>
                <a:lnTo>
                  <a:pt x="4128" y="13119"/>
                </a:lnTo>
                <a:lnTo>
                  <a:pt x="4095" y="13059"/>
                </a:lnTo>
                <a:lnTo>
                  <a:pt x="4060" y="13000"/>
                </a:lnTo>
                <a:lnTo>
                  <a:pt x="4024" y="12942"/>
                </a:lnTo>
                <a:lnTo>
                  <a:pt x="3986" y="12884"/>
                </a:lnTo>
                <a:lnTo>
                  <a:pt x="3946" y="12826"/>
                </a:lnTo>
                <a:lnTo>
                  <a:pt x="3905" y="12769"/>
                </a:lnTo>
                <a:lnTo>
                  <a:pt x="3862" y="12714"/>
                </a:lnTo>
                <a:lnTo>
                  <a:pt x="3818" y="12658"/>
                </a:lnTo>
                <a:lnTo>
                  <a:pt x="3771" y="12604"/>
                </a:lnTo>
                <a:lnTo>
                  <a:pt x="3723" y="12549"/>
                </a:lnTo>
                <a:lnTo>
                  <a:pt x="3674" y="12497"/>
                </a:lnTo>
                <a:lnTo>
                  <a:pt x="3622" y="12445"/>
                </a:lnTo>
                <a:lnTo>
                  <a:pt x="3573" y="12396"/>
                </a:lnTo>
                <a:lnTo>
                  <a:pt x="3522" y="12349"/>
                </a:lnTo>
                <a:lnTo>
                  <a:pt x="3470" y="12303"/>
                </a:lnTo>
                <a:lnTo>
                  <a:pt x="3418" y="12258"/>
                </a:lnTo>
                <a:lnTo>
                  <a:pt x="3366" y="12215"/>
                </a:lnTo>
                <a:lnTo>
                  <a:pt x="3312" y="12174"/>
                </a:lnTo>
                <a:lnTo>
                  <a:pt x="3257" y="12133"/>
                </a:lnTo>
                <a:lnTo>
                  <a:pt x="3202" y="12094"/>
                </a:lnTo>
                <a:lnTo>
                  <a:pt x="3146" y="12057"/>
                </a:lnTo>
                <a:lnTo>
                  <a:pt x="3088" y="12020"/>
                </a:lnTo>
                <a:lnTo>
                  <a:pt x="3031" y="11985"/>
                </a:lnTo>
                <a:lnTo>
                  <a:pt x="2974" y="11952"/>
                </a:lnTo>
                <a:lnTo>
                  <a:pt x="2914" y="11920"/>
                </a:lnTo>
                <a:lnTo>
                  <a:pt x="2855" y="11889"/>
                </a:lnTo>
                <a:lnTo>
                  <a:pt x="2796" y="11860"/>
                </a:lnTo>
                <a:lnTo>
                  <a:pt x="2735" y="11832"/>
                </a:lnTo>
                <a:lnTo>
                  <a:pt x="2675" y="11806"/>
                </a:lnTo>
                <a:lnTo>
                  <a:pt x="2613" y="11781"/>
                </a:lnTo>
                <a:lnTo>
                  <a:pt x="2552" y="11757"/>
                </a:lnTo>
                <a:lnTo>
                  <a:pt x="2490" y="11735"/>
                </a:lnTo>
                <a:lnTo>
                  <a:pt x="2427" y="11715"/>
                </a:lnTo>
                <a:lnTo>
                  <a:pt x="2365" y="11696"/>
                </a:lnTo>
                <a:lnTo>
                  <a:pt x="2303" y="11679"/>
                </a:lnTo>
                <a:lnTo>
                  <a:pt x="2239" y="11663"/>
                </a:lnTo>
                <a:lnTo>
                  <a:pt x="2176" y="11648"/>
                </a:lnTo>
                <a:lnTo>
                  <a:pt x="2112" y="11636"/>
                </a:lnTo>
                <a:lnTo>
                  <a:pt x="2048" y="11625"/>
                </a:lnTo>
                <a:lnTo>
                  <a:pt x="1985" y="11615"/>
                </a:lnTo>
                <a:lnTo>
                  <a:pt x="1920" y="11607"/>
                </a:lnTo>
                <a:lnTo>
                  <a:pt x="1857" y="11600"/>
                </a:lnTo>
                <a:lnTo>
                  <a:pt x="1793" y="11595"/>
                </a:lnTo>
                <a:lnTo>
                  <a:pt x="1728" y="11592"/>
                </a:lnTo>
                <a:lnTo>
                  <a:pt x="2229" y="9781"/>
                </a:lnTo>
                <a:lnTo>
                  <a:pt x="2236" y="9759"/>
                </a:lnTo>
                <a:lnTo>
                  <a:pt x="2244" y="9736"/>
                </a:lnTo>
                <a:lnTo>
                  <a:pt x="2253" y="9714"/>
                </a:lnTo>
                <a:lnTo>
                  <a:pt x="2263" y="9692"/>
                </a:lnTo>
                <a:lnTo>
                  <a:pt x="2273" y="9670"/>
                </a:lnTo>
                <a:lnTo>
                  <a:pt x="2284" y="9648"/>
                </a:lnTo>
                <a:lnTo>
                  <a:pt x="2296" y="9626"/>
                </a:lnTo>
                <a:lnTo>
                  <a:pt x="2308" y="9604"/>
                </a:lnTo>
                <a:lnTo>
                  <a:pt x="2321" y="9583"/>
                </a:lnTo>
                <a:lnTo>
                  <a:pt x="2335" y="9561"/>
                </a:lnTo>
                <a:lnTo>
                  <a:pt x="2349" y="9539"/>
                </a:lnTo>
                <a:lnTo>
                  <a:pt x="2363" y="9518"/>
                </a:lnTo>
                <a:lnTo>
                  <a:pt x="2378" y="9498"/>
                </a:lnTo>
                <a:lnTo>
                  <a:pt x="2393" y="9478"/>
                </a:lnTo>
                <a:lnTo>
                  <a:pt x="2409" y="9458"/>
                </a:lnTo>
                <a:lnTo>
                  <a:pt x="2426" y="9438"/>
                </a:lnTo>
                <a:lnTo>
                  <a:pt x="2522" y="9374"/>
                </a:lnTo>
                <a:lnTo>
                  <a:pt x="2621" y="9314"/>
                </a:lnTo>
                <a:lnTo>
                  <a:pt x="2723" y="9260"/>
                </a:lnTo>
                <a:lnTo>
                  <a:pt x="2828" y="9211"/>
                </a:lnTo>
                <a:lnTo>
                  <a:pt x="2934" y="9169"/>
                </a:lnTo>
                <a:lnTo>
                  <a:pt x="3044" y="9131"/>
                </a:lnTo>
                <a:lnTo>
                  <a:pt x="3156" y="9099"/>
                </a:lnTo>
                <a:lnTo>
                  <a:pt x="3268" y="9072"/>
                </a:lnTo>
                <a:lnTo>
                  <a:pt x="3383" y="9051"/>
                </a:lnTo>
                <a:lnTo>
                  <a:pt x="3500" y="9034"/>
                </a:lnTo>
                <a:lnTo>
                  <a:pt x="3617" y="9024"/>
                </a:lnTo>
                <a:lnTo>
                  <a:pt x="3736" y="9018"/>
                </a:lnTo>
                <a:lnTo>
                  <a:pt x="3857" y="9018"/>
                </a:lnTo>
                <a:lnTo>
                  <a:pt x="3976" y="9023"/>
                </a:lnTo>
                <a:lnTo>
                  <a:pt x="4098" y="9033"/>
                </a:lnTo>
                <a:lnTo>
                  <a:pt x="4220" y="9049"/>
                </a:lnTo>
                <a:lnTo>
                  <a:pt x="4342" y="9070"/>
                </a:lnTo>
                <a:lnTo>
                  <a:pt x="4463" y="9096"/>
                </a:lnTo>
                <a:lnTo>
                  <a:pt x="4584" y="9127"/>
                </a:lnTo>
                <a:lnTo>
                  <a:pt x="4706" y="9164"/>
                </a:lnTo>
                <a:lnTo>
                  <a:pt x="4826" y="9206"/>
                </a:lnTo>
                <a:lnTo>
                  <a:pt x="4946" y="9252"/>
                </a:lnTo>
                <a:lnTo>
                  <a:pt x="5065" y="9305"/>
                </a:lnTo>
                <a:lnTo>
                  <a:pt x="5184" y="9363"/>
                </a:lnTo>
                <a:lnTo>
                  <a:pt x="5300" y="9425"/>
                </a:lnTo>
                <a:lnTo>
                  <a:pt x="5415" y="9493"/>
                </a:lnTo>
                <a:lnTo>
                  <a:pt x="5529" y="9566"/>
                </a:lnTo>
                <a:lnTo>
                  <a:pt x="5640" y="9644"/>
                </a:lnTo>
                <a:lnTo>
                  <a:pt x="5750" y="9727"/>
                </a:lnTo>
                <a:lnTo>
                  <a:pt x="5857" y="9815"/>
                </a:lnTo>
                <a:lnTo>
                  <a:pt x="5962" y="9909"/>
                </a:lnTo>
                <a:lnTo>
                  <a:pt x="6065" y="10007"/>
                </a:lnTo>
                <a:lnTo>
                  <a:pt x="6168" y="10115"/>
                </a:lnTo>
                <a:lnTo>
                  <a:pt x="6267" y="10226"/>
                </a:lnTo>
                <a:lnTo>
                  <a:pt x="6360" y="10339"/>
                </a:lnTo>
                <a:lnTo>
                  <a:pt x="6447" y="10456"/>
                </a:lnTo>
                <a:lnTo>
                  <a:pt x="6529" y="10574"/>
                </a:lnTo>
                <a:lnTo>
                  <a:pt x="6604" y="10695"/>
                </a:lnTo>
                <a:lnTo>
                  <a:pt x="6673" y="10816"/>
                </a:lnTo>
                <a:lnTo>
                  <a:pt x="6738" y="10941"/>
                </a:lnTo>
                <a:lnTo>
                  <a:pt x="6796" y="11065"/>
                </a:lnTo>
                <a:lnTo>
                  <a:pt x="6848" y="11191"/>
                </a:lnTo>
                <a:lnTo>
                  <a:pt x="6895" y="11318"/>
                </a:lnTo>
                <a:lnTo>
                  <a:pt x="6936" y="11446"/>
                </a:lnTo>
                <a:lnTo>
                  <a:pt x="6971" y="11574"/>
                </a:lnTo>
                <a:lnTo>
                  <a:pt x="7000" y="11702"/>
                </a:lnTo>
                <a:lnTo>
                  <a:pt x="7023" y="11831"/>
                </a:lnTo>
                <a:lnTo>
                  <a:pt x="7041" y="11959"/>
                </a:lnTo>
                <a:lnTo>
                  <a:pt x="7052" y="12087"/>
                </a:lnTo>
                <a:lnTo>
                  <a:pt x="7058" y="12214"/>
                </a:lnTo>
                <a:lnTo>
                  <a:pt x="7057" y="12341"/>
                </a:lnTo>
                <a:lnTo>
                  <a:pt x="7051" y="12466"/>
                </a:lnTo>
                <a:lnTo>
                  <a:pt x="7039" y="12589"/>
                </a:lnTo>
                <a:lnTo>
                  <a:pt x="7019" y="12712"/>
                </a:lnTo>
                <a:lnTo>
                  <a:pt x="6995" y="12832"/>
                </a:lnTo>
                <a:lnTo>
                  <a:pt x="6965" y="12952"/>
                </a:lnTo>
                <a:lnTo>
                  <a:pt x="6929" y="13068"/>
                </a:lnTo>
                <a:lnTo>
                  <a:pt x="6886" y="13183"/>
                </a:lnTo>
                <a:lnTo>
                  <a:pt x="6837" y="13294"/>
                </a:lnTo>
                <a:lnTo>
                  <a:pt x="6783" y="13402"/>
                </a:lnTo>
                <a:lnTo>
                  <a:pt x="6722" y="13508"/>
                </a:lnTo>
                <a:lnTo>
                  <a:pt x="6655" y="13610"/>
                </a:lnTo>
                <a:lnTo>
                  <a:pt x="6582" y="13710"/>
                </a:lnTo>
                <a:lnTo>
                  <a:pt x="6502" y="13805"/>
                </a:lnTo>
                <a:lnTo>
                  <a:pt x="6481" y="13816"/>
                </a:lnTo>
                <a:lnTo>
                  <a:pt x="6459" y="13827"/>
                </a:lnTo>
                <a:lnTo>
                  <a:pt x="6437" y="13838"/>
                </a:lnTo>
                <a:lnTo>
                  <a:pt x="6415" y="13848"/>
                </a:lnTo>
                <a:lnTo>
                  <a:pt x="6392" y="13858"/>
                </a:lnTo>
                <a:lnTo>
                  <a:pt x="6369" y="13867"/>
                </a:lnTo>
                <a:lnTo>
                  <a:pt x="6345" y="13876"/>
                </a:lnTo>
                <a:lnTo>
                  <a:pt x="6322" y="13884"/>
                </a:lnTo>
                <a:lnTo>
                  <a:pt x="4463" y="14370"/>
                </a:lnTo>
                <a:close/>
                <a:moveTo>
                  <a:pt x="2096" y="14991"/>
                </a:moveTo>
                <a:lnTo>
                  <a:pt x="2070" y="14997"/>
                </a:lnTo>
                <a:lnTo>
                  <a:pt x="2036" y="15005"/>
                </a:lnTo>
                <a:lnTo>
                  <a:pt x="1995" y="15014"/>
                </a:lnTo>
                <a:lnTo>
                  <a:pt x="1949" y="15024"/>
                </a:lnTo>
                <a:lnTo>
                  <a:pt x="1899" y="15034"/>
                </a:lnTo>
                <a:lnTo>
                  <a:pt x="1849" y="15043"/>
                </a:lnTo>
                <a:lnTo>
                  <a:pt x="1825" y="15046"/>
                </a:lnTo>
                <a:lnTo>
                  <a:pt x="1801" y="15050"/>
                </a:lnTo>
                <a:lnTo>
                  <a:pt x="1777" y="15052"/>
                </a:lnTo>
                <a:lnTo>
                  <a:pt x="1755" y="15054"/>
                </a:lnTo>
                <a:lnTo>
                  <a:pt x="1716" y="15053"/>
                </a:lnTo>
                <a:lnTo>
                  <a:pt x="1679" y="15049"/>
                </a:lnTo>
                <a:lnTo>
                  <a:pt x="1641" y="15044"/>
                </a:lnTo>
                <a:lnTo>
                  <a:pt x="1604" y="15037"/>
                </a:lnTo>
                <a:lnTo>
                  <a:pt x="1568" y="15029"/>
                </a:lnTo>
                <a:lnTo>
                  <a:pt x="1532" y="15018"/>
                </a:lnTo>
                <a:lnTo>
                  <a:pt x="1498" y="15006"/>
                </a:lnTo>
                <a:lnTo>
                  <a:pt x="1464" y="14993"/>
                </a:lnTo>
                <a:lnTo>
                  <a:pt x="1430" y="14978"/>
                </a:lnTo>
                <a:lnTo>
                  <a:pt x="1398" y="14961"/>
                </a:lnTo>
                <a:lnTo>
                  <a:pt x="1367" y="14943"/>
                </a:lnTo>
                <a:lnTo>
                  <a:pt x="1336" y="14923"/>
                </a:lnTo>
                <a:lnTo>
                  <a:pt x="1307" y="14902"/>
                </a:lnTo>
                <a:lnTo>
                  <a:pt x="1279" y="14880"/>
                </a:lnTo>
                <a:lnTo>
                  <a:pt x="1251" y="14856"/>
                </a:lnTo>
                <a:lnTo>
                  <a:pt x="1225" y="14832"/>
                </a:lnTo>
                <a:lnTo>
                  <a:pt x="1201" y="14804"/>
                </a:lnTo>
                <a:lnTo>
                  <a:pt x="1177" y="14777"/>
                </a:lnTo>
                <a:lnTo>
                  <a:pt x="1155" y="14749"/>
                </a:lnTo>
                <a:lnTo>
                  <a:pt x="1134" y="14720"/>
                </a:lnTo>
                <a:lnTo>
                  <a:pt x="1115" y="14689"/>
                </a:lnTo>
                <a:lnTo>
                  <a:pt x="1096" y="14658"/>
                </a:lnTo>
                <a:lnTo>
                  <a:pt x="1080" y="14626"/>
                </a:lnTo>
                <a:lnTo>
                  <a:pt x="1065" y="14593"/>
                </a:lnTo>
                <a:lnTo>
                  <a:pt x="1051" y="14559"/>
                </a:lnTo>
                <a:lnTo>
                  <a:pt x="1040" y="14524"/>
                </a:lnTo>
                <a:lnTo>
                  <a:pt x="1030" y="14488"/>
                </a:lnTo>
                <a:lnTo>
                  <a:pt x="1021" y="14452"/>
                </a:lnTo>
                <a:lnTo>
                  <a:pt x="1015" y="14415"/>
                </a:lnTo>
                <a:lnTo>
                  <a:pt x="1010" y="14378"/>
                </a:lnTo>
                <a:lnTo>
                  <a:pt x="1007" y="14340"/>
                </a:lnTo>
                <a:lnTo>
                  <a:pt x="1006" y="14302"/>
                </a:lnTo>
                <a:lnTo>
                  <a:pt x="1009" y="14268"/>
                </a:lnTo>
                <a:lnTo>
                  <a:pt x="1015" y="14229"/>
                </a:lnTo>
                <a:lnTo>
                  <a:pt x="1022" y="14189"/>
                </a:lnTo>
                <a:lnTo>
                  <a:pt x="1029" y="14149"/>
                </a:lnTo>
                <a:lnTo>
                  <a:pt x="1037" y="14110"/>
                </a:lnTo>
                <a:lnTo>
                  <a:pt x="1045" y="14074"/>
                </a:lnTo>
                <a:lnTo>
                  <a:pt x="1051" y="14043"/>
                </a:lnTo>
                <a:lnTo>
                  <a:pt x="1056" y="14020"/>
                </a:lnTo>
                <a:lnTo>
                  <a:pt x="1586" y="12106"/>
                </a:lnTo>
                <a:lnTo>
                  <a:pt x="1641" y="12105"/>
                </a:lnTo>
                <a:lnTo>
                  <a:pt x="1695" y="12105"/>
                </a:lnTo>
                <a:lnTo>
                  <a:pt x="1749" y="12107"/>
                </a:lnTo>
                <a:lnTo>
                  <a:pt x="1804" y="12111"/>
                </a:lnTo>
                <a:lnTo>
                  <a:pt x="1858" y="12116"/>
                </a:lnTo>
                <a:lnTo>
                  <a:pt x="1913" y="12122"/>
                </a:lnTo>
                <a:lnTo>
                  <a:pt x="1968" y="12130"/>
                </a:lnTo>
                <a:lnTo>
                  <a:pt x="2023" y="12139"/>
                </a:lnTo>
                <a:lnTo>
                  <a:pt x="2077" y="12149"/>
                </a:lnTo>
                <a:lnTo>
                  <a:pt x="2133" y="12161"/>
                </a:lnTo>
                <a:lnTo>
                  <a:pt x="2187" y="12175"/>
                </a:lnTo>
                <a:lnTo>
                  <a:pt x="2242" y="12190"/>
                </a:lnTo>
                <a:lnTo>
                  <a:pt x="2297" y="12206"/>
                </a:lnTo>
                <a:lnTo>
                  <a:pt x="2351" y="12224"/>
                </a:lnTo>
                <a:lnTo>
                  <a:pt x="2405" y="12243"/>
                </a:lnTo>
                <a:lnTo>
                  <a:pt x="2460" y="12264"/>
                </a:lnTo>
                <a:lnTo>
                  <a:pt x="2513" y="12286"/>
                </a:lnTo>
                <a:lnTo>
                  <a:pt x="2566" y="12309"/>
                </a:lnTo>
                <a:lnTo>
                  <a:pt x="2619" y="12335"/>
                </a:lnTo>
                <a:lnTo>
                  <a:pt x="2673" y="12362"/>
                </a:lnTo>
                <a:lnTo>
                  <a:pt x="2725" y="12390"/>
                </a:lnTo>
                <a:lnTo>
                  <a:pt x="2776" y="12420"/>
                </a:lnTo>
                <a:lnTo>
                  <a:pt x="2829" y="12451"/>
                </a:lnTo>
                <a:lnTo>
                  <a:pt x="2879" y="12483"/>
                </a:lnTo>
                <a:lnTo>
                  <a:pt x="2930" y="12517"/>
                </a:lnTo>
                <a:lnTo>
                  <a:pt x="2980" y="12553"/>
                </a:lnTo>
                <a:lnTo>
                  <a:pt x="3029" y="12590"/>
                </a:lnTo>
                <a:lnTo>
                  <a:pt x="3078" y="12629"/>
                </a:lnTo>
                <a:lnTo>
                  <a:pt x="3126" y="12669"/>
                </a:lnTo>
                <a:lnTo>
                  <a:pt x="3174" y="12711"/>
                </a:lnTo>
                <a:lnTo>
                  <a:pt x="3220" y="12754"/>
                </a:lnTo>
                <a:lnTo>
                  <a:pt x="3266" y="12799"/>
                </a:lnTo>
                <a:lnTo>
                  <a:pt x="3312" y="12845"/>
                </a:lnTo>
                <a:lnTo>
                  <a:pt x="3356" y="12893"/>
                </a:lnTo>
                <a:lnTo>
                  <a:pt x="3398" y="12941"/>
                </a:lnTo>
                <a:lnTo>
                  <a:pt x="3439" y="12990"/>
                </a:lnTo>
                <a:lnTo>
                  <a:pt x="3479" y="13039"/>
                </a:lnTo>
                <a:lnTo>
                  <a:pt x="3517" y="13089"/>
                </a:lnTo>
                <a:lnTo>
                  <a:pt x="3553" y="13139"/>
                </a:lnTo>
                <a:lnTo>
                  <a:pt x="3588" y="13191"/>
                </a:lnTo>
                <a:lnTo>
                  <a:pt x="3621" y="13243"/>
                </a:lnTo>
                <a:lnTo>
                  <a:pt x="3653" y="13295"/>
                </a:lnTo>
                <a:lnTo>
                  <a:pt x="3683" y="13348"/>
                </a:lnTo>
                <a:lnTo>
                  <a:pt x="3712" y="13401"/>
                </a:lnTo>
                <a:lnTo>
                  <a:pt x="3739" y="13455"/>
                </a:lnTo>
                <a:lnTo>
                  <a:pt x="3765" y="13509"/>
                </a:lnTo>
                <a:lnTo>
                  <a:pt x="3788" y="13563"/>
                </a:lnTo>
                <a:lnTo>
                  <a:pt x="3811" y="13617"/>
                </a:lnTo>
                <a:lnTo>
                  <a:pt x="3833" y="13671"/>
                </a:lnTo>
                <a:lnTo>
                  <a:pt x="3852" y="13727"/>
                </a:lnTo>
                <a:lnTo>
                  <a:pt x="3870" y="13782"/>
                </a:lnTo>
                <a:lnTo>
                  <a:pt x="3887" y="13837"/>
                </a:lnTo>
                <a:lnTo>
                  <a:pt x="3902" y="13892"/>
                </a:lnTo>
                <a:lnTo>
                  <a:pt x="3915" y="13948"/>
                </a:lnTo>
                <a:lnTo>
                  <a:pt x="3927" y="14004"/>
                </a:lnTo>
                <a:lnTo>
                  <a:pt x="3938" y="14060"/>
                </a:lnTo>
                <a:lnTo>
                  <a:pt x="3946" y="14115"/>
                </a:lnTo>
                <a:lnTo>
                  <a:pt x="3954" y="14170"/>
                </a:lnTo>
                <a:lnTo>
                  <a:pt x="3960" y="14225"/>
                </a:lnTo>
                <a:lnTo>
                  <a:pt x="3964" y="14282"/>
                </a:lnTo>
                <a:lnTo>
                  <a:pt x="3967" y="14337"/>
                </a:lnTo>
                <a:lnTo>
                  <a:pt x="3968" y="14391"/>
                </a:lnTo>
                <a:lnTo>
                  <a:pt x="3968" y="14446"/>
                </a:lnTo>
                <a:lnTo>
                  <a:pt x="3967" y="14500"/>
                </a:lnTo>
                <a:lnTo>
                  <a:pt x="2096" y="14991"/>
                </a:lnTo>
                <a:close/>
                <a:moveTo>
                  <a:pt x="5275" y="8311"/>
                </a:moveTo>
                <a:lnTo>
                  <a:pt x="5187" y="8277"/>
                </a:lnTo>
                <a:lnTo>
                  <a:pt x="5099" y="8245"/>
                </a:lnTo>
                <a:lnTo>
                  <a:pt x="5011" y="8215"/>
                </a:lnTo>
                <a:lnTo>
                  <a:pt x="4921" y="8186"/>
                </a:lnTo>
                <a:lnTo>
                  <a:pt x="4877" y="8173"/>
                </a:lnTo>
                <a:lnTo>
                  <a:pt x="4833" y="8159"/>
                </a:lnTo>
                <a:lnTo>
                  <a:pt x="4787" y="8147"/>
                </a:lnTo>
                <a:lnTo>
                  <a:pt x="4742" y="8135"/>
                </a:lnTo>
                <a:lnTo>
                  <a:pt x="4698" y="8124"/>
                </a:lnTo>
                <a:lnTo>
                  <a:pt x="4652" y="8113"/>
                </a:lnTo>
                <a:lnTo>
                  <a:pt x="4607" y="8103"/>
                </a:lnTo>
                <a:lnTo>
                  <a:pt x="4562" y="8093"/>
                </a:lnTo>
                <a:lnTo>
                  <a:pt x="4517" y="8084"/>
                </a:lnTo>
                <a:lnTo>
                  <a:pt x="4471" y="8075"/>
                </a:lnTo>
                <a:lnTo>
                  <a:pt x="4426" y="8067"/>
                </a:lnTo>
                <a:lnTo>
                  <a:pt x="4380" y="8059"/>
                </a:lnTo>
                <a:lnTo>
                  <a:pt x="4335" y="8052"/>
                </a:lnTo>
                <a:lnTo>
                  <a:pt x="4289" y="8045"/>
                </a:lnTo>
                <a:lnTo>
                  <a:pt x="4243" y="8039"/>
                </a:lnTo>
                <a:lnTo>
                  <a:pt x="4198" y="8034"/>
                </a:lnTo>
                <a:lnTo>
                  <a:pt x="4153" y="8029"/>
                </a:lnTo>
                <a:lnTo>
                  <a:pt x="4106" y="8025"/>
                </a:lnTo>
                <a:lnTo>
                  <a:pt x="4061" y="8021"/>
                </a:lnTo>
                <a:lnTo>
                  <a:pt x="4015" y="8018"/>
                </a:lnTo>
                <a:lnTo>
                  <a:pt x="3969" y="8015"/>
                </a:lnTo>
                <a:lnTo>
                  <a:pt x="3923" y="8013"/>
                </a:lnTo>
                <a:lnTo>
                  <a:pt x="3878" y="8011"/>
                </a:lnTo>
                <a:lnTo>
                  <a:pt x="3832" y="8011"/>
                </a:lnTo>
                <a:lnTo>
                  <a:pt x="7706" y="4116"/>
                </a:lnTo>
                <a:lnTo>
                  <a:pt x="7763" y="4063"/>
                </a:lnTo>
                <a:lnTo>
                  <a:pt x="7820" y="4012"/>
                </a:lnTo>
                <a:lnTo>
                  <a:pt x="7880" y="3964"/>
                </a:lnTo>
                <a:lnTo>
                  <a:pt x="7941" y="3918"/>
                </a:lnTo>
                <a:lnTo>
                  <a:pt x="8003" y="3875"/>
                </a:lnTo>
                <a:lnTo>
                  <a:pt x="8067" y="3834"/>
                </a:lnTo>
                <a:lnTo>
                  <a:pt x="8131" y="3796"/>
                </a:lnTo>
                <a:lnTo>
                  <a:pt x="8197" y="3760"/>
                </a:lnTo>
                <a:lnTo>
                  <a:pt x="8265" y="3725"/>
                </a:lnTo>
                <a:lnTo>
                  <a:pt x="8333" y="3694"/>
                </a:lnTo>
                <a:lnTo>
                  <a:pt x="8403" y="3665"/>
                </a:lnTo>
                <a:lnTo>
                  <a:pt x="8473" y="3638"/>
                </a:lnTo>
                <a:lnTo>
                  <a:pt x="8544" y="3613"/>
                </a:lnTo>
                <a:lnTo>
                  <a:pt x="8616" y="3591"/>
                </a:lnTo>
                <a:lnTo>
                  <a:pt x="8689" y="3571"/>
                </a:lnTo>
                <a:lnTo>
                  <a:pt x="8764" y="3554"/>
                </a:lnTo>
                <a:lnTo>
                  <a:pt x="8838" y="3539"/>
                </a:lnTo>
                <a:lnTo>
                  <a:pt x="8914" y="3526"/>
                </a:lnTo>
                <a:lnTo>
                  <a:pt x="8989" y="3515"/>
                </a:lnTo>
                <a:lnTo>
                  <a:pt x="9067" y="3507"/>
                </a:lnTo>
                <a:lnTo>
                  <a:pt x="9143" y="3501"/>
                </a:lnTo>
                <a:lnTo>
                  <a:pt x="9220" y="3497"/>
                </a:lnTo>
                <a:lnTo>
                  <a:pt x="9299" y="3496"/>
                </a:lnTo>
                <a:lnTo>
                  <a:pt x="9377" y="3497"/>
                </a:lnTo>
                <a:lnTo>
                  <a:pt x="9457" y="3500"/>
                </a:lnTo>
                <a:lnTo>
                  <a:pt x="9535" y="3505"/>
                </a:lnTo>
                <a:lnTo>
                  <a:pt x="9615" y="3512"/>
                </a:lnTo>
                <a:lnTo>
                  <a:pt x="9694" y="3522"/>
                </a:lnTo>
                <a:lnTo>
                  <a:pt x="9775" y="3534"/>
                </a:lnTo>
                <a:lnTo>
                  <a:pt x="9854" y="3548"/>
                </a:lnTo>
                <a:lnTo>
                  <a:pt x="9934" y="3565"/>
                </a:lnTo>
                <a:lnTo>
                  <a:pt x="10014" y="3583"/>
                </a:lnTo>
                <a:lnTo>
                  <a:pt x="5275" y="8311"/>
                </a:lnTo>
                <a:close/>
                <a:moveTo>
                  <a:pt x="7441" y="10165"/>
                </a:moveTo>
                <a:lnTo>
                  <a:pt x="7406" y="10107"/>
                </a:lnTo>
                <a:lnTo>
                  <a:pt x="7369" y="10049"/>
                </a:lnTo>
                <a:lnTo>
                  <a:pt x="7332" y="9992"/>
                </a:lnTo>
                <a:lnTo>
                  <a:pt x="7295" y="9936"/>
                </a:lnTo>
                <a:lnTo>
                  <a:pt x="7257" y="9880"/>
                </a:lnTo>
                <a:lnTo>
                  <a:pt x="7218" y="9824"/>
                </a:lnTo>
                <a:lnTo>
                  <a:pt x="7177" y="9768"/>
                </a:lnTo>
                <a:lnTo>
                  <a:pt x="7137" y="9714"/>
                </a:lnTo>
                <a:lnTo>
                  <a:pt x="7096" y="9660"/>
                </a:lnTo>
                <a:lnTo>
                  <a:pt x="7053" y="9606"/>
                </a:lnTo>
                <a:lnTo>
                  <a:pt x="7009" y="9553"/>
                </a:lnTo>
                <a:lnTo>
                  <a:pt x="6965" y="9500"/>
                </a:lnTo>
                <a:lnTo>
                  <a:pt x="6919" y="9448"/>
                </a:lnTo>
                <a:lnTo>
                  <a:pt x="6873" y="9397"/>
                </a:lnTo>
                <a:lnTo>
                  <a:pt x="6824" y="9347"/>
                </a:lnTo>
                <a:lnTo>
                  <a:pt x="6776" y="9297"/>
                </a:lnTo>
                <a:lnTo>
                  <a:pt x="6718" y="9240"/>
                </a:lnTo>
                <a:lnTo>
                  <a:pt x="6658" y="9185"/>
                </a:lnTo>
                <a:lnTo>
                  <a:pt x="6598" y="9131"/>
                </a:lnTo>
                <a:lnTo>
                  <a:pt x="6538" y="9079"/>
                </a:lnTo>
                <a:lnTo>
                  <a:pt x="6475" y="9029"/>
                </a:lnTo>
                <a:lnTo>
                  <a:pt x="6412" y="8978"/>
                </a:lnTo>
                <a:lnTo>
                  <a:pt x="6348" y="8930"/>
                </a:lnTo>
                <a:lnTo>
                  <a:pt x="6284" y="8884"/>
                </a:lnTo>
                <a:lnTo>
                  <a:pt x="6220" y="8838"/>
                </a:lnTo>
                <a:lnTo>
                  <a:pt x="6153" y="8794"/>
                </a:lnTo>
                <a:lnTo>
                  <a:pt x="6087" y="8750"/>
                </a:lnTo>
                <a:lnTo>
                  <a:pt x="6021" y="8707"/>
                </a:lnTo>
                <a:lnTo>
                  <a:pt x="5953" y="8666"/>
                </a:lnTo>
                <a:lnTo>
                  <a:pt x="5885" y="8626"/>
                </a:lnTo>
                <a:lnTo>
                  <a:pt x="5816" y="8587"/>
                </a:lnTo>
                <a:lnTo>
                  <a:pt x="5748" y="8549"/>
                </a:lnTo>
                <a:lnTo>
                  <a:pt x="10542" y="3766"/>
                </a:lnTo>
                <a:lnTo>
                  <a:pt x="10613" y="3798"/>
                </a:lnTo>
                <a:lnTo>
                  <a:pt x="10683" y="3831"/>
                </a:lnTo>
                <a:lnTo>
                  <a:pt x="10752" y="3866"/>
                </a:lnTo>
                <a:lnTo>
                  <a:pt x="10821" y="3903"/>
                </a:lnTo>
                <a:lnTo>
                  <a:pt x="10889" y="3942"/>
                </a:lnTo>
                <a:lnTo>
                  <a:pt x="10958" y="3983"/>
                </a:lnTo>
                <a:lnTo>
                  <a:pt x="11025" y="4026"/>
                </a:lnTo>
                <a:lnTo>
                  <a:pt x="11091" y="4070"/>
                </a:lnTo>
                <a:lnTo>
                  <a:pt x="11157" y="4115"/>
                </a:lnTo>
                <a:lnTo>
                  <a:pt x="11222" y="4163"/>
                </a:lnTo>
                <a:lnTo>
                  <a:pt x="11287" y="4212"/>
                </a:lnTo>
                <a:lnTo>
                  <a:pt x="11351" y="4263"/>
                </a:lnTo>
                <a:lnTo>
                  <a:pt x="11413" y="4317"/>
                </a:lnTo>
                <a:lnTo>
                  <a:pt x="11476" y="4372"/>
                </a:lnTo>
                <a:lnTo>
                  <a:pt x="11537" y="4428"/>
                </a:lnTo>
                <a:lnTo>
                  <a:pt x="11597" y="4487"/>
                </a:lnTo>
                <a:lnTo>
                  <a:pt x="11648" y="4537"/>
                </a:lnTo>
                <a:lnTo>
                  <a:pt x="11696" y="4590"/>
                </a:lnTo>
                <a:lnTo>
                  <a:pt x="11743" y="4642"/>
                </a:lnTo>
                <a:lnTo>
                  <a:pt x="11790" y="4696"/>
                </a:lnTo>
                <a:lnTo>
                  <a:pt x="11835" y="4749"/>
                </a:lnTo>
                <a:lnTo>
                  <a:pt x="11878" y="4803"/>
                </a:lnTo>
                <a:lnTo>
                  <a:pt x="11919" y="4859"/>
                </a:lnTo>
                <a:lnTo>
                  <a:pt x="11961" y="4915"/>
                </a:lnTo>
                <a:lnTo>
                  <a:pt x="12000" y="4970"/>
                </a:lnTo>
                <a:lnTo>
                  <a:pt x="12038" y="5027"/>
                </a:lnTo>
                <a:lnTo>
                  <a:pt x="12075" y="5084"/>
                </a:lnTo>
                <a:lnTo>
                  <a:pt x="12110" y="5142"/>
                </a:lnTo>
                <a:lnTo>
                  <a:pt x="12145" y="5200"/>
                </a:lnTo>
                <a:lnTo>
                  <a:pt x="12178" y="5258"/>
                </a:lnTo>
                <a:lnTo>
                  <a:pt x="12210" y="5316"/>
                </a:lnTo>
                <a:lnTo>
                  <a:pt x="12241" y="5375"/>
                </a:lnTo>
                <a:lnTo>
                  <a:pt x="7441" y="10165"/>
                </a:lnTo>
                <a:close/>
                <a:moveTo>
                  <a:pt x="8055" y="11941"/>
                </a:moveTo>
                <a:lnTo>
                  <a:pt x="8045" y="11856"/>
                </a:lnTo>
                <a:lnTo>
                  <a:pt x="8035" y="11772"/>
                </a:lnTo>
                <a:lnTo>
                  <a:pt x="8022" y="11687"/>
                </a:lnTo>
                <a:lnTo>
                  <a:pt x="8008" y="11603"/>
                </a:lnTo>
                <a:lnTo>
                  <a:pt x="7991" y="11519"/>
                </a:lnTo>
                <a:lnTo>
                  <a:pt x="7973" y="11435"/>
                </a:lnTo>
                <a:lnTo>
                  <a:pt x="7953" y="11352"/>
                </a:lnTo>
                <a:lnTo>
                  <a:pt x="7931" y="11270"/>
                </a:lnTo>
                <a:lnTo>
                  <a:pt x="7907" y="11187"/>
                </a:lnTo>
                <a:lnTo>
                  <a:pt x="7882" y="11105"/>
                </a:lnTo>
                <a:lnTo>
                  <a:pt x="7854" y="11024"/>
                </a:lnTo>
                <a:lnTo>
                  <a:pt x="7825" y="10943"/>
                </a:lnTo>
                <a:lnTo>
                  <a:pt x="7795" y="10861"/>
                </a:lnTo>
                <a:lnTo>
                  <a:pt x="7763" y="10781"/>
                </a:lnTo>
                <a:lnTo>
                  <a:pt x="7729" y="10702"/>
                </a:lnTo>
                <a:lnTo>
                  <a:pt x="7693" y="10622"/>
                </a:lnTo>
                <a:lnTo>
                  <a:pt x="12448" y="5878"/>
                </a:lnTo>
                <a:lnTo>
                  <a:pt x="12475" y="5965"/>
                </a:lnTo>
                <a:lnTo>
                  <a:pt x="12499" y="6051"/>
                </a:lnTo>
                <a:lnTo>
                  <a:pt x="12519" y="6137"/>
                </a:lnTo>
                <a:lnTo>
                  <a:pt x="12537" y="6223"/>
                </a:lnTo>
                <a:lnTo>
                  <a:pt x="12553" y="6310"/>
                </a:lnTo>
                <a:lnTo>
                  <a:pt x="12566" y="6396"/>
                </a:lnTo>
                <a:lnTo>
                  <a:pt x="12576" y="6482"/>
                </a:lnTo>
                <a:lnTo>
                  <a:pt x="12583" y="6568"/>
                </a:lnTo>
                <a:lnTo>
                  <a:pt x="12588" y="6654"/>
                </a:lnTo>
                <a:lnTo>
                  <a:pt x="12591" y="6739"/>
                </a:lnTo>
                <a:lnTo>
                  <a:pt x="12591" y="6824"/>
                </a:lnTo>
                <a:lnTo>
                  <a:pt x="12588" y="6908"/>
                </a:lnTo>
                <a:lnTo>
                  <a:pt x="12582" y="6992"/>
                </a:lnTo>
                <a:lnTo>
                  <a:pt x="12574" y="7075"/>
                </a:lnTo>
                <a:lnTo>
                  <a:pt x="12563" y="7158"/>
                </a:lnTo>
                <a:lnTo>
                  <a:pt x="12549" y="7239"/>
                </a:lnTo>
                <a:lnTo>
                  <a:pt x="12533" y="7320"/>
                </a:lnTo>
                <a:lnTo>
                  <a:pt x="12513" y="7400"/>
                </a:lnTo>
                <a:lnTo>
                  <a:pt x="12492" y="7479"/>
                </a:lnTo>
                <a:lnTo>
                  <a:pt x="12467" y="7557"/>
                </a:lnTo>
                <a:lnTo>
                  <a:pt x="12439" y="7635"/>
                </a:lnTo>
                <a:lnTo>
                  <a:pt x="12409" y="7710"/>
                </a:lnTo>
                <a:lnTo>
                  <a:pt x="12376" y="7784"/>
                </a:lnTo>
                <a:lnTo>
                  <a:pt x="12340" y="7857"/>
                </a:lnTo>
                <a:lnTo>
                  <a:pt x="12302" y="7930"/>
                </a:lnTo>
                <a:lnTo>
                  <a:pt x="12260" y="8000"/>
                </a:lnTo>
                <a:lnTo>
                  <a:pt x="12216" y="8069"/>
                </a:lnTo>
                <a:lnTo>
                  <a:pt x="12169" y="8136"/>
                </a:lnTo>
                <a:lnTo>
                  <a:pt x="12120" y="8203"/>
                </a:lnTo>
                <a:lnTo>
                  <a:pt x="12066" y="8267"/>
                </a:lnTo>
                <a:lnTo>
                  <a:pt x="12011" y="8329"/>
                </a:lnTo>
                <a:lnTo>
                  <a:pt x="11953" y="8389"/>
                </a:lnTo>
                <a:lnTo>
                  <a:pt x="11947" y="8394"/>
                </a:lnTo>
                <a:lnTo>
                  <a:pt x="11940" y="8400"/>
                </a:lnTo>
                <a:lnTo>
                  <a:pt x="11948" y="8406"/>
                </a:lnTo>
                <a:lnTo>
                  <a:pt x="8060" y="12314"/>
                </a:lnTo>
                <a:lnTo>
                  <a:pt x="8061" y="12268"/>
                </a:lnTo>
                <a:lnTo>
                  <a:pt x="8061" y="12222"/>
                </a:lnTo>
                <a:lnTo>
                  <a:pt x="8062" y="12175"/>
                </a:lnTo>
                <a:lnTo>
                  <a:pt x="8062" y="12129"/>
                </a:lnTo>
                <a:lnTo>
                  <a:pt x="8062" y="12082"/>
                </a:lnTo>
                <a:lnTo>
                  <a:pt x="8061" y="12035"/>
                </a:lnTo>
                <a:lnTo>
                  <a:pt x="8059" y="11988"/>
                </a:lnTo>
                <a:lnTo>
                  <a:pt x="8055" y="11941"/>
                </a:lnTo>
                <a:close/>
                <a:moveTo>
                  <a:pt x="14785" y="1295"/>
                </a:moveTo>
                <a:lnTo>
                  <a:pt x="14707" y="1218"/>
                </a:lnTo>
                <a:lnTo>
                  <a:pt x="14626" y="1144"/>
                </a:lnTo>
                <a:lnTo>
                  <a:pt x="14546" y="1072"/>
                </a:lnTo>
                <a:lnTo>
                  <a:pt x="14463" y="1003"/>
                </a:lnTo>
                <a:lnTo>
                  <a:pt x="14379" y="934"/>
                </a:lnTo>
                <a:lnTo>
                  <a:pt x="14294" y="869"/>
                </a:lnTo>
                <a:lnTo>
                  <a:pt x="14208" y="806"/>
                </a:lnTo>
                <a:lnTo>
                  <a:pt x="14119" y="745"/>
                </a:lnTo>
                <a:lnTo>
                  <a:pt x="14031" y="685"/>
                </a:lnTo>
                <a:lnTo>
                  <a:pt x="13941" y="629"/>
                </a:lnTo>
                <a:lnTo>
                  <a:pt x="13851" y="575"/>
                </a:lnTo>
                <a:lnTo>
                  <a:pt x="13758" y="523"/>
                </a:lnTo>
                <a:lnTo>
                  <a:pt x="13666" y="473"/>
                </a:lnTo>
                <a:lnTo>
                  <a:pt x="13572" y="426"/>
                </a:lnTo>
                <a:lnTo>
                  <a:pt x="13478" y="380"/>
                </a:lnTo>
                <a:lnTo>
                  <a:pt x="13382" y="338"/>
                </a:lnTo>
                <a:lnTo>
                  <a:pt x="13286" y="298"/>
                </a:lnTo>
                <a:lnTo>
                  <a:pt x="13190" y="260"/>
                </a:lnTo>
                <a:lnTo>
                  <a:pt x="13092" y="225"/>
                </a:lnTo>
                <a:lnTo>
                  <a:pt x="12995" y="193"/>
                </a:lnTo>
                <a:lnTo>
                  <a:pt x="12896" y="162"/>
                </a:lnTo>
                <a:lnTo>
                  <a:pt x="12798" y="134"/>
                </a:lnTo>
                <a:lnTo>
                  <a:pt x="12698" y="109"/>
                </a:lnTo>
                <a:lnTo>
                  <a:pt x="12598" y="86"/>
                </a:lnTo>
                <a:lnTo>
                  <a:pt x="12499" y="66"/>
                </a:lnTo>
                <a:lnTo>
                  <a:pt x="12398" y="49"/>
                </a:lnTo>
                <a:lnTo>
                  <a:pt x="12299" y="34"/>
                </a:lnTo>
                <a:lnTo>
                  <a:pt x="12198" y="22"/>
                </a:lnTo>
                <a:lnTo>
                  <a:pt x="12097" y="12"/>
                </a:lnTo>
                <a:lnTo>
                  <a:pt x="11996" y="5"/>
                </a:lnTo>
                <a:lnTo>
                  <a:pt x="11895" y="1"/>
                </a:lnTo>
                <a:lnTo>
                  <a:pt x="11795" y="0"/>
                </a:lnTo>
                <a:lnTo>
                  <a:pt x="11710" y="1"/>
                </a:lnTo>
                <a:lnTo>
                  <a:pt x="11626" y="4"/>
                </a:lnTo>
                <a:lnTo>
                  <a:pt x="11542" y="9"/>
                </a:lnTo>
                <a:lnTo>
                  <a:pt x="11459" y="16"/>
                </a:lnTo>
                <a:lnTo>
                  <a:pt x="11376" y="24"/>
                </a:lnTo>
                <a:lnTo>
                  <a:pt x="11294" y="35"/>
                </a:lnTo>
                <a:lnTo>
                  <a:pt x="11212" y="47"/>
                </a:lnTo>
                <a:lnTo>
                  <a:pt x="11131" y="62"/>
                </a:lnTo>
                <a:lnTo>
                  <a:pt x="11051" y="78"/>
                </a:lnTo>
                <a:lnTo>
                  <a:pt x="10971" y="96"/>
                </a:lnTo>
                <a:lnTo>
                  <a:pt x="10892" y="116"/>
                </a:lnTo>
                <a:lnTo>
                  <a:pt x="10814" y="139"/>
                </a:lnTo>
                <a:lnTo>
                  <a:pt x="10736" y="162"/>
                </a:lnTo>
                <a:lnTo>
                  <a:pt x="10660" y="187"/>
                </a:lnTo>
                <a:lnTo>
                  <a:pt x="10584" y="215"/>
                </a:lnTo>
                <a:lnTo>
                  <a:pt x="10509" y="243"/>
                </a:lnTo>
                <a:lnTo>
                  <a:pt x="10435" y="274"/>
                </a:lnTo>
                <a:lnTo>
                  <a:pt x="10361" y="307"/>
                </a:lnTo>
                <a:lnTo>
                  <a:pt x="10289" y="341"/>
                </a:lnTo>
                <a:lnTo>
                  <a:pt x="10217" y="377"/>
                </a:lnTo>
                <a:lnTo>
                  <a:pt x="10147" y="416"/>
                </a:lnTo>
                <a:lnTo>
                  <a:pt x="10078" y="455"/>
                </a:lnTo>
                <a:lnTo>
                  <a:pt x="10010" y="496"/>
                </a:lnTo>
                <a:lnTo>
                  <a:pt x="9943" y="539"/>
                </a:lnTo>
                <a:lnTo>
                  <a:pt x="9876" y="583"/>
                </a:lnTo>
                <a:lnTo>
                  <a:pt x="9811" y="629"/>
                </a:lnTo>
                <a:lnTo>
                  <a:pt x="9748" y="677"/>
                </a:lnTo>
                <a:lnTo>
                  <a:pt x="9684" y="727"/>
                </a:lnTo>
                <a:lnTo>
                  <a:pt x="9623" y="778"/>
                </a:lnTo>
                <a:lnTo>
                  <a:pt x="9562" y="831"/>
                </a:lnTo>
                <a:lnTo>
                  <a:pt x="9503" y="885"/>
                </a:lnTo>
                <a:lnTo>
                  <a:pt x="9446" y="941"/>
                </a:lnTo>
                <a:lnTo>
                  <a:pt x="6997" y="3403"/>
                </a:lnTo>
                <a:lnTo>
                  <a:pt x="6986" y="3412"/>
                </a:lnTo>
                <a:lnTo>
                  <a:pt x="6974" y="3422"/>
                </a:lnTo>
                <a:lnTo>
                  <a:pt x="6969" y="3428"/>
                </a:lnTo>
                <a:lnTo>
                  <a:pt x="6964" y="3435"/>
                </a:lnTo>
                <a:lnTo>
                  <a:pt x="6965" y="3436"/>
                </a:lnTo>
                <a:lnTo>
                  <a:pt x="1769" y="8659"/>
                </a:lnTo>
                <a:lnTo>
                  <a:pt x="1747" y="8681"/>
                </a:lnTo>
                <a:lnTo>
                  <a:pt x="1725" y="8704"/>
                </a:lnTo>
                <a:lnTo>
                  <a:pt x="1704" y="8728"/>
                </a:lnTo>
                <a:lnTo>
                  <a:pt x="1683" y="8751"/>
                </a:lnTo>
                <a:lnTo>
                  <a:pt x="1642" y="8799"/>
                </a:lnTo>
                <a:lnTo>
                  <a:pt x="1602" y="8847"/>
                </a:lnTo>
                <a:lnTo>
                  <a:pt x="1564" y="8897"/>
                </a:lnTo>
                <a:lnTo>
                  <a:pt x="1528" y="8949"/>
                </a:lnTo>
                <a:lnTo>
                  <a:pt x="1494" y="9002"/>
                </a:lnTo>
                <a:lnTo>
                  <a:pt x="1461" y="9055"/>
                </a:lnTo>
                <a:lnTo>
                  <a:pt x="1429" y="9109"/>
                </a:lnTo>
                <a:lnTo>
                  <a:pt x="1400" y="9165"/>
                </a:lnTo>
                <a:lnTo>
                  <a:pt x="1372" y="9221"/>
                </a:lnTo>
                <a:lnTo>
                  <a:pt x="1347" y="9279"/>
                </a:lnTo>
                <a:lnTo>
                  <a:pt x="1322" y="9336"/>
                </a:lnTo>
                <a:lnTo>
                  <a:pt x="1300" y="9395"/>
                </a:lnTo>
                <a:lnTo>
                  <a:pt x="1279" y="9454"/>
                </a:lnTo>
                <a:lnTo>
                  <a:pt x="1260" y="9514"/>
                </a:lnTo>
                <a:lnTo>
                  <a:pt x="78" y="13784"/>
                </a:lnTo>
                <a:lnTo>
                  <a:pt x="74" y="13803"/>
                </a:lnTo>
                <a:lnTo>
                  <a:pt x="65" y="13846"/>
                </a:lnTo>
                <a:lnTo>
                  <a:pt x="53" y="13908"/>
                </a:lnTo>
                <a:lnTo>
                  <a:pt x="38" y="13984"/>
                </a:lnTo>
                <a:lnTo>
                  <a:pt x="31" y="14025"/>
                </a:lnTo>
                <a:lnTo>
                  <a:pt x="24" y="14066"/>
                </a:lnTo>
                <a:lnTo>
                  <a:pt x="18" y="14109"/>
                </a:lnTo>
                <a:lnTo>
                  <a:pt x="12" y="14151"/>
                </a:lnTo>
                <a:lnTo>
                  <a:pt x="7" y="14192"/>
                </a:lnTo>
                <a:lnTo>
                  <a:pt x="3" y="14231"/>
                </a:lnTo>
                <a:lnTo>
                  <a:pt x="1" y="14268"/>
                </a:lnTo>
                <a:lnTo>
                  <a:pt x="0" y="14302"/>
                </a:lnTo>
                <a:lnTo>
                  <a:pt x="2" y="14392"/>
                </a:lnTo>
                <a:lnTo>
                  <a:pt x="9" y="14481"/>
                </a:lnTo>
                <a:lnTo>
                  <a:pt x="20" y="14569"/>
                </a:lnTo>
                <a:lnTo>
                  <a:pt x="36" y="14656"/>
                </a:lnTo>
                <a:lnTo>
                  <a:pt x="55" y="14740"/>
                </a:lnTo>
                <a:lnTo>
                  <a:pt x="79" y="14824"/>
                </a:lnTo>
                <a:lnTo>
                  <a:pt x="107" y="14906"/>
                </a:lnTo>
                <a:lnTo>
                  <a:pt x="139" y="14985"/>
                </a:lnTo>
                <a:lnTo>
                  <a:pt x="174" y="15063"/>
                </a:lnTo>
                <a:lnTo>
                  <a:pt x="212" y="15139"/>
                </a:lnTo>
                <a:lnTo>
                  <a:pt x="256" y="15212"/>
                </a:lnTo>
                <a:lnTo>
                  <a:pt x="301" y="15283"/>
                </a:lnTo>
                <a:lnTo>
                  <a:pt x="350" y="15352"/>
                </a:lnTo>
                <a:lnTo>
                  <a:pt x="402" y="15419"/>
                </a:lnTo>
                <a:lnTo>
                  <a:pt x="458" y="15483"/>
                </a:lnTo>
                <a:lnTo>
                  <a:pt x="516" y="15543"/>
                </a:lnTo>
                <a:lnTo>
                  <a:pt x="577" y="15601"/>
                </a:lnTo>
                <a:lnTo>
                  <a:pt x="642" y="15657"/>
                </a:lnTo>
                <a:lnTo>
                  <a:pt x="708" y="15709"/>
                </a:lnTo>
                <a:lnTo>
                  <a:pt x="778" y="15758"/>
                </a:lnTo>
                <a:lnTo>
                  <a:pt x="849" y="15804"/>
                </a:lnTo>
                <a:lnTo>
                  <a:pt x="922" y="15846"/>
                </a:lnTo>
                <a:lnTo>
                  <a:pt x="999" y="15884"/>
                </a:lnTo>
                <a:lnTo>
                  <a:pt x="1076" y="15919"/>
                </a:lnTo>
                <a:lnTo>
                  <a:pt x="1157" y="15952"/>
                </a:lnTo>
                <a:lnTo>
                  <a:pt x="1238" y="15979"/>
                </a:lnTo>
                <a:lnTo>
                  <a:pt x="1323" y="16003"/>
                </a:lnTo>
                <a:lnTo>
                  <a:pt x="1407" y="16022"/>
                </a:lnTo>
                <a:lnTo>
                  <a:pt x="1495" y="16038"/>
                </a:lnTo>
                <a:lnTo>
                  <a:pt x="1582" y="16049"/>
                </a:lnTo>
                <a:lnTo>
                  <a:pt x="1672" y="16056"/>
                </a:lnTo>
                <a:lnTo>
                  <a:pt x="1763" y="16058"/>
                </a:lnTo>
                <a:lnTo>
                  <a:pt x="1801" y="16057"/>
                </a:lnTo>
                <a:lnTo>
                  <a:pt x="1843" y="16054"/>
                </a:lnTo>
                <a:lnTo>
                  <a:pt x="1887" y="16049"/>
                </a:lnTo>
                <a:lnTo>
                  <a:pt x="1933" y="16044"/>
                </a:lnTo>
                <a:lnTo>
                  <a:pt x="1981" y="16037"/>
                </a:lnTo>
                <a:lnTo>
                  <a:pt x="2028" y="16029"/>
                </a:lnTo>
                <a:lnTo>
                  <a:pt x="2075" y="16020"/>
                </a:lnTo>
                <a:lnTo>
                  <a:pt x="2122" y="16012"/>
                </a:lnTo>
                <a:lnTo>
                  <a:pt x="2205" y="15995"/>
                </a:lnTo>
                <a:lnTo>
                  <a:pt x="2275" y="15980"/>
                </a:lnTo>
                <a:lnTo>
                  <a:pt x="2324" y="15969"/>
                </a:lnTo>
                <a:lnTo>
                  <a:pt x="2345" y="15964"/>
                </a:lnTo>
                <a:lnTo>
                  <a:pt x="6609" y="14846"/>
                </a:lnTo>
                <a:lnTo>
                  <a:pt x="6669" y="14827"/>
                </a:lnTo>
                <a:lnTo>
                  <a:pt x="6729" y="14805"/>
                </a:lnTo>
                <a:lnTo>
                  <a:pt x="6788" y="14783"/>
                </a:lnTo>
                <a:lnTo>
                  <a:pt x="6845" y="14759"/>
                </a:lnTo>
                <a:lnTo>
                  <a:pt x="6903" y="14733"/>
                </a:lnTo>
                <a:lnTo>
                  <a:pt x="6960" y="14705"/>
                </a:lnTo>
                <a:lnTo>
                  <a:pt x="7015" y="14675"/>
                </a:lnTo>
                <a:lnTo>
                  <a:pt x="7070" y="14644"/>
                </a:lnTo>
                <a:lnTo>
                  <a:pt x="7123" y="14612"/>
                </a:lnTo>
                <a:lnTo>
                  <a:pt x="7175" y="14577"/>
                </a:lnTo>
                <a:lnTo>
                  <a:pt x="7227" y="14541"/>
                </a:lnTo>
                <a:lnTo>
                  <a:pt x="7277" y="14502"/>
                </a:lnTo>
                <a:lnTo>
                  <a:pt x="7326" y="14463"/>
                </a:lnTo>
                <a:lnTo>
                  <a:pt x="7375" y="14422"/>
                </a:lnTo>
                <a:lnTo>
                  <a:pt x="7421" y="14380"/>
                </a:lnTo>
                <a:lnTo>
                  <a:pt x="7466" y="14336"/>
                </a:lnTo>
                <a:lnTo>
                  <a:pt x="15143" y="6617"/>
                </a:lnTo>
                <a:lnTo>
                  <a:pt x="15270" y="6483"/>
                </a:lnTo>
                <a:lnTo>
                  <a:pt x="15387" y="6344"/>
                </a:lnTo>
                <a:lnTo>
                  <a:pt x="15495" y="6200"/>
                </a:lnTo>
                <a:lnTo>
                  <a:pt x="15594" y="6053"/>
                </a:lnTo>
                <a:lnTo>
                  <a:pt x="15685" y="5900"/>
                </a:lnTo>
                <a:lnTo>
                  <a:pt x="15766" y="5744"/>
                </a:lnTo>
                <a:lnTo>
                  <a:pt x="15837" y="5584"/>
                </a:lnTo>
                <a:lnTo>
                  <a:pt x="15901" y="5421"/>
                </a:lnTo>
                <a:lnTo>
                  <a:pt x="15955" y="5254"/>
                </a:lnTo>
                <a:lnTo>
                  <a:pt x="16000" y="5084"/>
                </a:lnTo>
                <a:lnTo>
                  <a:pt x="16037" y="4913"/>
                </a:lnTo>
                <a:lnTo>
                  <a:pt x="16065" y="4739"/>
                </a:lnTo>
                <a:lnTo>
                  <a:pt x="16083" y="4563"/>
                </a:lnTo>
                <a:lnTo>
                  <a:pt x="16093" y="4387"/>
                </a:lnTo>
                <a:lnTo>
                  <a:pt x="16094" y="4208"/>
                </a:lnTo>
                <a:lnTo>
                  <a:pt x="16087" y="4030"/>
                </a:lnTo>
                <a:lnTo>
                  <a:pt x="16070" y="3850"/>
                </a:lnTo>
                <a:lnTo>
                  <a:pt x="16045" y="3669"/>
                </a:lnTo>
                <a:lnTo>
                  <a:pt x="16011" y="3490"/>
                </a:lnTo>
                <a:lnTo>
                  <a:pt x="15968" y="3310"/>
                </a:lnTo>
                <a:lnTo>
                  <a:pt x="15917" y="3131"/>
                </a:lnTo>
                <a:lnTo>
                  <a:pt x="15857" y="2953"/>
                </a:lnTo>
                <a:lnTo>
                  <a:pt x="15788" y="2776"/>
                </a:lnTo>
                <a:lnTo>
                  <a:pt x="15711" y="2601"/>
                </a:lnTo>
                <a:lnTo>
                  <a:pt x="15625" y="2428"/>
                </a:lnTo>
                <a:lnTo>
                  <a:pt x="15531" y="2257"/>
                </a:lnTo>
                <a:lnTo>
                  <a:pt x="15428" y="2089"/>
                </a:lnTo>
                <a:lnTo>
                  <a:pt x="15316" y="1923"/>
                </a:lnTo>
                <a:lnTo>
                  <a:pt x="15196" y="1760"/>
                </a:lnTo>
                <a:lnTo>
                  <a:pt x="15067" y="1602"/>
                </a:lnTo>
                <a:lnTo>
                  <a:pt x="14930" y="1446"/>
                </a:lnTo>
                <a:lnTo>
                  <a:pt x="14785" y="12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5" name="Freeform 93">
            <a:extLst>
              <a:ext uri="{FF2B5EF4-FFF2-40B4-BE49-F238E27FC236}">
                <a16:creationId xmlns:a16="http://schemas.microsoft.com/office/drawing/2014/main" id="{4FFCD73E-811D-4B31-8CE9-02665D3FC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3565" y="5034991"/>
            <a:ext cx="299362" cy="292440"/>
          </a:xfrm>
          <a:custGeom>
            <a:avLst/>
            <a:gdLst>
              <a:gd name="T0" fmla="*/ 42547 w 634"/>
              <a:gd name="T1" fmla="*/ 196214 h 619"/>
              <a:gd name="T2" fmla="*/ 42547 w 634"/>
              <a:gd name="T3" fmla="*/ 196214 h 619"/>
              <a:gd name="T4" fmla="*/ 74637 w 634"/>
              <a:gd name="T5" fmla="*/ 222904 h 619"/>
              <a:gd name="T6" fmla="*/ 100958 w 634"/>
              <a:gd name="T7" fmla="*/ 196214 h 619"/>
              <a:gd name="T8" fmla="*/ 74637 w 634"/>
              <a:gd name="T9" fmla="*/ 169883 h 619"/>
              <a:gd name="T10" fmla="*/ 42547 w 634"/>
              <a:gd name="T11" fmla="*/ 196214 h 619"/>
              <a:gd name="T12" fmla="*/ 74637 w 634"/>
              <a:gd name="T13" fmla="*/ 180343 h 619"/>
              <a:gd name="T14" fmla="*/ 74637 w 634"/>
              <a:gd name="T15" fmla="*/ 180343 h 619"/>
              <a:gd name="T16" fmla="*/ 85093 w 634"/>
              <a:gd name="T17" fmla="*/ 196214 h 619"/>
              <a:gd name="T18" fmla="*/ 74637 w 634"/>
              <a:gd name="T19" fmla="*/ 212444 h 619"/>
              <a:gd name="T20" fmla="*/ 58411 w 634"/>
              <a:gd name="T21" fmla="*/ 196214 h 619"/>
              <a:gd name="T22" fmla="*/ 74637 w 634"/>
              <a:gd name="T23" fmla="*/ 180343 h 619"/>
              <a:gd name="T24" fmla="*/ 58411 w 634"/>
              <a:gd name="T25" fmla="*/ 154013 h 619"/>
              <a:gd name="T26" fmla="*/ 58411 w 634"/>
              <a:gd name="T27" fmla="*/ 154013 h 619"/>
              <a:gd name="T28" fmla="*/ 42547 w 634"/>
              <a:gd name="T29" fmla="*/ 137782 h 619"/>
              <a:gd name="T30" fmla="*/ 207325 w 634"/>
              <a:gd name="T31" fmla="*/ 127322 h 619"/>
              <a:gd name="T32" fmla="*/ 228237 w 634"/>
              <a:gd name="T33" fmla="*/ 31740 h 619"/>
              <a:gd name="T34" fmla="*/ 223190 w 634"/>
              <a:gd name="T35" fmla="*/ 26330 h 619"/>
              <a:gd name="T36" fmla="*/ 42547 w 634"/>
              <a:gd name="T37" fmla="*/ 26330 h 619"/>
              <a:gd name="T38" fmla="*/ 42547 w 634"/>
              <a:gd name="T39" fmla="*/ 10460 h 619"/>
              <a:gd name="T40" fmla="*/ 53364 w 634"/>
              <a:gd name="T41" fmla="*/ 10460 h 619"/>
              <a:gd name="T42" fmla="*/ 58411 w 634"/>
              <a:gd name="T43" fmla="*/ 5050 h 619"/>
              <a:gd name="T44" fmla="*/ 53364 w 634"/>
              <a:gd name="T45" fmla="*/ 0 h 619"/>
              <a:gd name="T46" fmla="*/ 10817 w 634"/>
              <a:gd name="T47" fmla="*/ 0 h 619"/>
              <a:gd name="T48" fmla="*/ 0 w 634"/>
              <a:gd name="T49" fmla="*/ 5050 h 619"/>
              <a:gd name="T50" fmla="*/ 10817 w 634"/>
              <a:gd name="T51" fmla="*/ 10460 h 619"/>
              <a:gd name="T52" fmla="*/ 32090 w 634"/>
              <a:gd name="T53" fmla="*/ 10460 h 619"/>
              <a:gd name="T54" fmla="*/ 32090 w 634"/>
              <a:gd name="T55" fmla="*/ 137782 h 619"/>
              <a:gd name="T56" fmla="*/ 58411 w 634"/>
              <a:gd name="T57" fmla="*/ 169883 h 619"/>
              <a:gd name="T58" fmla="*/ 74637 w 634"/>
              <a:gd name="T59" fmla="*/ 169883 h 619"/>
              <a:gd name="T60" fmla="*/ 159370 w 634"/>
              <a:gd name="T61" fmla="*/ 169883 h 619"/>
              <a:gd name="T62" fmla="*/ 223190 w 634"/>
              <a:gd name="T63" fmla="*/ 169883 h 619"/>
              <a:gd name="T64" fmla="*/ 223190 w 634"/>
              <a:gd name="T65" fmla="*/ 154013 h 619"/>
              <a:gd name="T66" fmla="*/ 58411 w 634"/>
              <a:gd name="T67" fmla="*/ 154013 h 619"/>
              <a:gd name="T68" fmla="*/ 42547 w 634"/>
              <a:gd name="T69" fmla="*/ 42561 h 619"/>
              <a:gd name="T70" fmla="*/ 42547 w 634"/>
              <a:gd name="T71" fmla="*/ 42561 h 619"/>
              <a:gd name="T72" fmla="*/ 212373 w 634"/>
              <a:gd name="T73" fmla="*/ 42561 h 619"/>
              <a:gd name="T74" fmla="*/ 196508 w 634"/>
              <a:gd name="T75" fmla="*/ 111452 h 619"/>
              <a:gd name="T76" fmla="*/ 42547 w 634"/>
              <a:gd name="T77" fmla="*/ 127322 h 619"/>
              <a:gd name="T78" fmla="*/ 42547 w 634"/>
              <a:gd name="T79" fmla="*/ 42561 h 619"/>
              <a:gd name="T80" fmla="*/ 127640 w 634"/>
              <a:gd name="T81" fmla="*/ 196214 h 619"/>
              <a:gd name="T82" fmla="*/ 127640 w 634"/>
              <a:gd name="T83" fmla="*/ 196214 h 619"/>
              <a:gd name="T84" fmla="*/ 159370 w 634"/>
              <a:gd name="T85" fmla="*/ 222904 h 619"/>
              <a:gd name="T86" fmla="*/ 186051 w 634"/>
              <a:gd name="T87" fmla="*/ 196214 h 619"/>
              <a:gd name="T88" fmla="*/ 159370 w 634"/>
              <a:gd name="T89" fmla="*/ 169883 h 619"/>
              <a:gd name="T90" fmla="*/ 127640 w 634"/>
              <a:gd name="T91" fmla="*/ 196214 h 619"/>
              <a:gd name="T92" fmla="*/ 159370 w 634"/>
              <a:gd name="T93" fmla="*/ 180343 h 619"/>
              <a:gd name="T94" fmla="*/ 159370 w 634"/>
              <a:gd name="T95" fmla="*/ 180343 h 619"/>
              <a:gd name="T96" fmla="*/ 169826 w 634"/>
              <a:gd name="T97" fmla="*/ 196214 h 619"/>
              <a:gd name="T98" fmla="*/ 159370 w 634"/>
              <a:gd name="T99" fmla="*/ 212444 h 619"/>
              <a:gd name="T100" fmla="*/ 143505 w 634"/>
              <a:gd name="T101" fmla="*/ 196214 h 619"/>
              <a:gd name="T102" fmla="*/ 159370 w 634"/>
              <a:gd name="T103" fmla="*/ 180343 h 6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619">
                <a:moveTo>
                  <a:pt x="118" y="544"/>
                </a:moveTo>
                <a:lnTo>
                  <a:pt x="118" y="544"/>
                </a:lnTo>
                <a:cubicBezTo>
                  <a:pt x="118" y="589"/>
                  <a:pt x="162" y="618"/>
                  <a:pt x="207" y="618"/>
                </a:cubicBezTo>
                <a:cubicBezTo>
                  <a:pt x="251" y="618"/>
                  <a:pt x="280" y="589"/>
                  <a:pt x="280" y="544"/>
                </a:cubicBezTo>
                <a:cubicBezTo>
                  <a:pt x="280" y="500"/>
                  <a:pt x="251" y="471"/>
                  <a:pt x="207" y="471"/>
                </a:cubicBezTo>
                <a:cubicBezTo>
                  <a:pt x="162" y="471"/>
                  <a:pt x="118" y="500"/>
                  <a:pt x="118" y="544"/>
                </a:cubicBezTo>
                <a:close/>
                <a:moveTo>
                  <a:pt x="207" y="500"/>
                </a:moveTo>
                <a:lnTo>
                  <a:pt x="207" y="500"/>
                </a:lnTo>
                <a:cubicBezTo>
                  <a:pt x="221" y="500"/>
                  <a:pt x="236" y="530"/>
                  <a:pt x="236" y="544"/>
                </a:cubicBezTo>
                <a:cubicBezTo>
                  <a:pt x="236" y="559"/>
                  <a:pt x="221" y="589"/>
                  <a:pt x="207" y="589"/>
                </a:cubicBezTo>
                <a:cubicBezTo>
                  <a:pt x="177" y="589"/>
                  <a:pt x="162" y="559"/>
                  <a:pt x="162" y="544"/>
                </a:cubicBezTo>
                <a:cubicBezTo>
                  <a:pt x="162" y="530"/>
                  <a:pt x="177" y="500"/>
                  <a:pt x="207" y="500"/>
                </a:cubicBezTo>
                <a:close/>
                <a:moveTo>
                  <a:pt x="162" y="427"/>
                </a:moveTo>
                <a:lnTo>
                  <a:pt x="162" y="427"/>
                </a:lnTo>
                <a:cubicBezTo>
                  <a:pt x="148" y="427"/>
                  <a:pt x="118" y="412"/>
                  <a:pt x="118" y="382"/>
                </a:cubicBezTo>
                <a:cubicBezTo>
                  <a:pt x="575" y="353"/>
                  <a:pt x="575" y="353"/>
                  <a:pt x="575" y="353"/>
                </a:cubicBezTo>
                <a:cubicBezTo>
                  <a:pt x="575" y="353"/>
                  <a:pt x="633" y="103"/>
                  <a:pt x="633" y="88"/>
                </a:cubicBezTo>
                <a:lnTo>
                  <a:pt x="619" y="73"/>
                </a:lnTo>
                <a:cubicBezTo>
                  <a:pt x="118" y="73"/>
                  <a:pt x="118" y="73"/>
                  <a:pt x="118" y="73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48" y="29"/>
                  <a:pt x="148" y="29"/>
                  <a:pt x="148" y="29"/>
                </a:cubicBezTo>
                <a:cubicBezTo>
                  <a:pt x="148" y="29"/>
                  <a:pt x="162" y="29"/>
                  <a:pt x="162" y="14"/>
                </a:cubicBezTo>
                <a:cubicBezTo>
                  <a:pt x="162" y="0"/>
                  <a:pt x="148" y="0"/>
                  <a:pt x="14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0" y="0"/>
                  <a:pt x="0" y="14"/>
                </a:cubicBezTo>
                <a:cubicBezTo>
                  <a:pt x="0" y="29"/>
                  <a:pt x="15" y="29"/>
                  <a:pt x="30" y="29"/>
                </a:cubicBezTo>
                <a:cubicBezTo>
                  <a:pt x="89" y="29"/>
                  <a:pt x="89" y="29"/>
                  <a:pt x="89" y="29"/>
                </a:cubicBezTo>
                <a:cubicBezTo>
                  <a:pt x="89" y="382"/>
                  <a:pt x="89" y="382"/>
                  <a:pt x="89" y="382"/>
                </a:cubicBezTo>
                <a:cubicBezTo>
                  <a:pt x="89" y="427"/>
                  <a:pt x="118" y="471"/>
                  <a:pt x="162" y="471"/>
                </a:cubicBezTo>
                <a:cubicBezTo>
                  <a:pt x="207" y="471"/>
                  <a:pt x="207" y="471"/>
                  <a:pt x="207" y="471"/>
                </a:cubicBezTo>
                <a:cubicBezTo>
                  <a:pt x="442" y="471"/>
                  <a:pt x="442" y="471"/>
                  <a:pt x="442" y="471"/>
                </a:cubicBezTo>
                <a:cubicBezTo>
                  <a:pt x="619" y="471"/>
                  <a:pt x="619" y="471"/>
                  <a:pt x="619" y="471"/>
                </a:cubicBezTo>
                <a:cubicBezTo>
                  <a:pt x="619" y="471"/>
                  <a:pt x="619" y="441"/>
                  <a:pt x="619" y="427"/>
                </a:cubicBezTo>
                <a:lnTo>
                  <a:pt x="162" y="427"/>
                </a:lnTo>
                <a:close/>
                <a:moveTo>
                  <a:pt x="118" y="118"/>
                </a:moveTo>
                <a:lnTo>
                  <a:pt x="118" y="118"/>
                </a:lnTo>
                <a:cubicBezTo>
                  <a:pt x="589" y="118"/>
                  <a:pt x="589" y="118"/>
                  <a:pt x="589" y="118"/>
                </a:cubicBezTo>
                <a:cubicBezTo>
                  <a:pt x="545" y="309"/>
                  <a:pt x="545" y="309"/>
                  <a:pt x="545" y="309"/>
                </a:cubicBezTo>
                <a:cubicBezTo>
                  <a:pt x="118" y="353"/>
                  <a:pt x="118" y="353"/>
                  <a:pt x="118" y="353"/>
                </a:cubicBezTo>
                <a:lnTo>
                  <a:pt x="118" y="118"/>
                </a:lnTo>
                <a:close/>
                <a:moveTo>
                  <a:pt x="354" y="544"/>
                </a:moveTo>
                <a:lnTo>
                  <a:pt x="354" y="544"/>
                </a:lnTo>
                <a:cubicBezTo>
                  <a:pt x="354" y="589"/>
                  <a:pt x="398" y="618"/>
                  <a:pt x="442" y="618"/>
                </a:cubicBezTo>
                <a:cubicBezTo>
                  <a:pt x="486" y="618"/>
                  <a:pt x="516" y="589"/>
                  <a:pt x="516" y="544"/>
                </a:cubicBezTo>
                <a:cubicBezTo>
                  <a:pt x="516" y="500"/>
                  <a:pt x="486" y="471"/>
                  <a:pt x="442" y="471"/>
                </a:cubicBezTo>
                <a:cubicBezTo>
                  <a:pt x="398" y="471"/>
                  <a:pt x="354" y="500"/>
                  <a:pt x="354" y="544"/>
                </a:cubicBezTo>
                <a:close/>
                <a:moveTo>
                  <a:pt x="442" y="500"/>
                </a:moveTo>
                <a:lnTo>
                  <a:pt x="442" y="500"/>
                </a:lnTo>
                <a:cubicBezTo>
                  <a:pt x="457" y="500"/>
                  <a:pt x="471" y="530"/>
                  <a:pt x="471" y="544"/>
                </a:cubicBezTo>
                <a:cubicBezTo>
                  <a:pt x="471" y="559"/>
                  <a:pt x="457" y="589"/>
                  <a:pt x="442" y="589"/>
                </a:cubicBezTo>
                <a:cubicBezTo>
                  <a:pt x="412" y="589"/>
                  <a:pt x="398" y="559"/>
                  <a:pt x="398" y="544"/>
                </a:cubicBezTo>
                <a:cubicBezTo>
                  <a:pt x="398" y="530"/>
                  <a:pt x="412" y="500"/>
                  <a:pt x="442" y="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0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8FDD7EF-962B-4BFA-925C-BB65CA39D34A}"/>
              </a:ext>
            </a:extLst>
          </p:cNvPr>
          <p:cNvGrpSpPr/>
          <p:nvPr/>
        </p:nvGrpSpPr>
        <p:grpSpPr>
          <a:xfrm>
            <a:off x="1457079" y="2375103"/>
            <a:ext cx="2493388" cy="1148250"/>
            <a:chOff x="1144020" y="3509597"/>
            <a:chExt cx="2493388" cy="114825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57BC88F-998F-4292-BACA-A1A8C25CE7C3}"/>
                </a:ext>
              </a:extLst>
            </p:cNvPr>
            <p:cNvSpPr txBox="1"/>
            <p:nvPr/>
          </p:nvSpPr>
          <p:spPr>
            <a:xfrm>
              <a:off x="1407227" y="3914581"/>
              <a:ext cx="2230181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ED0829B-5D3F-43CC-A161-1ABA030A38DF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2"/>
                  </a:solidFill>
                </a:rPr>
                <a:t>Options One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5D5BE56-2DC1-4BC4-8B81-EDC9194E6DB8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ECBD08CE-EE4D-4086-98D4-DEAE6B563A14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2ABBD92-77FE-4855-9BDA-351A741435B7}"/>
              </a:ext>
            </a:extLst>
          </p:cNvPr>
          <p:cNvGrpSpPr/>
          <p:nvPr/>
        </p:nvGrpSpPr>
        <p:grpSpPr>
          <a:xfrm>
            <a:off x="9195584" y="4656013"/>
            <a:ext cx="2570446" cy="1148250"/>
            <a:chOff x="1144020" y="3509597"/>
            <a:chExt cx="2570446" cy="114825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0870F1B-C2F9-4AE5-BFC7-B2B1E8B379E8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C127E3B-6534-42AF-9985-FDAF0AEB87F1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5"/>
                  </a:solidFill>
                </a:rPr>
                <a:t>Options Two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5B56F6D-E6E7-4982-8C9F-76BB0158B33B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5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80970681-9C6B-42ED-8B9B-A7E7D0850EB1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17252B2-3F57-47B6-85C2-76FEADFDE306}"/>
              </a:ext>
            </a:extLst>
          </p:cNvPr>
          <p:cNvGrpSpPr/>
          <p:nvPr/>
        </p:nvGrpSpPr>
        <p:grpSpPr>
          <a:xfrm>
            <a:off x="6830873" y="1356304"/>
            <a:ext cx="2570446" cy="1148250"/>
            <a:chOff x="1144020" y="3509597"/>
            <a:chExt cx="2570446" cy="1148250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8034DAC-FFE6-4624-82A0-F85AFCACFAA8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5D55A69-BB6A-42B4-94BA-CBACACA38EE9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3"/>
                  </a:solidFill>
                </a:rPr>
                <a:t>Options Three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A724B5E-3136-423C-9EC0-BAEDEA6CAE4D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3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8974F802-DD09-41AA-825D-B5BC8F253CC3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BB86763-1DED-43C1-A663-77BA6D7A0D71}"/>
              </a:ext>
            </a:extLst>
          </p:cNvPr>
          <p:cNvGrpSpPr/>
          <p:nvPr/>
        </p:nvGrpSpPr>
        <p:grpSpPr>
          <a:xfrm>
            <a:off x="8822357" y="2882978"/>
            <a:ext cx="2570446" cy="1148250"/>
            <a:chOff x="1144020" y="3509597"/>
            <a:chExt cx="2570446" cy="114825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0BB684B-FC09-4A31-B791-C292F3F4739E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CD69593-A243-4E20-879D-46C6B6270DCA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4"/>
                  </a:solidFill>
                </a:rPr>
                <a:t>Options Four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714A76D-70DB-412A-A880-04075BFDA1FD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4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B9401985-6EF7-4AB5-A479-62921E4DFFB2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79E17B5-9B10-46F5-8A7E-DA8D314CB3CA}"/>
              </a:ext>
            </a:extLst>
          </p:cNvPr>
          <p:cNvGrpSpPr/>
          <p:nvPr/>
        </p:nvGrpSpPr>
        <p:grpSpPr>
          <a:xfrm>
            <a:off x="763590" y="3948680"/>
            <a:ext cx="2570446" cy="1148250"/>
            <a:chOff x="1144020" y="3509597"/>
            <a:chExt cx="2570446" cy="1148250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11A6D49-0E03-408D-8E2E-13A94F89C5EC}"/>
                </a:ext>
              </a:extLst>
            </p:cNvPr>
            <p:cNvSpPr txBox="1"/>
            <p:nvPr/>
          </p:nvSpPr>
          <p:spPr>
            <a:xfrm>
              <a:off x="1407227" y="3914581"/>
              <a:ext cx="230723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44A9BA48-7422-41D5-B082-23549D6FCD03}"/>
                </a:ext>
              </a:extLst>
            </p:cNvPr>
            <p:cNvSpPr txBox="1"/>
            <p:nvPr/>
          </p:nvSpPr>
          <p:spPr>
            <a:xfrm>
              <a:off x="1407227" y="350959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Options Five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815341E-D98D-4E34-98AE-62D42D96305B}"/>
                </a:ext>
              </a:extLst>
            </p:cNvPr>
            <p:cNvCxnSpPr>
              <a:cxnSpLocks/>
            </p:cNvCxnSpPr>
            <p:nvPr/>
          </p:nvCxnSpPr>
          <p:spPr>
            <a:xfrm>
              <a:off x="1166879" y="3509597"/>
              <a:ext cx="0" cy="1148250"/>
            </a:xfrm>
            <a:prstGeom prst="line">
              <a:avLst/>
            </a:prstGeom>
            <a:ln>
              <a:solidFill>
                <a:schemeClr val="accent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E4A90362-6089-4EBC-B07C-DC716E9A0764}"/>
                </a:ext>
              </a:extLst>
            </p:cNvPr>
            <p:cNvSpPr/>
            <p:nvPr/>
          </p:nvSpPr>
          <p:spPr>
            <a:xfrm>
              <a:off x="1144020" y="3749944"/>
              <a:ext cx="45719" cy="66755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860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40D6D5A1-F490-4745-98D7-83B44BDFEA7F}"/>
              </a:ext>
            </a:extLst>
          </p:cNvPr>
          <p:cNvSpPr txBox="1"/>
          <p:nvPr/>
        </p:nvSpPr>
        <p:spPr>
          <a:xfrm>
            <a:off x="1846461" y="528027"/>
            <a:ext cx="884680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Value Growth Diagram </a:t>
            </a:r>
            <a:endParaRPr lang="en-ID" sz="4400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4BCCA6-E519-4310-AD57-A07B33269340}"/>
              </a:ext>
            </a:extLst>
          </p:cNvPr>
          <p:cNvGrpSpPr/>
          <p:nvPr/>
        </p:nvGrpSpPr>
        <p:grpSpPr>
          <a:xfrm>
            <a:off x="0" y="1442298"/>
            <a:ext cx="9656080" cy="4916141"/>
            <a:chOff x="-375002" y="1116375"/>
            <a:chExt cx="9656080" cy="491614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E5C90EE-B8E6-47A7-AE4A-57D44DF9DF17}"/>
                </a:ext>
              </a:extLst>
            </p:cNvPr>
            <p:cNvGrpSpPr/>
            <p:nvPr/>
          </p:nvGrpSpPr>
          <p:grpSpPr>
            <a:xfrm>
              <a:off x="-375002" y="1116375"/>
              <a:ext cx="9656080" cy="4916141"/>
              <a:chOff x="-375002" y="1517574"/>
              <a:chExt cx="10138358" cy="5161680"/>
            </a:xfrm>
          </p:grpSpPr>
          <p:sp>
            <p:nvSpPr>
              <p:cNvPr id="4" name="Freeform 9">
                <a:extLst>
                  <a:ext uri="{FF2B5EF4-FFF2-40B4-BE49-F238E27FC236}">
                    <a16:creationId xmlns:a16="http://schemas.microsoft.com/office/drawing/2014/main" id="{82F80FAA-1410-4845-AA1B-2AE016296BB4}"/>
                  </a:ext>
                </a:extLst>
              </p:cNvPr>
              <p:cNvSpPr>
                <a:spLocks/>
              </p:cNvSpPr>
              <p:nvPr/>
            </p:nvSpPr>
            <p:spPr bwMode="auto">
              <a:xfrm rot="1885651">
                <a:off x="4547974" y="1647663"/>
                <a:ext cx="1084797" cy="1934213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5000"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5" name="Freeform 10">
                <a:extLst>
                  <a:ext uri="{FF2B5EF4-FFF2-40B4-BE49-F238E27FC236}">
                    <a16:creationId xmlns:a16="http://schemas.microsoft.com/office/drawing/2014/main" id="{B9C2E970-A71E-4175-9A65-21AB3DB698FE}"/>
                  </a:ext>
                </a:extLst>
              </p:cNvPr>
              <p:cNvSpPr>
                <a:spLocks/>
              </p:cNvSpPr>
              <p:nvPr/>
            </p:nvSpPr>
            <p:spPr bwMode="auto">
              <a:xfrm rot="2700000">
                <a:off x="2365571" y="5209717"/>
                <a:ext cx="1477195" cy="1449840"/>
              </a:xfrm>
              <a:custGeom>
                <a:avLst/>
                <a:gdLst>
                  <a:gd name="T0" fmla="*/ 526 w 3239"/>
                  <a:gd name="T1" fmla="*/ 3044 h 3179"/>
                  <a:gd name="T2" fmla="*/ 438 w 3239"/>
                  <a:gd name="T3" fmla="*/ 2994 h 3179"/>
                  <a:gd name="T4" fmla="*/ 308 w 3239"/>
                  <a:gd name="T5" fmla="*/ 2911 h 3179"/>
                  <a:gd name="T6" fmla="*/ 203 w 3239"/>
                  <a:gd name="T7" fmla="*/ 2823 h 3179"/>
                  <a:gd name="T8" fmla="*/ 107 w 3239"/>
                  <a:gd name="T9" fmla="*/ 2713 h 3179"/>
                  <a:gd name="T10" fmla="*/ 35 w 3239"/>
                  <a:gd name="T11" fmla="*/ 2578 h 3179"/>
                  <a:gd name="T12" fmla="*/ 1 w 3239"/>
                  <a:gd name="T13" fmla="*/ 2418 h 3179"/>
                  <a:gd name="T14" fmla="*/ 18 w 3239"/>
                  <a:gd name="T15" fmla="*/ 2230 h 3179"/>
                  <a:gd name="T16" fmla="*/ 102 w 3239"/>
                  <a:gd name="T17" fmla="*/ 2012 h 3179"/>
                  <a:gd name="T18" fmla="*/ 267 w 3239"/>
                  <a:gd name="T19" fmla="*/ 1764 h 3179"/>
                  <a:gd name="T20" fmla="*/ 504 w 3239"/>
                  <a:gd name="T21" fmla="*/ 1504 h 3179"/>
                  <a:gd name="T22" fmla="*/ 748 w 3239"/>
                  <a:gd name="T23" fmla="*/ 1300 h 3179"/>
                  <a:gd name="T24" fmla="*/ 989 w 3239"/>
                  <a:gd name="T25" fmla="*/ 1149 h 3179"/>
                  <a:gd name="T26" fmla="*/ 1225 w 3239"/>
                  <a:gd name="T27" fmla="*/ 1040 h 3179"/>
                  <a:gd name="T28" fmla="*/ 1453 w 3239"/>
                  <a:gd name="T29" fmla="*/ 963 h 3179"/>
                  <a:gd name="T30" fmla="*/ 1672 w 3239"/>
                  <a:gd name="T31" fmla="*/ 906 h 3179"/>
                  <a:gd name="T32" fmla="*/ 1878 w 3239"/>
                  <a:gd name="T33" fmla="*/ 863 h 3179"/>
                  <a:gd name="T34" fmla="*/ 2068 w 3239"/>
                  <a:gd name="T35" fmla="*/ 821 h 3179"/>
                  <a:gd name="T36" fmla="*/ 2239 w 3239"/>
                  <a:gd name="T37" fmla="*/ 770 h 3179"/>
                  <a:gd name="T38" fmla="*/ 2390 w 3239"/>
                  <a:gd name="T39" fmla="*/ 701 h 3179"/>
                  <a:gd name="T40" fmla="*/ 2515 w 3239"/>
                  <a:gd name="T41" fmla="*/ 602 h 3179"/>
                  <a:gd name="T42" fmla="*/ 2618 w 3239"/>
                  <a:gd name="T43" fmla="*/ 493 h 3179"/>
                  <a:gd name="T44" fmla="*/ 2701 w 3239"/>
                  <a:gd name="T45" fmla="*/ 395 h 3179"/>
                  <a:gd name="T46" fmla="*/ 2766 w 3239"/>
                  <a:gd name="T47" fmla="*/ 308 h 3179"/>
                  <a:gd name="T48" fmla="*/ 2817 w 3239"/>
                  <a:gd name="T49" fmla="*/ 231 h 3179"/>
                  <a:gd name="T50" fmla="*/ 2854 w 3239"/>
                  <a:gd name="T51" fmla="*/ 166 h 3179"/>
                  <a:gd name="T52" fmla="*/ 2891 w 3239"/>
                  <a:gd name="T53" fmla="*/ 82 h 3179"/>
                  <a:gd name="T54" fmla="*/ 2909 w 3239"/>
                  <a:gd name="T55" fmla="*/ 8 h 3179"/>
                  <a:gd name="T56" fmla="*/ 2933 w 3239"/>
                  <a:gd name="T57" fmla="*/ 38 h 3179"/>
                  <a:gd name="T58" fmla="*/ 3011 w 3239"/>
                  <a:gd name="T59" fmla="*/ 188 h 3179"/>
                  <a:gd name="T60" fmla="*/ 3069 w 3239"/>
                  <a:gd name="T61" fmla="*/ 325 h 3179"/>
                  <a:gd name="T62" fmla="*/ 3129 w 3239"/>
                  <a:gd name="T63" fmla="*/ 492 h 3179"/>
                  <a:gd name="T64" fmla="*/ 3182 w 3239"/>
                  <a:gd name="T65" fmla="*/ 686 h 3179"/>
                  <a:gd name="T66" fmla="*/ 3221 w 3239"/>
                  <a:gd name="T67" fmla="*/ 901 h 3179"/>
                  <a:gd name="T68" fmla="*/ 3239 w 3239"/>
                  <a:gd name="T69" fmla="*/ 1137 h 3179"/>
                  <a:gd name="T70" fmla="*/ 3229 w 3239"/>
                  <a:gd name="T71" fmla="*/ 1387 h 3179"/>
                  <a:gd name="T72" fmla="*/ 3182 w 3239"/>
                  <a:gd name="T73" fmla="*/ 1648 h 3179"/>
                  <a:gd name="T74" fmla="*/ 3093 w 3239"/>
                  <a:gd name="T75" fmla="*/ 1914 h 3179"/>
                  <a:gd name="T76" fmla="*/ 2986 w 3239"/>
                  <a:gd name="T77" fmla="*/ 2155 h 3179"/>
                  <a:gd name="T78" fmla="*/ 2866 w 3239"/>
                  <a:gd name="T79" fmla="*/ 2365 h 3179"/>
                  <a:gd name="T80" fmla="*/ 2735 w 3239"/>
                  <a:gd name="T81" fmla="*/ 2545 h 3179"/>
                  <a:gd name="T82" fmla="*/ 2592 w 3239"/>
                  <a:gd name="T83" fmla="*/ 2699 h 3179"/>
                  <a:gd name="T84" fmla="*/ 2438 w 3239"/>
                  <a:gd name="T85" fmla="*/ 2825 h 3179"/>
                  <a:gd name="T86" fmla="*/ 2275 w 3239"/>
                  <a:gd name="T87" fmla="*/ 2930 h 3179"/>
                  <a:gd name="T88" fmla="*/ 2102 w 3239"/>
                  <a:gd name="T89" fmla="*/ 3012 h 3179"/>
                  <a:gd name="T90" fmla="*/ 1920 w 3239"/>
                  <a:gd name="T91" fmla="*/ 3076 h 3179"/>
                  <a:gd name="T92" fmla="*/ 1728 w 3239"/>
                  <a:gd name="T93" fmla="*/ 3123 h 3179"/>
                  <a:gd name="T94" fmla="*/ 1529 w 3239"/>
                  <a:gd name="T95" fmla="*/ 3154 h 3179"/>
                  <a:gd name="T96" fmla="*/ 1330 w 3239"/>
                  <a:gd name="T97" fmla="*/ 3173 h 3179"/>
                  <a:gd name="T98" fmla="*/ 1157 w 3239"/>
                  <a:gd name="T99" fmla="*/ 3179 h 3179"/>
                  <a:gd name="T100" fmla="*/ 1008 w 3239"/>
                  <a:gd name="T101" fmla="*/ 3176 h 3179"/>
                  <a:gd name="T102" fmla="*/ 885 w 3239"/>
                  <a:gd name="T103" fmla="*/ 3165 h 3179"/>
                  <a:gd name="T104" fmla="*/ 783 w 3239"/>
                  <a:gd name="T105" fmla="*/ 3149 h 3179"/>
                  <a:gd name="T106" fmla="*/ 703 w 3239"/>
                  <a:gd name="T107" fmla="*/ 3129 h 3179"/>
                  <a:gd name="T108" fmla="*/ 640 w 3239"/>
                  <a:gd name="T109" fmla="*/ 3109 h 3179"/>
                  <a:gd name="T110" fmla="*/ 566 w 3239"/>
                  <a:gd name="T111" fmla="*/ 3073 h 3179"/>
                  <a:gd name="T112" fmla="*/ 543 w 3239"/>
                  <a:gd name="T113" fmla="*/ 3057 h 3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39" h="3179">
                    <a:moveTo>
                      <a:pt x="543" y="3057"/>
                    </a:moveTo>
                    <a:lnTo>
                      <a:pt x="538" y="3051"/>
                    </a:lnTo>
                    <a:lnTo>
                      <a:pt x="526" y="3044"/>
                    </a:lnTo>
                    <a:lnTo>
                      <a:pt x="510" y="3034"/>
                    </a:lnTo>
                    <a:lnTo>
                      <a:pt x="490" y="3022"/>
                    </a:lnTo>
                    <a:lnTo>
                      <a:pt x="438" y="2994"/>
                    </a:lnTo>
                    <a:lnTo>
                      <a:pt x="376" y="2956"/>
                    </a:lnTo>
                    <a:lnTo>
                      <a:pt x="343" y="2935"/>
                    </a:lnTo>
                    <a:lnTo>
                      <a:pt x="308" y="2911"/>
                    </a:lnTo>
                    <a:lnTo>
                      <a:pt x="273" y="2884"/>
                    </a:lnTo>
                    <a:lnTo>
                      <a:pt x="238" y="2854"/>
                    </a:lnTo>
                    <a:lnTo>
                      <a:pt x="203" y="2823"/>
                    </a:lnTo>
                    <a:lnTo>
                      <a:pt x="169" y="2789"/>
                    </a:lnTo>
                    <a:lnTo>
                      <a:pt x="137" y="2753"/>
                    </a:lnTo>
                    <a:lnTo>
                      <a:pt x="107" y="2713"/>
                    </a:lnTo>
                    <a:lnTo>
                      <a:pt x="80" y="2672"/>
                    </a:lnTo>
                    <a:lnTo>
                      <a:pt x="56" y="2626"/>
                    </a:lnTo>
                    <a:lnTo>
                      <a:pt x="35" y="2578"/>
                    </a:lnTo>
                    <a:lnTo>
                      <a:pt x="18" y="2529"/>
                    </a:lnTo>
                    <a:lnTo>
                      <a:pt x="7" y="2475"/>
                    </a:lnTo>
                    <a:lnTo>
                      <a:pt x="1" y="2418"/>
                    </a:lnTo>
                    <a:lnTo>
                      <a:pt x="0" y="2359"/>
                    </a:lnTo>
                    <a:lnTo>
                      <a:pt x="5" y="2296"/>
                    </a:lnTo>
                    <a:lnTo>
                      <a:pt x="18" y="2230"/>
                    </a:lnTo>
                    <a:lnTo>
                      <a:pt x="38" y="2161"/>
                    </a:lnTo>
                    <a:lnTo>
                      <a:pt x="66" y="2088"/>
                    </a:lnTo>
                    <a:lnTo>
                      <a:pt x="102" y="2012"/>
                    </a:lnTo>
                    <a:lnTo>
                      <a:pt x="148" y="1932"/>
                    </a:lnTo>
                    <a:lnTo>
                      <a:pt x="202" y="1850"/>
                    </a:lnTo>
                    <a:lnTo>
                      <a:pt x="267" y="1764"/>
                    </a:lnTo>
                    <a:lnTo>
                      <a:pt x="343" y="1673"/>
                    </a:lnTo>
                    <a:lnTo>
                      <a:pt x="423" y="1585"/>
                    </a:lnTo>
                    <a:lnTo>
                      <a:pt x="504" y="1504"/>
                    </a:lnTo>
                    <a:lnTo>
                      <a:pt x="585" y="1429"/>
                    </a:lnTo>
                    <a:lnTo>
                      <a:pt x="666" y="1362"/>
                    </a:lnTo>
                    <a:lnTo>
                      <a:pt x="748" y="1300"/>
                    </a:lnTo>
                    <a:lnTo>
                      <a:pt x="828" y="1245"/>
                    </a:lnTo>
                    <a:lnTo>
                      <a:pt x="909" y="1194"/>
                    </a:lnTo>
                    <a:lnTo>
                      <a:pt x="989" y="1149"/>
                    </a:lnTo>
                    <a:lnTo>
                      <a:pt x="1068" y="1109"/>
                    </a:lnTo>
                    <a:lnTo>
                      <a:pt x="1147" y="1072"/>
                    </a:lnTo>
                    <a:lnTo>
                      <a:pt x="1225" y="1040"/>
                    </a:lnTo>
                    <a:lnTo>
                      <a:pt x="1302" y="1011"/>
                    </a:lnTo>
                    <a:lnTo>
                      <a:pt x="1379" y="985"/>
                    </a:lnTo>
                    <a:lnTo>
                      <a:pt x="1453" y="963"/>
                    </a:lnTo>
                    <a:lnTo>
                      <a:pt x="1528" y="942"/>
                    </a:lnTo>
                    <a:lnTo>
                      <a:pt x="1601" y="924"/>
                    </a:lnTo>
                    <a:lnTo>
                      <a:pt x="1672" y="906"/>
                    </a:lnTo>
                    <a:lnTo>
                      <a:pt x="1742" y="891"/>
                    </a:lnTo>
                    <a:lnTo>
                      <a:pt x="1811" y="877"/>
                    </a:lnTo>
                    <a:lnTo>
                      <a:pt x="1878" y="863"/>
                    </a:lnTo>
                    <a:lnTo>
                      <a:pt x="1943" y="849"/>
                    </a:lnTo>
                    <a:lnTo>
                      <a:pt x="2006" y="835"/>
                    </a:lnTo>
                    <a:lnTo>
                      <a:pt x="2068" y="821"/>
                    </a:lnTo>
                    <a:lnTo>
                      <a:pt x="2127" y="805"/>
                    </a:lnTo>
                    <a:lnTo>
                      <a:pt x="2184" y="788"/>
                    </a:lnTo>
                    <a:lnTo>
                      <a:pt x="2239" y="770"/>
                    </a:lnTo>
                    <a:lnTo>
                      <a:pt x="2291" y="749"/>
                    </a:lnTo>
                    <a:lnTo>
                      <a:pt x="2342" y="727"/>
                    </a:lnTo>
                    <a:lnTo>
                      <a:pt x="2390" y="701"/>
                    </a:lnTo>
                    <a:lnTo>
                      <a:pt x="2434" y="672"/>
                    </a:lnTo>
                    <a:lnTo>
                      <a:pt x="2476" y="639"/>
                    </a:lnTo>
                    <a:lnTo>
                      <a:pt x="2515" y="602"/>
                    </a:lnTo>
                    <a:lnTo>
                      <a:pt x="2552" y="564"/>
                    </a:lnTo>
                    <a:lnTo>
                      <a:pt x="2586" y="529"/>
                    </a:lnTo>
                    <a:lnTo>
                      <a:pt x="2618" y="493"/>
                    </a:lnTo>
                    <a:lnTo>
                      <a:pt x="2647" y="459"/>
                    </a:lnTo>
                    <a:lnTo>
                      <a:pt x="2675" y="426"/>
                    </a:lnTo>
                    <a:lnTo>
                      <a:pt x="2701" y="395"/>
                    </a:lnTo>
                    <a:lnTo>
                      <a:pt x="2725" y="364"/>
                    </a:lnTo>
                    <a:lnTo>
                      <a:pt x="2747" y="335"/>
                    </a:lnTo>
                    <a:lnTo>
                      <a:pt x="2766" y="308"/>
                    </a:lnTo>
                    <a:lnTo>
                      <a:pt x="2785" y="281"/>
                    </a:lnTo>
                    <a:lnTo>
                      <a:pt x="2802" y="256"/>
                    </a:lnTo>
                    <a:lnTo>
                      <a:pt x="2817" y="231"/>
                    </a:lnTo>
                    <a:lnTo>
                      <a:pt x="2830" y="208"/>
                    </a:lnTo>
                    <a:lnTo>
                      <a:pt x="2843" y="187"/>
                    </a:lnTo>
                    <a:lnTo>
                      <a:pt x="2854" y="166"/>
                    </a:lnTo>
                    <a:lnTo>
                      <a:pt x="2864" y="147"/>
                    </a:lnTo>
                    <a:lnTo>
                      <a:pt x="2879" y="112"/>
                    </a:lnTo>
                    <a:lnTo>
                      <a:pt x="2891" y="82"/>
                    </a:lnTo>
                    <a:lnTo>
                      <a:pt x="2900" y="57"/>
                    </a:lnTo>
                    <a:lnTo>
                      <a:pt x="2905" y="36"/>
                    </a:lnTo>
                    <a:lnTo>
                      <a:pt x="2909" y="8"/>
                    </a:lnTo>
                    <a:lnTo>
                      <a:pt x="2909" y="0"/>
                    </a:lnTo>
                    <a:lnTo>
                      <a:pt x="2916" y="9"/>
                    </a:lnTo>
                    <a:lnTo>
                      <a:pt x="2933" y="38"/>
                    </a:lnTo>
                    <a:lnTo>
                      <a:pt x="2959" y="86"/>
                    </a:lnTo>
                    <a:lnTo>
                      <a:pt x="2993" y="150"/>
                    </a:lnTo>
                    <a:lnTo>
                      <a:pt x="3011" y="188"/>
                    </a:lnTo>
                    <a:lnTo>
                      <a:pt x="3029" y="230"/>
                    </a:lnTo>
                    <a:lnTo>
                      <a:pt x="3050" y="275"/>
                    </a:lnTo>
                    <a:lnTo>
                      <a:pt x="3069" y="325"/>
                    </a:lnTo>
                    <a:lnTo>
                      <a:pt x="3090" y="377"/>
                    </a:lnTo>
                    <a:lnTo>
                      <a:pt x="3110" y="432"/>
                    </a:lnTo>
                    <a:lnTo>
                      <a:pt x="3129" y="492"/>
                    </a:lnTo>
                    <a:lnTo>
                      <a:pt x="3149" y="554"/>
                    </a:lnTo>
                    <a:lnTo>
                      <a:pt x="3166" y="619"/>
                    </a:lnTo>
                    <a:lnTo>
                      <a:pt x="3182" y="686"/>
                    </a:lnTo>
                    <a:lnTo>
                      <a:pt x="3197" y="755"/>
                    </a:lnTo>
                    <a:lnTo>
                      <a:pt x="3210" y="827"/>
                    </a:lnTo>
                    <a:lnTo>
                      <a:pt x="3221" y="901"/>
                    </a:lnTo>
                    <a:lnTo>
                      <a:pt x="3230" y="978"/>
                    </a:lnTo>
                    <a:lnTo>
                      <a:pt x="3236" y="1056"/>
                    </a:lnTo>
                    <a:lnTo>
                      <a:pt x="3239" y="1137"/>
                    </a:lnTo>
                    <a:lnTo>
                      <a:pt x="3239" y="1218"/>
                    </a:lnTo>
                    <a:lnTo>
                      <a:pt x="3235" y="1301"/>
                    </a:lnTo>
                    <a:lnTo>
                      <a:pt x="3229" y="1387"/>
                    </a:lnTo>
                    <a:lnTo>
                      <a:pt x="3217" y="1472"/>
                    </a:lnTo>
                    <a:lnTo>
                      <a:pt x="3202" y="1559"/>
                    </a:lnTo>
                    <a:lnTo>
                      <a:pt x="3182" y="1648"/>
                    </a:lnTo>
                    <a:lnTo>
                      <a:pt x="3157" y="1736"/>
                    </a:lnTo>
                    <a:lnTo>
                      <a:pt x="3127" y="1826"/>
                    </a:lnTo>
                    <a:lnTo>
                      <a:pt x="3093" y="1914"/>
                    </a:lnTo>
                    <a:lnTo>
                      <a:pt x="3060" y="1998"/>
                    </a:lnTo>
                    <a:lnTo>
                      <a:pt x="3023" y="2078"/>
                    </a:lnTo>
                    <a:lnTo>
                      <a:pt x="2986" y="2155"/>
                    </a:lnTo>
                    <a:lnTo>
                      <a:pt x="2947" y="2229"/>
                    </a:lnTo>
                    <a:lnTo>
                      <a:pt x="2907" y="2298"/>
                    </a:lnTo>
                    <a:lnTo>
                      <a:pt x="2866" y="2365"/>
                    </a:lnTo>
                    <a:lnTo>
                      <a:pt x="2824" y="2428"/>
                    </a:lnTo>
                    <a:lnTo>
                      <a:pt x="2779" y="2489"/>
                    </a:lnTo>
                    <a:lnTo>
                      <a:pt x="2735" y="2545"/>
                    </a:lnTo>
                    <a:lnTo>
                      <a:pt x="2688" y="2599"/>
                    </a:lnTo>
                    <a:lnTo>
                      <a:pt x="2641" y="2650"/>
                    </a:lnTo>
                    <a:lnTo>
                      <a:pt x="2592" y="2699"/>
                    </a:lnTo>
                    <a:lnTo>
                      <a:pt x="2542" y="2743"/>
                    </a:lnTo>
                    <a:lnTo>
                      <a:pt x="2491" y="2786"/>
                    </a:lnTo>
                    <a:lnTo>
                      <a:pt x="2438" y="2825"/>
                    </a:lnTo>
                    <a:lnTo>
                      <a:pt x="2385" y="2863"/>
                    </a:lnTo>
                    <a:lnTo>
                      <a:pt x="2331" y="2898"/>
                    </a:lnTo>
                    <a:lnTo>
                      <a:pt x="2275" y="2930"/>
                    </a:lnTo>
                    <a:lnTo>
                      <a:pt x="2219" y="2959"/>
                    </a:lnTo>
                    <a:lnTo>
                      <a:pt x="2161" y="2988"/>
                    </a:lnTo>
                    <a:lnTo>
                      <a:pt x="2102" y="3012"/>
                    </a:lnTo>
                    <a:lnTo>
                      <a:pt x="2042" y="3036"/>
                    </a:lnTo>
                    <a:lnTo>
                      <a:pt x="1982" y="3057"/>
                    </a:lnTo>
                    <a:lnTo>
                      <a:pt x="1920" y="3076"/>
                    </a:lnTo>
                    <a:lnTo>
                      <a:pt x="1857" y="3094"/>
                    </a:lnTo>
                    <a:lnTo>
                      <a:pt x="1793" y="3109"/>
                    </a:lnTo>
                    <a:lnTo>
                      <a:pt x="1728" y="3123"/>
                    </a:lnTo>
                    <a:lnTo>
                      <a:pt x="1663" y="3135"/>
                    </a:lnTo>
                    <a:lnTo>
                      <a:pt x="1596" y="3146"/>
                    </a:lnTo>
                    <a:lnTo>
                      <a:pt x="1529" y="3154"/>
                    </a:lnTo>
                    <a:lnTo>
                      <a:pt x="1461" y="3162"/>
                    </a:lnTo>
                    <a:lnTo>
                      <a:pt x="1394" y="3167"/>
                    </a:lnTo>
                    <a:lnTo>
                      <a:pt x="1330" y="3173"/>
                    </a:lnTo>
                    <a:lnTo>
                      <a:pt x="1269" y="3176"/>
                    </a:lnTo>
                    <a:lnTo>
                      <a:pt x="1211" y="3178"/>
                    </a:lnTo>
                    <a:lnTo>
                      <a:pt x="1157" y="3179"/>
                    </a:lnTo>
                    <a:lnTo>
                      <a:pt x="1105" y="3179"/>
                    </a:lnTo>
                    <a:lnTo>
                      <a:pt x="1055" y="3178"/>
                    </a:lnTo>
                    <a:lnTo>
                      <a:pt x="1008" y="3176"/>
                    </a:lnTo>
                    <a:lnTo>
                      <a:pt x="965" y="3173"/>
                    </a:lnTo>
                    <a:lnTo>
                      <a:pt x="924" y="3169"/>
                    </a:lnTo>
                    <a:lnTo>
                      <a:pt x="885" y="3165"/>
                    </a:lnTo>
                    <a:lnTo>
                      <a:pt x="848" y="3161"/>
                    </a:lnTo>
                    <a:lnTo>
                      <a:pt x="815" y="3155"/>
                    </a:lnTo>
                    <a:lnTo>
                      <a:pt x="783" y="3149"/>
                    </a:lnTo>
                    <a:lnTo>
                      <a:pt x="754" y="3143"/>
                    </a:lnTo>
                    <a:lnTo>
                      <a:pt x="727" y="3137"/>
                    </a:lnTo>
                    <a:lnTo>
                      <a:pt x="703" y="3129"/>
                    </a:lnTo>
                    <a:lnTo>
                      <a:pt x="680" y="3123"/>
                    </a:lnTo>
                    <a:lnTo>
                      <a:pt x="660" y="3116"/>
                    </a:lnTo>
                    <a:lnTo>
                      <a:pt x="640" y="3109"/>
                    </a:lnTo>
                    <a:lnTo>
                      <a:pt x="609" y="3096"/>
                    </a:lnTo>
                    <a:lnTo>
                      <a:pt x="584" y="3084"/>
                    </a:lnTo>
                    <a:lnTo>
                      <a:pt x="566" y="3073"/>
                    </a:lnTo>
                    <a:lnTo>
                      <a:pt x="553" y="3064"/>
                    </a:lnTo>
                    <a:lnTo>
                      <a:pt x="545" y="3059"/>
                    </a:lnTo>
                    <a:lnTo>
                      <a:pt x="543" y="305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600"/>
              </a:p>
            </p:txBody>
          </p:sp>
          <p:sp>
            <p:nvSpPr>
              <p:cNvPr id="6" name="Freeform 11">
                <a:extLst>
                  <a:ext uri="{FF2B5EF4-FFF2-40B4-BE49-F238E27FC236}">
                    <a16:creationId xmlns:a16="http://schemas.microsoft.com/office/drawing/2014/main" id="{2528B96D-5F82-4A6B-8132-B6F6455B7412}"/>
                  </a:ext>
                </a:extLst>
              </p:cNvPr>
              <p:cNvSpPr>
                <a:spLocks/>
              </p:cNvSpPr>
              <p:nvPr/>
            </p:nvSpPr>
            <p:spPr bwMode="auto">
              <a:xfrm rot="4852149">
                <a:off x="1985899" y="1861378"/>
                <a:ext cx="1771043" cy="1450704"/>
              </a:xfrm>
              <a:custGeom>
                <a:avLst/>
                <a:gdLst>
                  <a:gd name="T0" fmla="*/ 3467 w 3470"/>
                  <a:gd name="T1" fmla="*/ 2382 h 2844"/>
                  <a:gd name="T2" fmla="*/ 3447 w 3470"/>
                  <a:gd name="T3" fmla="*/ 2305 h 2844"/>
                  <a:gd name="T4" fmla="*/ 3422 w 3470"/>
                  <a:gd name="T5" fmla="*/ 2225 h 2844"/>
                  <a:gd name="T6" fmla="*/ 3386 w 3470"/>
                  <a:gd name="T7" fmla="*/ 2127 h 2844"/>
                  <a:gd name="T8" fmla="*/ 3338 w 3470"/>
                  <a:gd name="T9" fmla="*/ 2015 h 2844"/>
                  <a:gd name="T10" fmla="*/ 3278 w 3470"/>
                  <a:gd name="T11" fmla="*/ 1893 h 2844"/>
                  <a:gd name="T12" fmla="*/ 3203 w 3470"/>
                  <a:gd name="T13" fmla="*/ 1766 h 2844"/>
                  <a:gd name="T14" fmla="*/ 3114 w 3470"/>
                  <a:gd name="T15" fmla="*/ 1638 h 2844"/>
                  <a:gd name="T16" fmla="*/ 3008 w 3470"/>
                  <a:gd name="T17" fmla="*/ 1513 h 2844"/>
                  <a:gd name="T18" fmla="*/ 2885 w 3470"/>
                  <a:gd name="T19" fmla="*/ 1396 h 2844"/>
                  <a:gd name="T20" fmla="*/ 2743 w 3470"/>
                  <a:gd name="T21" fmla="*/ 1291 h 2844"/>
                  <a:gd name="T22" fmla="*/ 2583 w 3470"/>
                  <a:gd name="T23" fmla="*/ 1202 h 2844"/>
                  <a:gd name="T24" fmla="*/ 2401 w 3470"/>
                  <a:gd name="T25" fmla="*/ 1133 h 2844"/>
                  <a:gd name="T26" fmla="*/ 2197 w 3470"/>
                  <a:gd name="T27" fmla="*/ 1089 h 2844"/>
                  <a:gd name="T28" fmla="*/ 1970 w 3470"/>
                  <a:gd name="T29" fmla="*/ 1074 h 2844"/>
                  <a:gd name="T30" fmla="*/ 1725 w 3470"/>
                  <a:gd name="T31" fmla="*/ 1084 h 2844"/>
                  <a:gd name="T32" fmla="*/ 1495 w 3470"/>
                  <a:gd name="T33" fmla="*/ 1074 h 2844"/>
                  <a:gd name="T34" fmla="*/ 1283 w 3470"/>
                  <a:gd name="T35" fmla="*/ 1040 h 2844"/>
                  <a:gd name="T36" fmla="*/ 1090 w 3470"/>
                  <a:gd name="T37" fmla="*/ 985 h 2844"/>
                  <a:gd name="T38" fmla="*/ 915 w 3470"/>
                  <a:gd name="T39" fmla="*/ 913 h 2844"/>
                  <a:gd name="T40" fmla="*/ 758 w 3470"/>
                  <a:gd name="T41" fmla="*/ 827 h 2844"/>
                  <a:gd name="T42" fmla="*/ 617 w 3470"/>
                  <a:gd name="T43" fmla="*/ 731 h 2844"/>
                  <a:gd name="T44" fmla="*/ 494 w 3470"/>
                  <a:gd name="T45" fmla="*/ 628 h 2844"/>
                  <a:gd name="T46" fmla="*/ 385 w 3470"/>
                  <a:gd name="T47" fmla="*/ 523 h 2844"/>
                  <a:gd name="T48" fmla="*/ 293 w 3470"/>
                  <a:gd name="T49" fmla="*/ 418 h 2844"/>
                  <a:gd name="T50" fmla="*/ 215 w 3470"/>
                  <a:gd name="T51" fmla="*/ 317 h 2844"/>
                  <a:gd name="T52" fmla="*/ 153 w 3470"/>
                  <a:gd name="T53" fmla="*/ 224 h 2844"/>
                  <a:gd name="T54" fmla="*/ 103 w 3470"/>
                  <a:gd name="T55" fmla="*/ 143 h 2844"/>
                  <a:gd name="T56" fmla="*/ 66 w 3470"/>
                  <a:gd name="T57" fmla="*/ 77 h 2844"/>
                  <a:gd name="T58" fmla="*/ 35 w 3470"/>
                  <a:gd name="T59" fmla="*/ 13 h 2844"/>
                  <a:gd name="T60" fmla="*/ 26 w 3470"/>
                  <a:gd name="T61" fmla="*/ 21 h 2844"/>
                  <a:gd name="T62" fmla="*/ 15 w 3470"/>
                  <a:gd name="T63" fmla="*/ 120 h 2844"/>
                  <a:gd name="T64" fmla="*/ 6 w 3470"/>
                  <a:gd name="T65" fmla="*/ 228 h 2844"/>
                  <a:gd name="T66" fmla="*/ 1 w 3470"/>
                  <a:gd name="T67" fmla="*/ 362 h 2844"/>
                  <a:gd name="T68" fmla="*/ 0 w 3470"/>
                  <a:gd name="T69" fmla="*/ 520 h 2844"/>
                  <a:gd name="T70" fmla="*/ 6 w 3470"/>
                  <a:gd name="T71" fmla="*/ 696 h 2844"/>
                  <a:gd name="T72" fmla="*/ 24 w 3470"/>
                  <a:gd name="T73" fmla="*/ 888 h 2844"/>
                  <a:gd name="T74" fmla="*/ 54 w 3470"/>
                  <a:gd name="T75" fmla="*/ 1090 h 2844"/>
                  <a:gd name="T76" fmla="*/ 101 w 3470"/>
                  <a:gd name="T77" fmla="*/ 1300 h 2844"/>
                  <a:gd name="T78" fmla="*/ 164 w 3470"/>
                  <a:gd name="T79" fmla="*/ 1512 h 2844"/>
                  <a:gd name="T80" fmla="*/ 250 w 3470"/>
                  <a:gd name="T81" fmla="*/ 1723 h 2844"/>
                  <a:gd name="T82" fmla="*/ 358 w 3470"/>
                  <a:gd name="T83" fmla="*/ 1929 h 2844"/>
                  <a:gd name="T84" fmla="*/ 494 w 3470"/>
                  <a:gd name="T85" fmla="*/ 2124 h 2844"/>
                  <a:gd name="T86" fmla="*/ 657 w 3470"/>
                  <a:gd name="T87" fmla="*/ 2305 h 2844"/>
                  <a:gd name="T88" fmla="*/ 853 w 3470"/>
                  <a:gd name="T89" fmla="*/ 2469 h 2844"/>
                  <a:gd name="T90" fmla="*/ 1078 w 3470"/>
                  <a:gd name="T91" fmla="*/ 2610 h 2844"/>
                  <a:gd name="T92" fmla="*/ 1308 w 3470"/>
                  <a:gd name="T93" fmla="*/ 2715 h 2844"/>
                  <a:gd name="T94" fmla="*/ 1536 w 3470"/>
                  <a:gd name="T95" fmla="*/ 2786 h 2844"/>
                  <a:gd name="T96" fmla="*/ 1760 w 3470"/>
                  <a:gd name="T97" fmla="*/ 2828 h 2844"/>
                  <a:gd name="T98" fmla="*/ 1980 w 3470"/>
                  <a:gd name="T99" fmla="*/ 2844 h 2844"/>
                  <a:gd name="T100" fmla="*/ 2192 w 3470"/>
                  <a:gd name="T101" fmla="*/ 2839 h 2844"/>
                  <a:gd name="T102" fmla="*/ 2394 w 3470"/>
                  <a:gd name="T103" fmla="*/ 2815 h 2844"/>
                  <a:gd name="T104" fmla="*/ 2585 w 3470"/>
                  <a:gd name="T105" fmla="*/ 2777 h 2844"/>
                  <a:gd name="T106" fmla="*/ 2762 w 3470"/>
                  <a:gd name="T107" fmla="*/ 2729 h 2844"/>
                  <a:gd name="T108" fmla="*/ 2925 w 3470"/>
                  <a:gd name="T109" fmla="*/ 2672 h 2844"/>
                  <a:gd name="T110" fmla="*/ 3070 w 3470"/>
                  <a:gd name="T111" fmla="*/ 2614 h 2844"/>
                  <a:gd name="T112" fmla="*/ 3195 w 3470"/>
                  <a:gd name="T113" fmla="*/ 2555 h 2844"/>
                  <a:gd name="T114" fmla="*/ 3300 w 3470"/>
                  <a:gd name="T115" fmla="*/ 2500 h 2844"/>
                  <a:gd name="T116" fmla="*/ 3382 w 3470"/>
                  <a:gd name="T117" fmla="*/ 2454 h 2844"/>
                  <a:gd name="T118" fmla="*/ 3456 w 3470"/>
                  <a:gd name="T119" fmla="*/ 2408 h 2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470" h="2844">
                    <a:moveTo>
                      <a:pt x="3470" y="2397"/>
                    </a:moveTo>
                    <a:lnTo>
                      <a:pt x="3467" y="2382"/>
                    </a:lnTo>
                    <a:lnTo>
                      <a:pt x="3456" y="2337"/>
                    </a:lnTo>
                    <a:lnTo>
                      <a:pt x="3447" y="2305"/>
                    </a:lnTo>
                    <a:lnTo>
                      <a:pt x="3436" y="2268"/>
                    </a:lnTo>
                    <a:lnTo>
                      <a:pt x="3422" y="2225"/>
                    </a:lnTo>
                    <a:lnTo>
                      <a:pt x="3405" y="2178"/>
                    </a:lnTo>
                    <a:lnTo>
                      <a:pt x="3386" y="2127"/>
                    </a:lnTo>
                    <a:lnTo>
                      <a:pt x="3363" y="2073"/>
                    </a:lnTo>
                    <a:lnTo>
                      <a:pt x="3338" y="2015"/>
                    </a:lnTo>
                    <a:lnTo>
                      <a:pt x="3310" y="1955"/>
                    </a:lnTo>
                    <a:lnTo>
                      <a:pt x="3278" y="1893"/>
                    </a:lnTo>
                    <a:lnTo>
                      <a:pt x="3242" y="1830"/>
                    </a:lnTo>
                    <a:lnTo>
                      <a:pt x="3203" y="1766"/>
                    </a:lnTo>
                    <a:lnTo>
                      <a:pt x="3161" y="1702"/>
                    </a:lnTo>
                    <a:lnTo>
                      <a:pt x="3114" y="1638"/>
                    </a:lnTo>
                    <a:lnTo>
                      <a:pt x="3063" y="1575"/>
                    </a:lnTo>
                    <a:lnTo>
                      <a:pt x="3008" y="1513"/>
                    </a:lnTo>
                    <a:lnTo>
                      <a:pt x="2949" y="1454"/>
                    </a:lnTo>
                    <a:lnTo>
                      <a:pt x="2885" y="1396"/>
                    </a:lnTo>
                    <a:lnTo>
                      <a:pt x="2817" y="1342"/>
                    </a:lnTo>
                    <a:lnTo>
                      <a:pt x="2743" y="1291"/>
                    </a:lnTo>
                    <a:lnTo>
                      <a:pt x="2665" y="1244"/>
                    </a:lnTo>
                    <a:lnTo>
                      <a:pt x="2583" y="1202"/>
                    </a:lnTo>
                    <a:lnTo>
                      <a:pt x="2494" y="1165"/>
                    </a:lnTo>
                    <a:lnTo>
                      <a:pt x="2401" y="1133"/>
                    </a:lnTo>
                    <a:lnTo>
                      <a:pt x="2301" y="1107"/>
                    </a:lnTo>
                    <a:lnTo>
                      <a:pt x="2197" y="1089"/>
                    </a:lnTo>
                    <a:lnTo>
                      <a:pt x="2087" y="1077"/>
                    </a:lnTo>
                    <a:lnTo>
                      <a:pt x="1970" y="1074"/>
                    </a:lnTo>
                    <a:lnTo>
                      <a:pt x="1848" y="1078"/>
                    </a:lnTo>
                    <a:lnTo>
                      <a:pt x="1725" y="1084"/>
                    </a:lnTo>
                    <a:lnTo>
                      <a:pt x="1607" y="1083"/>
                    </a:lnTo>
                    <a:lnTo>
                      <a:pt x="1495" y="1074"/>
                    </a:lnTo>
                    <a:lnTo>
                      <a:pt x="1387" y="1060"/>
                    </a:lnTo>
                    <a:lnTo>
                      <a:pt x="1283" y="1040"/>
                    </a:lnTo>
                    <a:lnTo>
                      <a:pt x="1184" y="1015"/>
                    </a:lnTo>
                    <a:lnTo>
                      <a:pt x="1090" y="985"/>
                    </a:lnTo>
                    <a:lnTo>
                      <a:pt x="1000" y="950"/>
                    </a:lnTo>
                    <a:lnTo>
                      <a:pt x="915" y="913"/>
                    </a:lnTo>
                    <a:lnTo>
                      <a:pt x="835" y="871"/>
                    </a:lnTo>
                    <a:lnTo>
                      <a:pt x="758" y="827"/>
                    </a:lnTo>
                    <a:lnTo>
                      <a:pt x="685" y="780"/>
                    </a:lnTo>
                    <a:lnTo>
                      <a:pt x="617" y="731"/>
                    </a:lnTo>
                    <a:lnTo>
                      <a:pt x="553" y="680"/>
                    </a:lnTo>
                    <a:lnTo>
                      <a:pt x="494" y="628"/>
                    </a:lnTo>
                    <a:lnTo>
                      <a:pt x="437" y="576"/>
                    </a:lnTo>
                    <a:lnTo>
                      <a:pt x="385" y="523"/>
                    </a:lnTo>
                    <a:lnTo>
                      <a:pt x="338" y="470"/>
                    </a:lnTo>
                    <a:lnTo>
                      <a:pt x="293" y="418"/>
                    </a:lnTo>
                    <a:lnTo>
                      <a:pt x="252" y="367"/>
                    </a:lnTo>
                    <a:lnTo>
                      <a:pt x="215" y="317"/>
                    </a:lnTo>
                    <a:lnTo>
                      <a:pt x="182" y="270"/>
                    </a:lnTo>
                    <a:lnTo>
                      <a:pt x="153" y="224"/>
                    </a:lnTo>
                    <a:lnTo>
                      <a:pt x="125" y="182"/>
                    </a:lnTo>
                    <a:lnTo>
                      <a:pt x="103" y="143"/>
                    </a:lnTo>
                    <a:lnTo>
                      <a:pt x="82" y="109"/>
                    </a:lnTo>
                    <a:lnTo>
                      <a:pt x="66" y="77"/>
                    </a:lnTo>
                    <a:lnTo>
                      <a:pt x="53" y="51"/>
                    </a:lnTo>
                    <a:lnTo>
                      <a:pt x="35" y="13"/>
                    </a:lnTo>
                    <a:lnTo>
                      <a:pt x="29" y="0"/>
                    </a:lnTo>
                    <a:lnTo>
                      <a:pt x="26" y="21"/>
                    </a:lnTo>
                    <a:lnTo>
                      <a:pt x="19" y="78"/>
                    </a:lnTo>
                    <a:lnTo>
                      <a:pt x="15" y="120"/>
                    </a:lnTo>
                    <a:lnTo>
                      <a:pt x="11" y="170"/>
                    </a:lnTo>
                    <a:lnTo>
                      <a:pt x="6" y="228"/>
                    </a:lnTo>
                    <a:lnTo>
                      <a:pt x="3" y="291"/>
                    </a:lnTo>
                    <a:lnTo>
                      <a:pt x="1" y="362"/>
                    </a:lnTo>
                    <a:lnTo>
                      <a:pt x="0" y="438"/>
                    </a:lnTo>
                    <a:lnTo>
                      <a:pt x="0" y="520"/>
                    </a:lnTo>
                    <a:lnTo>
                      <a:pt x="2" y="605"/>
                    </a:lnTo>
                    <a:lnTo>
                      <a:pt x="6" y="696"/>
                    </a:lnTo>
                    <a:lnTo>
                      <a:pt x="14" y="790"/>
                    </a:lnTo>
                    <a:lnTo>
                      <a:pt x="24" y="888"/>
                    </a:lnTo>
                    <a:lnTo>
                      <a:pt x="38" y="988"/>
                    </a:lnTo>
                    <a:lnTo>
                      <a:pt x="54" y="1090"/>
                    </a:lnTo>
                    <a:lnTo>
                      <a:pt x="75" y="1195"/>
                    </a:lnTo>
                    <a:lnTo>
                      <a:pt x="101" y="1300"/>
                    </a:lnTo>
                    <a:lnTo>
                      <a:pt x="130" y="1406"/>
                    </a:lnTo>
                    <a:lnTo>
                      <a:pt x="164" y="1512"/>
                    </a:lnTo>
                    <a:lnTo>
                      <a:pt x="204" y="1618"/>
                    </a:lnTo>
                    <a:lnTo>
                      <a:pt x="250" y="1723"/>
                    </a:lnTo>
                    <a:lnTo>
                      <a:pt x="301" y="1827"/>
                    </a:lnTo>
                    <a:lnTo>
                      <a:pt x="358" y="1929"/>
                    </a:lnTo>
                    <a:lnTo>
                      <a:pt x="422" y="2027"/>
                    </a:lnTo>
                    <a:lnTo>
                      <a:pt x="494" y="2124"/>
                    </a:lnTo>
                    <a:lnTo>
                      <a:pt x="571" y="2217"/>
                    </a:lnTo>
                    <a:lnTo>
                      <a:pt x="657" y="2305"/>
                    </a:lnTo>
                    <a:lnTo>
                      <a:pt x="751" y="2390"/>
                    </a:lnTo>
                    <a:lnTo>
                      <a:pt x="853" y="2469"/>
                    </a:lnTo>
                    <a:lnTo>
                      <a:pt x="963" y="2544"/>
                    </a:lnTo>
                    <a:lnTo>
                      <a:pt x="1078" y="2610"/>
                    </a:lnTo>
                    <a:lnTo>
                      <a:pt x="1193" y="2666"/>
                    </a:lnTo>
                    <a:lnTo>
                      <a:pt x="1308" y="2715"/>
                    </a:lnTo>
                    <a:lnTo>
                      <a:pt x="1422" y="2755"/>
                    </a:lnTo>
                    <a:lnTo>
                      <a:pt x="1536" y="2786"/>
                    </a:lnTo>
                    <a:lnTo>
                      <a:pt x="1649" y="2811"/>
                    </a:lnTo>
                    <a:lnTo>
                      <a:pt x="1760" y="2828"/>
                    </a:lnTo>
                    <a:lnTo>
                      <a:pt x="1870" y="2840"/>
                    </a:lnTo>
                    <a:lnTo>
                      <a:pt x="1980" y="2844"/>
                    </a:lnTo>
                    <a:lnTo>
                      <a:pt x="2087" y="2844"/>
                    </a:lnTo>
                    <a:lnTo>
                      <a:pt x="2192" y="2839"/>
                    </a:lnTo>
                    <a:lnTo>
                      <a:pt x="2294" y="2829"/>
                    </a:lnTo>
                    <a:lnTo>
                      <a:pt x="2394" y="2815"/>
                    </a:lnTo>
                    <a:lnTo>
                      <a:pt x="2491" y="2798"/>
                    </a:lnTo>
                    <a:lnTo>
                      <a:pt x="2585" y="2777"/>
                    </a:lnTo>
                    <a:lnTo>
                      <a:pt x="2676" y="2755"/>
                    </a:lnTo>
                    <a:lnTo>
                      <a:pt x="2762" y="2729"/>
                    </a:lnTo>
                    <a:lnTo>
                      <a:pt x="2846" y="2702"/>
                    </a:lnTo>
                    <a:lnTo>
                      <a:pt x="2925" y="2672"/>
                    </a:lnTo>
                    <a:lnTo>
                      <a:pt x="3000" y="2643"/>
                    </a:lnTo>
                    <a:lnTo>
                      <a:pt x="3070" y="2614"/>
                    </a:lnTo>
                    <a:lnTo>
                      <a:pt x="3136" y="2584"/>
                    </a:lnTo>
                    <a:lnTo>
                      <a:pt x="3195" y="2555"/>
                    </a:lnTo>
                    <a:lnTo>
                      <a:pt x="3251" y="2527"/>
                    </a:lnTo>
                    <a:lnTo>
                      <a:pt x="3300" y="2500"/>
                    </a:lnTo>
                    <a:lnTo>
                      <a:pt x="3344" y="2476"/>
                    </a:lnTo>
                    <a:lnTo>
                      <a:pt x="3382" y="2454"/>
                    </a:lnTo>
                    <a:lnTo>
                      <a:pt x="3413" y="2435"/>
                    </a:lnTo>
                    <a:lnTo>
                      <a:pt x="3456" y="2408"/>
                    </a:lnTo>
                    <a:lnTo>
                      <a:pt x="3470" y="239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BE0BD843-5529-45AD-92D5-A71A926586F2}"/>
                  </a:ext>
                </a:extLst>
              </p:cNvPr>
              <p:cNvGrpSpPr/>
              <p:nvPr/>
            </p:nvGrpSpPr>
            <p:grpSpPr>
              <a:xfrm rot="526467">
                <a:off x="-375002" y="2704445"/>
                <a:ext cx="8407778" cy="3974809"/>
                <a:chOff x="-375002" y="2704445"/>
                <a:chExt cx="8407778" cy="3974809"/>
              </a:xfrm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35000" dist="127000" dir="2700000" algn="tl" rotWithShape="0">
                  <a:prstClr val="black">
                    <a:alpha val="20000"/>
                  </a:prstClr>
                </a:outerShdw>
              </a:effectLst>
            </p:grpSpPr>
            <p:sp>
              <p:nvSpPr>
                <p:cNvPr id="31" name="Freeform 12">
                  <a:extLst>
                    <a:ext uri="{FF2B5EF4-FFF2-40B4-BE49-F238E27FC236}">
                      <a16:creationId xmlns:a16="http://schemas.microsoft.com/office/drawing/2014/main" id="{82782E4F-117E-4BDE-A3BC-F4ABE7CC0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4500000">
                  <a:off x="965642" y="1792553"/>
                  <a:ext cx="3546057" cy="6227346"/>
                </a:xfrm>
                <a:custGeom>
                  <a:avLst/>
                  <a:gdLst>
                    <a:gd name="T0" fmla="*/ 2689 w 5546"/>
                    <a:gd name="T1" fmla="*/ 9135 h 9737"/>
                    <a:gd name="T2" fmla="*/ 2799 w 5546"/>
                    <a:gd name="T3" fmla="*/ 8676 h 9737"/>
                    <a:gd name="T4" fmla="*/ 2867 w 5546"/>
                    <a:gd name="T5" fmla="*/ 8074 h 9737"/>
                    <a:gd name="T6" fmla="*/ 2847 w 5546"/>
                    <a:gd name="T7" fmla="*/ 7343 h 9737"/>
                    <a:gd name="T8" fmla="*/ 2976 w 5546"/>
                    <a:gd name="T9" fmla="*/ 6897 h 9737"/>
                    <a:gd name="T10" fmla="*/ 3484 w 5546"/>
                    <a:gd name="T11" fmla="*/ 6572 h 9737"/>
                    <a:gd name="T12" fmla="*/ 4236 w 5546"/>
                    <a:gd name="T13" fmla="*/ 6028 h 9737"/>
                    <a:gd name="T14" fmla="*/ 4818 w 5546"/>
                    <a:gd name="T15" fmla="*/ 5488 h 9737"/>
                    <a:gd name="T16" fmla="*/ 5215 w 5546"/>
                    <a:gd name="T17" fmla="*/ 5004 h 9737"/>
                    <a:gd name="T18" fmla="*/ 5447 w 5546"/>
                    <a:gd name="T19" fmla="*/ 4640 h 9737"/>
                    <a:gd name="T20" fmla="*/ 5542 w 5546"/>
                    <a:gd name="T21" fmla="*/ 4457 h 9737"/>
                    <a:gd name="T22" fmla="*/ 5399 w 5546"/>
                    <a:gd name="T23" fmla="*/ 4705 h 9737"/>
                    <a:gd name="T24" fmla="*/ 5153 w 5546"/>
                    <a:gd name="T25" fmla="*/ 5021 h 9737"/>
                    <a:gd name="T26" fmla="*/ 4798 w 5546"/>
                    <a:gd name="T27" fmla="*/ 5412 h 9737"/>
                    <a:gd name="T28" fmla="*/ 4324 w 5546"/>
                    <a:gd name="T29" fmla="*/ 5820 h 9737"/>
                    <a:gd name="T30" fmla="*/ 3777 w 5546"/>
                    <a:gd name="T31" fmla="*/ 6209 h 9737"/>
                    <a:gd name="T32" fmla="*/ 3129 w 5546"/>
                    <a:gd name="T33" fmla="*/ 6610 h 9737"/>
                    <a:gd name="T34" fmla="*/ 2705 w 5546"/>
                    <a:gd name="T35" fmla="*/ 6545 h 9737"/>
                    <a:gd name="T36" fmla="*/ 2435 w 5546"/>
                    <a:gd name="T37" fmla="*/ 5712 h 9737"/>
                    <a:gd name="T38" fmla="*/ 1987 w 5546"/>
                    <a:gd name="T39" fmla="*/ 4612 h 9737"/>
                    <a:gd name="T40" fmla="*/ 1504 w 5546"/>
                    <a:gd name="T41" fmla="*/ 3547 h 9737"/>
                    <a:gd name="T42" fmla="*/ 1260 w 5546"/>
                    <a:gd name="T43" fmla="*/ 2879 h 9737"/>
                    <a:gd name="T44" fmla="*/ 1183 w 5546"/>
                    <a:gd name="T45" fmla="*/ 2253 h 9737"/>
                    <a:gd name="T46" fmla="*/ 1255 w 5546"/>
                    <a:gd name="T47" fmla="*/ 1590 h 9737"/>
                    <a:gd name="T48" fmla="*/ 1393 w 5546"/>
                    <a:gd name="T49" fmla="*/ 936 h 9737"/>
                    <a:gd name="T50" fmla="*/ 1624 w 5546"/>
                    <a:gd name="T51" fmla="*/ 126 h 9737"/>
                    <a:gd name="T52" fmla="*/ 1593 w 5546"/>
                    <a:gd name="T53" fmla="*/ 134 h 9737"/>
                    <a:gd name="T54" fmla="*/ 1389 w 5546"/>
                    <a:gd name="T55" fmla="*/ 588 h 9737"/>
                    <a:gd name="T56" fmla="*/ 1176 w 5546"/>
                    <a:gd name="T57" fmla="*/ 1286 h 9737"/>
                    <a:gd name="T58" fmla="*/ 1073 w 5546"/>
                    <a:gd name="T59" fmla="*/ 2153 h 9737"/>
                    <a:gd name="T60" fmla="*/ 1165 w 5546"/>
                    <a:gd name="T61" fmla="*/ 2973 h 9737"/>
                    <a:gd name="T62" fmla="*/ 1299 w 5546"/>
                    <a:gd name="T63" fmla="*/ 3446 h 9737"/>
                    <a:gd name="T64" fmla="*/ 1469 w 5546"/>
                    <a:gd name="T65" fmla="*/ 3894 h 9737"/>
                    <a:gd name="T66" fmla="*/ 1861 w 5546"/>
                    <a:gd name="T67" fmla="*/ 4749 h 9737"/>
                    <a:gd name="T68" fmla="*/ 1645 w 5546"/>
                    <a:gd name="T69" fmla="*/ 4863 h 9737"/>
                    <a:gd name="T70" fmla="*/ 1154 w 5546"/>
                    <a:gd name="T71" fmla="*/ 4808 h 9737"/>
                    <a:gd name="T72" fmla="*/ 833 w 5546"/>
                    <a:gd name="T73" fmla="*/ 4734 h 9737"/>
                    <a:gd name="T74" fmla="*/ 490 w 5546"/>
                    <a:gd name="T75" fmla="*/ 4612 h 9737"/>
                    <a:gd name="T76" fmla="*/ 75 w 5546"/>
                    <a:gd name="T77" fmla="*/ 4409 h 9737"/>
                    <a:gd name="T78" fmla="*/ 63 w 5546"/>
                    <a:gd name="T79" fmla="*/ 4415 h 9737"/>
                    <a:gd name="T80" fmla="*/ 393 w 5546"/>
                    <a:gd name="T81" fmla="*/ 4637 h 9737"/>
                    <a:gd name="T82" fmla="*/ 737 w 5546"/>
                    <a:gd name="T83" fmla="*/ 4817 h 9737"/>
                    <a:gd name="T84" fmla="*/ 1126 w 5546"/>
                    <a:gd name="T85" fmla="*/ 4949 h 9737"/>
                    <a:gd name="T86" fmla="*/ 1567 w 5546"/>
                    <a:gd name="T87" fmla="*/ 4999 h 9737"/>
                    <a:gd name="T88" fmla="*/ 1872 w 5546"/>
                    <a:gd name="T89" fmla="*/ 4996 h 9737"/>
                    <a:gd name="T90" fmla="*/ 2179 w 5546"/>
                    <a:gd name="T91" fmla="*/ 5475 h 9737"/>
                    <a:gd name="T92" fmla="*/ 2317 w 5546"/>
                    <a:gd name="T93" fmla="*/ 5870 h 9737"/>
                    <a:gd name="T94" fmla="*/ 2420 w 5546"/>
                    <a:gd name="T95" fmla="*/ 6282 h 9737"/>
                    <a:gd name="T96" fmla="*/ 2479 w 5546"/>
                    <a:gd name="T97" fmla="*/ 6719 h 9737"/>
                    <a:gd name="T98" fmla="*/ 2474 w 5546"/>
                    <a:gd name="T99" fmla="*/ 7396 h 9737"/>
                    <a:gd name="T100" fmla="*/ 2359 w 5546"/>
                    <a:gd name="T101" fmla="*/ 8142 h 9737"/>
                    <a:gd name="T102" fmla="*/ 2176 w 5546"/>
                    <a:gd name="T103" fmla="*/ 8819 h 9737"/>
                    <a:gd name="T104" fmla="*/ 1974 w 5546"/>
                    <a:gd name="T105" fmla="*/ 9382 h 9737"/>
                    <a:gd name="T106" fmla="*/ 2347 w 5546"/>
                    <a:gd name="T107" fmla="*/ 9701 h 9737"/>
                    <a:gd name="T108" fmla="*/ 2461 w 5546"/>
                    <a:gd name="T109" fmla="*/ 9556 h 97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5546" h="9737">
                      <a:moveTo>
                        <a:pt x="2572" y="9463"/>
                      </a:moveTo>
                      <a:lnTo>
                        <a:pt x="2597" y="9401"/>
                      </a:lnTo>
                      <a:lnTo>
                        <a:pt x="2625" y="9327"/>
                      </a:lnTo>
                      <a:lnTo>
                        <a:pt x="2642" y="9283"/>
                      </a:lnTo>
                      <a:lnTo>
                        <a:pt x="2657" y="9238"/>
                      </a:lnTo>
                      <a:lnTo>
                        <a:pt x="2673" y="9188"/>
                      </a:lnTo>
                      <a:lnTo>
                        <a:pt x="2689" y="9135"/>
                      </a:lnTo>
                      <a:lnTo>
                        <a:pt x="2705" y="9079"/>
                      </a:lnTo>
                      <a:lnTo>
                        <a:pt x="2723" y="9019"/>
                      </a:lnTo>
                      <a:lnTo>
                        <a:pt x="2739" y="8957"/>
                      </a:lnTo>
                      <a:lnTo>
                        <a:pt x="2754" y="8892"/>
                      </a:lnTo>
                      <a:lnTo>
                        <a:pt x="2770" y="8822"/>
                      </a:lnTo>
                      <a:lnTo>
                        <a:pt x="2784" y="8751"/>
                      </a:lnTo>
                      <a:lnTo>
                        <a:pt x="2799" y="8676"/>
                      </a:lnTo>
                      <a:lnTo>
                        <a:pt x="2813" y="8598"/>
                      </a:lnTo>
                      <a:lnTo>
                        <a:pt x="2825" y="8518"/>
                      </a:lnTo>
                      <a:lnTo>
                        <a:pt x="2835" y="8435"/>
                      </a:lnTo>
                      <a:lnTo>
                        <a:pt x="2846" y="8348"/>
                      </a:lnTo>
                      <a:lnTo>
                        <a:pt x="2855" y="8260"/>
                      </a:lnTo>
                      <a:lnTo>
                        <a:pt x="2861" y="8168"/>
                      </a:lnTo>
                      <a:lnTo>
                        <a:pt x="2867" y="8074"/>
                      </a:lnTo>
                      <a:lnTo>
                        <a:pt x="2870" y="7977"/>
                      </a:lnTo>
                      <a:lnTo>
                        <a:pt x="2872" y="7878"/>
                      </a:lnTo>
                      <a:lnTo>
                        <a:pt x="2872" y="7775"/>
                      </a:lnTo>
                      <a:lnTo>
                        <a:pt x="2869" y="7671"/>
                      </a:lnTo>
                      <a:lnTo>
                        <a:pt x="2865" y="7564"/>
                      </a:lnTo>
                      <a:lnTo>
                        <a:pt x="2857" y="7454"/>
                      </a:lnTo>
                      <a:lnTo>
                        <a:pt x="2847" y="7343"/>
                      </a:lnTo>
                      <a:lnTo>
                        <a:pt x="2834" y="7229"/>
                      </a:lnTo>
                      <a:lnTo>
                        <a:pt x="2819" y="7114"/>
                      </a:lnTo>
                      <a:lnTo>
                        <a:pt x="2801" y="6995"/>
                      </a:lnTo>
                      <a:lnTo>
                        <a:pt x="2837" y="6975"/>
                      </a:lnTo>
                      <a:lnTo>
                        <a:pt x="2880" y="6952"/>
                      </a:lnTo>
                      <a:lnTo>
                        <a:pt x="2925" y="6926"/>
                      </a:lnTo>
                      <a:lnTo>
                        <a:pt x="2976" y="6897"/>
                      </a:lnTo>
                      <a:lnTo>
                        <a:pt x="3032" y="6864"/>
                      </a:lnTo>
                      <a:lnTo>
                        <a:pt x="3093" y="6827"/>
                      </a:lnTo>
                      <a:lnTo>
                        <a:pt x="3160" y="6785"/>
                      </a:lnTo>
                      <a:lnTo>
                        <a:pt x="3233" y="6739"/>
                      </a:lnTo>
                      <a:lnTo>
                        <a:pt x="3309" y="6688"/>
                      </a:lnTo>
                      <a:lnTo>
                        <a:pt x="3394" y="6633"/>
                      </a:lnTo>
                      <a:lnTo>
                        <a:pt x="3484" y="6572"/>
                      </a:lnTo>
                      <a:lnTo>
                        <a:pt x="3580" y="6506"/>
                      </a:lnTo>
                      <a:lnTo>
                        <a:pt x="3683" y="6434"/>
                      </a:lnTo>
                      <a:lnTo>
                        <a:pt x="3792" y="6357"/>
                      </a:lnTo>
                      <a:lnTo>
                        <a:pt x="3909" y="6274"/>
                      </a:lnTo>
                      <a:lnTo>
                        <a:pt x="4033" y="6184"/>
                      </a:lnTo>
                      <a:lnTo>
                        <a:pt x="4136" y="6106"/>
                      </a:lnTo>
                      <a:lnTo>
                        <a:pt x="4236" y="6028"/>
                      </a:lnTo>
                      <a:lnTo>
                        <a:pt x="4332" y="5949"/>
                      </a:lnTo>
                      <a:lnTo>
                        <a:pt x="4423" y="5871"/>
                      </a:lnTo>
                      <a:lnTo>
                        <a:pt x="4511" y="5793"/>
                      </a:lnTo>
                      <a:lnTo>
                        <a:pt x="4593" y="5715"/>
                      </a:lnTo>
                      <a:lnTo>
                        <a:pt x="4672" y="5639"/>
                      </a:lnTo>
                      <a:lnTo>
                        <a:pt x="4748" y="5563"/>
                      </a:lnTo>
                      <a:lnTo>
                        <a:pt x="4818" y="5488"/>
                      </a:lnTo>
                      <a:lnTo>
                        <a:pt x="4887" y="5413"/>
                      </a:lnTo>
                      <a:lnTo>
                        <a:pt x="4951" y="5341"/>
                      </a:lnTo>
                      <a:lnTo>
                        <a:pt x="5010" y="5269"/>
                      </a:lnTo>
                      <a:lnTo>
                        <a:pt x="5066" y="5200"/>
                      </a:lnTo>
                      <a:lnTo>
                        <a:pt x="5119" y="5133"/>
                      </a:lnTo>
                      <a:lnTo>
                        <a:pt x="5169" y="5067"/>
                      </a:lnTo>
                      <a:lnTo>
                        <a:pt x="5215" y="5004"/>
                      </a:lnTo>
                      <a:lnTo>
                        <a:pt x="5257" y="4944"/>
                      </a:lnTo>
                      <a:lnTo>
                        <a:pt x="5297" y="4885"/>
                      </a:lnTo>
                      <a:lnTo>
                        <a:pt x="5333" y="4830"/>
                      </a:lnTo>
                      <a:lnTo>
                        <a:pt x="5366" y="4777"/>
                      </a:lnTo>
                      <a:lnTo>
                        <a:pt x="5397" y="4728"/>
                      </a:lnTo>
                      <a:lnTo>
                        <a:pt x="5424" y="4682"/>
                      </a:lnTo>
                      <a:lnTo>
                        <a:pt x="5447" y="4640"/>
                      </a:lnTo>
                      <a:lnTo>
                        <a:pt x="5469" y="4601"/>
                      </a:lnTo>
                      <a:lnTo>
                        <a:pt x="5504" y="4536"/>
                      </a:lnTo>
                      <a:lnTo>
                        <a:pt x="5528" y="4487"/>
                      </a:lnTo>
                      <a:lnTo>
                        <a:pt x="5542" y="4457"/>
                      </a:lnTo>
                      <a:lnTo>
                        <a:pt x="5546" y="4446"/>
                      </a:lnTo>
                      <a:lnTo>
                        <a:pt x="5545" y="4449"/>
                      </a:lnTo>
                      <a:lnTo>
                        <a:pt x="5542" y="4457"/>
                      </a:lnTo>
                      <a:lnTo>
                        <a:pt x="5536" y="4472"/>
                      </a:lnTo>
                      <a:lnTo>
                        <a:pt x="5528" y="4492"/>
                      </a:lnTo>
                      <a:lnTo>
                        <a:pt x="5513" y="4521"/>
                      </a:lnTo>
                      <a:lnTo>
                        <a:pt x="5494" y="4555"/>
                      </a:lnTo>
                      <a:lnTo>
                        <a:pt x="5469" y="4597"/>
                      </a:lnTo>
                      <a:lnTo>
                        <a:pt x="5438" y="4647"/>
                      </a:lnTo>
                      <a:lnTo>
                        <a:pt x="5399" y="4705"/>
                      </a:lnTo>
                      <a:lnTo>
                        <a:pt x="5352" y="4771"/>
                      </a:lnTo>
                      <a:lnTo>
                        <a:pt x="5325" y="4806"/>
                      </a:lnTo>
                      <a:lnTo>
                        <a:pt x="5296" y="4845"/>
                      </a:lnTo>
                      <a:lnTo>
                        <a:pt x="5264" y="4885"/>
                      </a:lnTo>
                      <a:lnTo>
                        <a:pt x="5230" y="4928"/>
                      </a:lnTo>
                      <a:lnTo>
                        <a:pt x="5193" y="4973"/>
                      </a:lnTo>
                      <a:lnTo>
                        <a:pt x="5153" y="5021"/>
                      </a:lnTo>
                      <a:lnTo>
                        <a:pt x="5111" y="5070"/>
                      </a:lnTo>
                      <a:lnTo>
                        <a:pt x="5065" y="5122"/>
                      </a:lnTo>
                      <a:lnTo>
                        <a:pt x="5018" y="5176"/>
                      </a:lnTo>
                      <a:lnTo>
                        <a:pt x="4966" y="5234"/>
                      </a:lnTo>
                      <a:lnTo>
                        <a:pt x="4912" y="5293"/>
                      </a:lnTo>
                      <a:lnTo>
                        <a:pt x="4853" y="5355"/>
                      </a:lnTo>
                      <a:lnTo>
                        <a:pt x="4798" y="5412"/>
                      </a:lnTo>
                      <a:lnTo>
                        <a:pt x="4738" y="5471"/>
                      </a:lnTo>
                      <a:lnTo>
                        <a:pt x="4676" y="5529"/>
                      </a:lnTo>
                      <a:lnTo>
                        <a:pt x="4611" y="5588"/>
                      </a:lnTo>
                      <a:lnTo>
                        <a:pt x="4542" y="5646"/>
                      </a:lnTo>
                      <a:lnTo>
                        <a:pt x="4471" y="5705"/>
                      </a:lnTo>
                      <a:lnTo>
                        <a:pt x="4398" y="5763"/>
                      </a:lnTo>
                      <a:lnTo>
                        <a:pt x="4324" y="5820"/>
                      </a:lnTo>
                      <a:lnTo>
                        <a:pt x="4248" y="5878"/>
                      </a:lnTo>
                      <a:lnTo>
                        <a:pt x="4171" y="5935"/>
                      </a:lnTo>
                      <a:lnTo>
                        <a:pt x="4092" y="5991"/>
                      </a:lnTo>
                      <a:lnTo>
                        <a:pt x="4014" y="6048"/>
                      </a:lnTo>
                      <a:lnTo>
                        <a:pt x="3934" y="6102"/>
                      </a:lnTo>
                      <a:lnTo>
                        <a:pt x="3855" y="6156"/>
                      </a:lnTo>
                      <a:lnTo>
                        <a:pt x="3777" y="6209"/>
                      </a:lnTo>
                      <a:lnTo>
                        <a:pt x="3698" y="6260"/>
                      </a:lnTo>
                      <a:lnTo>
                        <a:pt x="3621" y="6310"/>
                      </a:lnTo>
                      <a:lnTo>
                        <a:pt x="3544" y="6358"/>
                      </a:lnTo>
                      <a:lnTo>
                        <a:pt x="3470" y="6405"/>
                      </a:lnTo>
                      <a:lnTo>
                        <a:pt x="3397" y="6450"/>
                      </a:lnTo>
                      <a:lnTo>
                        <a:pt x="3258" y="6535"/>
                      </a:lnTo>
                      <a:lnTo>
                        <a:pt x="3129" y="6610"/>
                      </a:lnTo>
                      <a:lnTo>
                        <a:pt x="3013" y="6677"/>
                      </a:lnTo>
                      <a:lnTo>
                        <a:pt x="2912" y="6734"/>
                      </a:lnTo>
                      <a:lnTo>
                        <a:pt x="2829" y="6778"/>
                      </a:lnTo>
                      <a:lnTo>
                        <a:pt x="2766" y="6812"/>
                      </a:lnTo>
                      <a:lnTo>
                        <a:pt x="2748" y="6724"/>
                      </a:lnTo>
                      <a:lnTo>
                        <a:pt x="2728" y="6635"/>
                      </a:lnTo>
                      <a:lnTo>
                        <a:pt x="2705" y="6545"/>
                      </a:lnTo>
                      <a:lnTo>
                        <a:pt x="2682" y="6456"/>
                      </a:lnTo>
                      <a:lnTo>
                        <a:pt x="2657" y="6364"/>
                      </a:lnTo>
                      <a:lnTo>
                        <a:pt x="2629" y="6272"/>
                      </a:lnTo>
                      <a:lnTo>
                        <a:pt x="2599" y="6177"/>
                      </a:lnTo>
                      <a:lnTo>
                        <a:pt x="2568" y="6083"/>
                      </a:lnTo>
                      <a:lnTo>
                        <a:pt x="2501" y="5894"/>
                      </a:lnTo>
                      <a:lnTo>
                        <a:pt x="2435" y="5712"/>
                      </a:lnTo>
                      <a:lnTo>
                        <a:pt x="2369" y="5536"/>
                      </a:lnTo>
                      <a:lnTo>
                        <a:pt x="2304" y="5367"/>
                      </a:lnTo>
                      <a:lnTo>
                        <a:pt x="2239" y="5205"/>
                      </a:lnTo>
                      <a:lnTo>
                        <a:pt x="2174" y="5048"/>
                      </a:lnTo>
                      <a:lnTo>
                        <a:pt x="2110" y="4897"/>
                      </a:lnTo>
                      <a:lnTo>
                        <a:pt x="2048" y="4752"/>
                      </a:lnTo>
                      <a:lnTo>
                        <a:pt x="1987" y="4612"/>
                      </a:lnTo>
                      <a:lnTo>
                        <a:pt x="1926" y="4477"/>
                      </a:lnTo>
                      <a:lnTo>
                        <a:pt x="1868" y="4346"/>
                      </a:lnTo>
                      <a:lnTo>
                        <a:pt x="1810" y="4221"/>
                      </a:lnTo>
                      <a:lnTo>
                        <a:pt x="1700" y="3982"/>
                      </a:lnTo>
                      <a:lnTo>
                        <a:pt x="1598" y="3758"/>
                      </a:lnTo>
                      <a:lnTo>
                        <a:pt x="1549" y="3650"/>
                      </a:lnTo>
                      <a:lnTo>
                        <a:pt x="1504" y="3547"/>
                      </a:lnTo>
                      <a:lnTo>
                        <a:pt x="1461" y="3445"/>
                      </a:lnTo>
                      <a:lnTo>
                        <a:pt x="1421" y="3346"/>
                      </a:lnTo>
                      <a:lnTo>
                        <a:pt x="1383" y="3250"/>
                      </a:lnTo>
                      <a:lnTo>
                        <a:pt x="1348" y="3155"/>
                      </a:lnTo>
                      <a:lnTo>
                        <a:pt x="1315" y="3062"/>
                      </a:lnTo>
                      <a:lnTo>
                        <a:pt x="1286" y="2970"/>
                      </a:lnTo>
                      <a:lnTo>
                        <a:pt x="1260" y="2879"/>
                      </a:lnTo>
                      <a:lnTo>
                        <a:pt x="1239" y="2789"/>
                      </a:lnTo>
                      <a:lnTo>
                        <a:pt x="1219" y="2699"/>
                      </a:lnTo>
                      <a:lnTo>
                        <a:pt x="1204" y="2610"/>
                      </a:lnTo>
                      <a:lnTo>
                        <a:pt x="1193" y="2522"/>
                      </a:lnTo>
                      <a:lnTo>
                        <a:pt x="1186" y="2433"/>
                      </a:lnTo>
                      <a:lnTo>
                        <a:pt x="1182" y="2343"/>
                      </a:lnTo>
                      <a:lnTo>
                        <a:pt x="1183" y="2253"/>
                      </a:lnTo>
                      <a:lnTo>
                        <a:pt x="1188" y="2161"/>
                      </a:lnTo>
                      <a:lnTo>
                        <a:pt x="1194" y="2069"/>
                      </a:lnTo>
                      <a:lnTo>
                        <a:pt x="1203" y="1974"/>
                      </a:lnTo>
                      <a:lnTo>
                        <a:pt x="1214" y="1879"/>
                      </a:lnTo>
                      <a:lnTo>
                        <a:pt x="1226" y="1784"/>
                      </a:lnTo>
                      <a:lnTo>
                        <a:pt x="1240" y="1687"/>
                      </a:lnTo>
                      <a:lnTo>
                        <a:pt x="1255" y="1590"/>
                      </a:lnTo>
                      <a:lnTo>
                        <a:pt x="1272" y="1494"/>
                      </a:lnTo>
                      <a:lnTo>
                        <a:pt x="1291" y="1398"/>
                      </a:lnTo>
                      <a:lnTo>
                        <a:pt x="1310" y="1303"/>
                      </a:lnTo>
                      <a:lnTo>
                        <a:pt x="1330" y="1209"/>
                      </a:lnTo>
                      <a:lnTo>
                        <a:pt x="1350" y="1116"/>
                      </a:lnTo>
                      <a:lnTo>
                        <a:pt x="1372" y="1025"/>
                      </a:lnTo>
                      <a:lnTo>
                        <a:pt x="1393" y="936"/>
                      </a:lnTo>
                      <a:lnTo>
                        <a:pt x="1415" y="849"/>
                      </a:lnTo>
                      <a:lnTo>
                        <a:pt x="1437" y="764"/>
                      </a:lnTo>
                      <a:lnTo>
                        <a:pt x="1480" y="605"/>
                      </a:lnTo>
                      <a:lnTo>
                        <a:pt x="1522" y="459"/>
                      </a:lnTo>
                      <a:lnTo>
                        <a:pt x="1560" y="328"/>
                      </a:lnTo>
                      <a:lnTo>
                        <a:pt x="1595" y="217"/>
                      </a:lnTo>
                      <a:lnTo>
                        <a:pt x="1624" y="126"/>
                      </a:lnTo>
                      <a:lnTo>
                        <a:pt x="1647" y="58"/>
                      </a:lnTo>
                      <a:lnTo>
                        <a:pt x="1661" y="15"/>
                      </a:lnTo>
                      <a:lnTo>
                        <a:pt x="1666" y="0"/>
                      </a:lnTo>
                      <a:lnTo>
                        <a:pt x="1658" y="15"/>
                      </a:lnTo>
                      <a:lnTo>
                        <a:pt x="1632" y="61"/>
                      </a:lnTo>
                      <a:lnTo>
                        <a:pt x="1613" y="94"/>
                      </a:lnTo>
                      <a:lnTo>
                        <a:pt x="1593" y="134"/>
                      </a:lnTo>
                      <a:lnTo>
                        <a:pt x="1569" y="182"/>
                      </a:lnTo>
                      <a:lnTo>
                        <a:pt x="1543" y="235"/>
                      </a:lnTo>
                      <a:lnTo>
                        <a:pt x="1515" y="293"/>
                      </a:lnTo>
                      <a:lnTo>
                        <a:pt x="1484" y="359"/>
                      </a:lnTo>
                      <a:lnTo>
                        <a:pt x="1454" y="430"/>
                      </a:lnTo>
                      <a:lnTo>
                        <a:pt x="1422" y="506"/>
                      </a:lnTo>
                      <a:lnTo>
                        <a:pt x="1389" y="588"/>
                      </a:lnTo>
                      <a:lnTo>
                        <a:pt x="1357" y="674"/>
                      </a:lnTo>
                      <a:lnTo>
                        <a:pt x="1324" y="765"/>
                      </a:lnTo>
                      <a:lnTo>
                        <a:pt x="1292" y="862"/>
                      </a:lnTo>
                      <a:lnTo>
                        <a:pt x="1260" y="961"/>
                      </a:lnTo>
                      <a:lnTo>
                        <a:pt x="1231" y="1066"/>
                      </a:lnTo>
                      <a:lnTo>
                        <a:pt x="1202" y="1174"/>
                      </a:lnTo>
                      <a:lnTo>
                        <a:pt x="1176" y="1286"/>
                      </a:lnTo>
                      <a:lnTo>
                        <a:pt x="1151" y="1402"/>
                      </a:lnTo>
                      <a:lnTo>
                        <a:pt x="1129" y="1520"/>
                      </a:lnTo>
                      <a:lnTo>
                        <a:pt x="1111" y="1641"/>
                      </a:lnTo>
                      <a:lnTo>
                        <a:pt x="1096" y="1765"/>
                      </a:lnTo>
                      <a:lnTo>
                        <a:pt x="1084" y="1892"/>
                      </a:lnTo>
                      <a:lnTo>
                        <a:pt x="1076" y="2022"/>
                      </a:lnTo>
                      <a:lnTo>
                        <a:pt x="1073" y="2153"/>
                      </a:lnTo>
                      <a:lnTo>
                        <a:pt x="1075" y="2286"/>
                      </a:lnTo>
                      <a:lnTo>
                        <a:pt x="1082" y="2421"/>
                      </a:lnTo>
                      <a:lnTo>
                        <a:pt x="1094" y="2556"/>
                      </a:lnTo>
                      <a:lnTo>
                        <a:pt x="1111" y="2694"/>
                      </a:lnTo>
                      <a:lnTo>
                        <a:pt x="1135" y="2832"/>
                      </a:lnTo>
                      <a:lnTo>
                        <a:pt x="1150" y="2904"/>
                      </a:lnTo>
                      <a:lnTo>
                        <a:pt x="1165" y="2973"/>
                      </a:lnTo>
                      <a:lnTo>
                        <a:pt x="1181" y="3043"/>
                      </a:lnTo>
                      <a:lnTo>
                        <a:pt x="1199" y="3112"/>
                      </a:lnTo>
                      <a:lnTo>
                        <a:pt x="1217" y="3180"/>
                      </a:lnTo>
                      <a:lnTo>
                        <a:pt x="1236" y="3247"/>
                      </a:lnTo>
                      <a:lnTo>
                        <a:pt x="1257" y="3314"/>
                      </a:lnTo>
                      <a:lnTo>
                        <a:pt x="1278" y="3381"/>
                      </a:lnTo>
                      <a:lnTo>
                        <a:pt x="1299" y="3446"/>
                      </a:lnTo>
                      <a:lnTo>
                        <a:pt x="1322" y="3512"/>
                      </a:lnTo>
                      <a:lnTo>
                        <a:pt x="1345" y="3577"/>
                      </a:lnTo>
                      <a:lnTo>
                        <a:pt x="1369" y="3641"/>
                      </a:lnTo>
                      <a:lnTo>
                        <a:pt x="1393" y="3705"/>
                      </a:lnTo>
                      <a:lnTo>
                        <a:pt x="1418" y="3768"/>
                      </a:lnTo>
                      <a:lnTo>
                        <a:pt x="1444" y="3831"/>
                      </a:lnTo>
                      <a:lnTo>
                        <a:pt x="1469" y="3894"/>
                      </a:lnTo>
                      <a:lnTo>
                        <a:pt x="1523" y="4018"/>
                      </a:lnTo>
                      <a:lnTo>
                        <a:pt x="1577" y="4142"/>
                      </a:lnTo>
                      <a:lnTo>
                        <a:pt x="1634" y="4265"/>
                      </a:lnTo>
                      <a:lnTo>
                        <a:pt x="1690" y="4386"/>
                      </a:lnTo>
                      <a:lnTo>
                        <a:pt x="1747" y="4508"/>
                      </a:lnTo>
                      <a:lnTo>
                        <a:pt x="1804" y="4629"/>
                      </a:lnTo>
                      <a:lnTo>
                        <a:pt x="1861" y="4749"/>
                      </a:lnTo>
                      <a:lnTo>
                        <a:pt x="1917" y="4869"/>
                      </a:lnTo>
                      <a:lnTo>
                        <a:pt x="1886" y="4870"/>
                      </a:lnTo>
                      <a:lnTo>
                        <a:pt x="1848" y="4869"/>
                      </a:lnTo>
                      <a:lnTo>
                        <a:pt x="1805" y="4869"/>
                      </a:lnTo>
                      <a:lnTo>
                        <a:pt x="1756" y="4868"/>
                      </a:lnTo>
                      <a:lnTo>
                        <a:pt x="1702" y="4866"/>
                      </a:lnTo>
                      <a:lnTo>
                        <a:pt x="1645" y="4863"/>
                      </a:lnTo>
                      <a:lnTo>
                        <a:pt x="1582" y="4859"/>
                      </a:lnTo>
                      <a:lnTo>
                        <a:pt x="1517" y="4854"/>
                      </a:lnTo>
                      <a:lnTo>
                        <a:pt x="1449" y="4849"/>
                      </a:lnTo>
                      <a:lnTo>
                        <a:pt x="1377" y="4841"/>
                      </a:lnTo>
                      <a:lnTo>
                        <a:pt x="1305" y="4831"/>
                      </a:lnTo>
                      <a:lnTo>
                        <a:pt x="1230" y="4821"/>
                      </a:lnTo>
                      <a:lnTo>
                        <a:pt x="1154" y="4808"/>
                      </a:lnTo>
                      <a:lnTo>
                        <a:pt x="1078" y="4794"/>
                      </a:lnTo>
                      <a:lnTo>
                        <a:pt x="1041" y="4787"/>
                      </a:lnTo>
                      <a:lnTo>
                        <a:pt x="1002" y="4778"/>
                      </a:lnTo>
                      <a:lnTo>
                        <a:pt x="964" y="4770"/>
                      </a:lnTo>
                      <a:lnTo>
                        <a:pt x="926" y="4760"/>
                      </a:lnTo>
                      <a:lnTo>
                        <a:pt x="879" y="4747"/>
                      </a:lnTo>
                      <a:lnTo>
                        <a:pt x="833" y="4734"/>
                      </a:lnTo>
                      <a:lnTo>
                        <a:pt x="787" y="4721"/>
                      </a:lnTo>
                      <a:lnTo>
                        <a:pt x="743" y="4706"/>
                      </a:lnTo>
                      <a:lnTo>
                        <a:pt x="698" y="4691"/>
                      </a:lnTo>
                      <a:lnTo>
                        <a:pt x="655" y="4675"/>
                      </a:lnTo>
                      <a:lnTo>
                        <a:pt x="613" y="4660"/>
                      </a:lnTo>
                      <a:lnTo>
                        <a:pt x="571" y="4644"/>
                      </a:lnTo>
                      <a:lnTo>
                        <a:pt x="490" y="4612"/>
                      </a:lnTo>
                      <a:lnTo>
                        <a:pt x="414" y="4578"/>
                      </a:lnTo>
                      <a:lnTo>
                        <a:pt x="342" y="4545"/>
                      </a:lnTo>
                      <a:lnTo>
                        <a:pt x="276" y="4514"/>
                      </a:lnTo>
                      <a:lnTo>
                        <a:pt x="216" y="4484"/>
                      </a:lnTo>
                      <a:lnTo>
                        <a:pt x="162" y="4457"/>
                      </a:lnTo>
                      <a:lnTo>
                        <a:pt x="114" y="4431"/>
                      </a:lnTo>
                      <a:lnTo>
                        <a:pt x="75" y="4409"/>
                      </a:lnTo>
                      <a:lnTo>
                        <a:pt x="42" y="4391"/>
                      </a:lnTo>
                      <a:lnTo>
                        <a:pt x="20" y="4377"/>
                      </a:lnTo>
                      <a:lnTo>
                        <a:pt x="6" y="4368"/>
                      </a:lnTo>
                      <a:lnTo>
                        <a:pt x="0" y="4366"/>
                      </a:lnTo>
                      <a:lnTo>
                        <a:pt x="8" y="4371"/>
                      </a:lnTo>
                      <a:lnTo>
                        <a:pt x="28" y="4389"/>
                      </a:lnTo>
                      <a:lnTo>
                        <a:pt x="63" y="4415"/>
                      </a:lnTo>
                      <a:lnTo>
                        <a:pt x="109" y="4448"/>
                      </a:lnTo>
                      <a:lnTo>
                        <a:pt x="166" y="4489"/>
                      </a:lnTo>
                      <a:lnTo>
                        <a:pt x="233" y="4536"/>
                      </a:lnTo>
                      <a:lnTo>
                        <a:pt x="270" y="4560"/>
                      </a:lnTo>
                      <a:lnTo>
                        <a:pt x="310" y="4584"/>
                      </a:lnTo>
                      <a:lnTo>
                        <a:pt x="351" y="4610"/>
                      </a:lnTo>
                      <a:lnTo>
                        <a:pt x="393" y="4637"/>
                      </a:lnTo>
                      <a:lnTo>
                        <a:pt x="439" y="4663"/>
                      </a:lnTo>
                      <a:lnTo>
                        <a:pt x="485" y="4691"/>
                      </a:lnTo>
                      <a:lnTo>
                        <a:pt x="533" y="4716"/>
                      </a:lnTo>
                      <a:lnTo>
                        <a:pt x="583" y="4742"/>
                      </a:lnTo>
                      <a:lnTo>
                        <a:pt x="632" y="4768"/>
                      </a:lnTo>
                      <a:lnTo>
                        <a:pt x="684" y="4793"/>
                      </a:lnTo>
                      <a:lnTo>
                        <a:pt x="737" y="4817"/>
                      </a:lnTo>
                      <a:lnTo>
                        <a:pt x="792" y="4841"/>
                      </a:lnTo>
                      <a:lnTo>
                        <a:pt x="846" y="4863"/>
                      </a:lnTo>
                      <a:lnTo>
                        <a:pt x="901" y="4883"/>
                      </a:lnTo>
                      <a:lnTo>
                        <a:pt x="957" y="4903"/>
                      </a:lnTo>
                      <a:lnTo>
                        <a:pt x="1013" y="4920"/>
                      </a:lnTo>
                      <a:lnTo>
                        <a:pt x="1070" y="4935"/>
                      </a:lnTo>
                      <a:lnTo>
                        <a:pt x="1126" y="4949"/>
                      </a:lnTo>
                      <a:lnTo>
                        <a:pt x="1183" y="4960"/>
                      </a:lnTo>
                      <a:lnTo>
                        <a:pt x="1240" y="4969"/>
                      </a:lnTo>
                      <a:lnTo>
                        <a:pt x="1313" y="4978"/>
                      </a:lnTo>
                      <a:lnTo>
                        <a:pt x="1383" y="4986"/>
                      </a:lnTo>
                      <a:lnTo>
                        <a:pt x="1448" y="4991"/>
                      </a:lnTo>
                      <a:lnTo>
                        <a:pt x="1509" y="4996"/>
                      </a:lnTo>
                      <a:lnTo>
                        <a:pt x="1567" y="4999"/>
                      </a:lnTo>
                      <a:lnTo>
                        <a:pt x="1622" y="5001"/>
                      </a:lnTo>
                      <a:lnTo>
                        <a:pt x="1672" y="5002"/>
                      </a:lnTo>
                      <a:lnTo>
                        <a:pt x="1719" y="5002"/>
                      </a:lnTo>
                      <a:lnTo>
                        <a:pt x="1763" y="5001"/>
                      </a:lnTo>
                      <a:lnTo>
                        <a:pt x="1802" y="5000"/>
                      </a:lnTo>
                      <a:lnTo>
                        <a:pt x="1838" y="4998"/>
                      </a:lnTo>
                      <a:lnTo>
                        <a:pt x="1872" y="4996"/>
                      </a:lnTo>
                      <a:lnTo>
                        <a:pt x="1927" y="4990"/>
                      </a:lnTo>
                      <a:lnTo>
                        <a:pt x="1970" y="4984"/>
                      </a:lnTo>
                      <a:lnTo>
                        <a:pt x="2019" y="5092"/>
                      </a:lnTo>
                      <a:lnTo>
                        <a:pt x="2067" y="5200"/>
                      </a:lnTo>
                      <a:lnTo>
                        <a:pt x="2113" y="5310"/>
                      </a:lnTo>
                      <a:lnTo>
                        <a:pt x="2158" y="5420"/>
                      </a:lnTo>
                      <a:lnTo>
                        <a:pt x="2179" y="5475"/>
                      </a:lnTo>
                      <a:lnTo>
                        <a:pt x="2201" y="5530"/>
                      </a:lnTo>
                      <a:lnTo>
                        <a:pt x="2222" y="5587"/>
                      </a:lnTo>
                      <a:lnTo>
                        <a:pt x="2242" y="5643"/>
                      </a:lnTo>
                      <a:lnTo>
                        <a:pt x="2262" y="5699"/>
                      </a:lnTo>
                      <a:lnTo>
                        <a:pt x="2280" y="5755"/>
                      </a:lnTo>
                      <a:lnTo>
                        <a:pt x="2298" y="5813"/>
                      </a:lnTo>
                      <a:lnTo>
                        <a:pt x="2317" y="5870"/>
                      </a:lnTo>
                      <a:lnTo>
                        <a:pt x="2333" y="5927"/>
                      </a:lnTo>
                      <a:lnTo>
                        <a:pt x="2349" y="5986"/>
                      </a:lnTo>
                      <a:lnTo>
                        <a:pt x="2366" y="6044"/>
                      </a:lnTo>
                      <a:lnTo>
                        <a:pt x="2380" y="6103"/>
                      </a:lnTo>
                      <a:lnTo>
                        <a:pt x="2394" y="6162"/>
                      </a:lnTo>
                      <a:lnTo>
                        <a:pt x="2408" y="6222"/>
                      </a:lnTo>
                      <a:lnTo>
                        <a:pt x="2420" y="6282"/>
                      </a:lnTo>
                      <a:lnTo>
                        <a:pt x="2430" y="6343"/>
                      </a:lnTo>
                      <a:lnTo>
                        <a:pt x="2441" y="6404"/>
                      </a:lnTo>
                      <a:lnTo>
                        <a:pt x="2451" y="6465"/>
                      </a:lnTo>
                      <a:lnTo>
                        <a:pt x="2460" y="6528"/>
                      </a:lnTo>
                      <a:lnTo>
                        <a:pt x="2467" y="6591"/>
                      </a:lnTo>
                      <a:lnTo>
                        <a:pt x="2474" y="6654"/>
                      </a:lnTo>
                      <a:lnTo>
                        <a:pt x="2479" y="6719"/>
                      </a:lnTo>
                      <a:lnTo>
                        <a:pt x="2484" y="6782"/>
                      </a:lnTo>
                      <a:lnTo>
                        <a:pt x="2487" y="6847"/>
                      </a:lnTo>
                      <a:lnTo>
                        <a:pt x="2490" y="6958"/>
                      </a:lnTo>
                      <a:lnTo>
                        <a:pt x="2490" y="7067"/>
                      </a:lnTo>
                      <a:lnTo>
                        <a:pt x="2488" y="7177"/>
                      </a:lnTo>
                      <a:lnTo>
                        <a:pt x="2482" y="7287"/>
                      </a:lnTo>
                      <a:lnTo>
                        <a:pt x="2474" y="7396"/>
                      </a:lnTo>
                      <a:lnTo>
                        <a:pt x="2464" y="7505"/>
                      </a:lnTo>
                      <a:lnTo>
                        <a:pt x="2451" y="7614"/>
                      </a:lnTo>
                      <a:lnTo>
                        <a:pt x="2437" y="7721"/>
                      </a:lnTo>
                      <a:lnTo>
                        <a:pt x="2420" y="7828"/>
                      </a:lnTo>
                      <a:lnTo>
                        <a:pt x="2401" y="7934"/>
                      </a:lnTo>
                      <a:lnTo>
                        <a:pt x="2381" y="8038"/>
                      </a:lnTo>
                      <a:lnTo>
                        <a:pt x="2359" y="8142"/>
                      </a:lnTo>
                      <a:lnTo>
                        <a:pt x="2336" y="8243"/>
                      </a:lnTo>
                      <a:lnTo>
                        <a:pt x="2311" y="8344"/>
                      </a:lnTo>
                      <a:lnTo>
                        <a:pt x="2287" y="8444"/>
                      </a:lnTo>
                      <a:lnTo>
                        <a:pt x="2259" y="8540"/>
                      </a:lnTo>
                      <a:lnTo>
                        <a:pt x="2232" y="8635"/>
                      </a:lnTo>
                      <a:lnTo>
                        <a:pt x="2204" y="8728"/>
                      </a:lnTo>
                      <a:lnTo>
                        <a:pt x="2176" y="8819"/>
                      </a:lnTo>
                      <a:lnTo>
                        <a:pt x="2147" y="8908"/>
                      </a:lnTo>
                      <a:lnTo>
                        <a:pt x="2119" y="8993"/>
                      </a:lnTo>
                      <a:lnTo>
                        <a:pt x="2089" y="9077"/>
                      </a:lnTo>
                      <a:lnTo>
                        <a:pt x="2060" y="9158"/>
                      </a:lnTo>
                      <a:lnTo>
                        <a:pt x="2031" y="9236"/>
                      </a:lnTo>
                      <a:lnTo>
                        <a:pt x="2002" y="9311"/>
                      </a:lnTo>
                      <a:lnTo>
                        <a:pt x="1974" y="9382"/>
                      </a:lnTo>
                      <a:lnTo>
                        <a:pt x="1947" y="9450"/>
                      </a:lnTo>
                      <a:lnTo>
                        <a:pt x="1920" y="9515"/>
                      </a:lnTo>
                      <a:lnTo>
                        <a:pt x="1869" y="9633"/>
                      </a:lnTo>
                      <a:lnTo>
                        <a:pt x="1823" y="9737"/>
                      </a:lnTo>
                      <a:lnTo>
                        <a:pt x="2324" y="9737"/>
                      </a:lnTo>
                      <a:lnTo>
                        <a:pt x="2324" y="9737"/>
                      </a:lnTo>
                      <a:lnTo>
                        <a:pt x="2347" y="9701"/>
                      </a:lnTo>
                      <a:lnTo>
                        <a:pt x="2372" y="9665"/>
                      </a:lnTo>
                      <a:lnTo>
                        <a:pt x="2385" y="9646"/>
                      </a:lnTo>
                      <a:lnTo>
                        <a:pt x="2399" y="9628"/>
                      </a:lnTo>
                      <a:lnTo>
                        <a:pt x="2413" y="9609"/>
                      </a:lnTo>
                      <a:lnTo>
                        <a:pt x="2428" y="9592"/>
                      </a:lnTo>
                      <a:lnTo>
                        <a:pt x="2445" y="9573"/>
                      </a:lnTo>
                      <a:lnTo>
                        <a:pt x="2461" y="9556"/>
                      </a:lnTo>
                      <a:lnTo>
                        <a:pt x="2478" y="9539"/>
                      </a:lnTo>
                      <a:lnTo>
                        <a:pt x="2495" y="9522"/>
                      </a:lnTo>
                      <a:lnTo>
                        <a:pt x="2514" y="9506"/>
                      </a:lnTo>
                      <a:lnTo>
                        <a:pt x="2532" y="9491"/>
                      </a:lnTo>
                      <a:lnTo>
                        <a:pt x="2552" y="9476"/>
                      </a:lnTo>
                      <a:lnTo>
                        <a:pt x="2572" y="9463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27C92504-4221-4C30-9D42-259C4B9FE7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4876729" flipV="1">
                  <a:off x="5758162" y="1779441"/>
                  <a:ext cx="1349609" cy="3199618"/>
                </a:xfrm>
                <a:custGeom>
                  <a:avLst/>
                  <a:gdLst>
                    <a:gd name="connsiteX0" fmla="*/ 0 w 1349609"/>
                    <a:gd name="connsiteY0" fmla="*/ 2792297 h 3199618"/>
                    <a:gd name="connsiteX1" fmla="*/ 3836 w 1349609"/>
                    <a:gd name="connsiteY1" fmla="*/ 2793576 h 3199618"/>
                    <a:gd name="connsiteX2" fmla="*/ 12788 w 1349609"/>
                    <a:gd name="connsiteY2" fmla="*/ 2799332 h 3199618"/>
                    <a:gd name="connsiteX3" fmla="*/ 26855 w 1349609"/>
                    <a:gd name="connsiteY3" fmla="*/ 2808286 h 3199618"/>
                    <a:gd name="connsiteX4" fmla="*/ 47954 w 1349609"/>
                    <a:gd name="connsiteY4" fmla="*/ 2819797 h 3199618"/>
                    <a:gd name="connsiteX5" fmla="*/ 72891 w 1349609"/>
                    <a:gd name="connsiteY5" fmla="*/ 2833868 h 3199618"/>
                    <a:gd name="connsiteX6" fmla="*/ 103581 w 1349609"/>
                    <a:gd name="connsiteY6" fmla="*/ 2850496 h 3199618"/>
                    <a:gd name="connsiteX7" fmla="*/ 138108 w 1349609"/>
                    <a:gd name="connsiteY7" fmla="*/ 2867764 h 3199618"/>
                    <a:gd name="connsiteX8" fmla="*/ 176472 w 1349609"/>
                    <a:gd name="connsiteY8" fmla="*/ 2886951 h 3199618"/>
                    <a:gd name="connsiteX9" fmla="*/ 218672 w 1349609"/>
                    <a:gd name="connsiteY9" fmla="*/ 2906777 h 3199618"/>
                    <a:gd name="connsiteX10" fmla="*/ 264707 w 1349609"/>
                    <a:gd name="connsiteY10" fmla="*/ 2927882 h 3199618"/>
                    <a:gd name="connsiteX11" fmla="*/ 313301 w 1349609"/>
                    <a:gd name="connsiteY11" fmla="*/ 2949627 h 3199618"/>
                    <a:gd name="connsiteX12" fmla="*/ 365092 w 1349609"/>
                    <a:gd name="connsiteY12" fmla="*/ 2970093 h 3199618"/>
                    <a:gd name="connsiteX13" fmla="*/ 391946 w 1349609"/>
                    <a:gd name="connsiteY13" fmla="*/ 2980326 h 3199618"/>
                    <a:gd name="connsiteX14" fmla="*/ 418800 w 1349609"/>
                    <a:gd name="connsiteY14" fmla="*/ 2989919 h 3199618"/>
                    <a:gd name="connsiteX15" fmla="*/ 446294 w 1349609"/>
                    <a:gd name="connsiteY15" fmla="*/ 3000152 h 3199618"/>
                    <a:gd name="connsiteX16" fmla="*/ 475067 w 1349609"/>
                    <a:gd name="connsiteY16" fmla="*/ 3009745 h 3199618"/>
                    <a:gd name="connsiteX17" fmla="*/ 503200 w 1349609"/>
                    <a:gd name="connsiteY17" fmla="*/ 3019339 h 3199618"/>
                    <a:gd name="connsiteX18" fmla="*/ 532612 w 1349609"/>
                    <a:gd name="connsiteY18" fmla="*/ 3027653 h 3199618"/>
                    <a:gd name="connsiteX19" fmla="*/ 562024 w 1349609"/>
                    <a:gd name="connsiteY19" fmla="*/ 3035967 h 3199618"/>
                    <a:gd name="connsiteX20" fmla="*/ 592075 w 1349609"/>
                    <a:gd name="connsiteY20" fmla="*/ 3044281 h 3199618"/>
                    <a:gd name="connsiteX21" fmla="*/ 616372 w 1349609"/>
                    <a:gd name="connsiteY21" fmla="*/ 3050677 h 3199618"/>
                    <a:gd name="connsiteX22" fmla="*/ 640669 w 1349609"/>
                    <a:gd name="connsiteY22" fmla="*/ 3055793 h 3199618"/>
                    <a:gd name="connsiteX23" fmla="*/ 665605 w 1349609"/>
                    <a:gd name="connsiteY23" fmla="*/ 3061549 h 3199618"/>
                    <a:gd name="connsiteX24" fmla="*/ 689262 w 1349609"/>
                    <a:gd name="connsiteY24" fmla="*/ 3066026 h 3199618"/>
                    <a:gd name="connsiteX25" fmla="*/ 737856 w 1349609"/>
                    <a:gd name="connsiteY25" fmla="*/ 3074980 h 3199618"/>
                    <a:gd name="connsiteX26" fmla="*/ 786450 w 1349609"/>
                    <a:gd name="connsiteY26" fmla="*/ 3083294 h 3199618"/>
                    <a:gd name="connsiteX27" fmla="*/ 834404 w 1349609"/>
                    <a:gd name="connsiteY27" fmla="*/ 3089690 h 3199618"/>
                    <a:gd name="connsiteX28" fmla="*/ 880440 w 1349609"/>
                    <a:gd name="connsiteY28" fmla="*/ 3096085 h 3199618"/>
                    <a:gd name="connsiteX29" fmla="*/ 926476 w 1349609"/>
                    <a:gd name="connsiteY29" fmla="*/ 3101202 h 3199618"/>
                    <a:gd name="connsiteX30" fmla="*/ 969955 w 1349609"/>
                    <a:gd name="connsiteY30" fmla="*/ 3104400 h 3199618"/>
                    <a:gd name="connsiteX31" fmla="*/ 1011515 w 1349609"/>
                    <a:gd name="connsiteY31" fmla="*/ 3107597 h 3199618"/>
                    <a:gd name="connsiteX32" fmla="*/ 1051796 w 1349609"/>
                    <a:gd name="connsiteY32" fmla="*/ 3110156 h 3199618"/>
                    <a:gd name="connsiteX33" fmla="*/ 1088242 w 1349609"/>
                    <a:gd name="connsiteY33" fmla="*/ 3112074 h 3199618"/>
                    <a:gd name="connsiteX34" fmla="*/ 1122769 w 1349609"/>
                    <a:gd name="connsiteY34" fmla="*/ 3113353 h 3199618"/>
                    <a:gd name="connsiteX35" fmla="*/ 1154099 w 1349609"/>
                    <a:gd name="connsiteY35" fmla="*/ 3113993 h 3199618"/>
                    <a:gd name="connsiteX36" fmla="*/ 1181593 w 1349609"/>
                    <a:gd name="connsiteY36" fmla="*/ 3113993 h 3199618"/>
                    <a:gd name="connsiteX37" fmla="*/ 1205889 w 1349609"/>
                    <a:gd name="connsiteY37" fmla="*/ 3114632 h 3199618"/>
                    <a:gd name="connsiteX38" fmla="*/ 1225711 w 1349609"/>
                    <a:gd name="connsiteY38" fmla="*/ 3113993 h 3199618"/>
                    <a:gd name="connsiteX39" fmla="*/ 1189905 w 1349609"/>
                    <a:gd name="connsiteY39" fmla="*/ 3037246 h 3199618"/>
                    <a:gd name="connsiteX40" fmla="*/ 1153460 w 1349609"/>
                    <a:gd name="connsiteY40" fmla="*/ 2960500 h 3199618"/>
                    <a:gd name="connsiteX41" fmla="*/ 1117014 w 1349609"/>
                    <a:gd name="connsiteY41" fmla="*/ 2883113 h 3199618"/>
                    <a:gd name="connsiteX42" fmla="*/ 1080569 w 1349609"/>
                    <a:gd name="connsiteY42" fmla="*/ 2805088 h 3199618"/>
                    <a:gd name="connsiteX43" fmla="*/ 1044763 w 1349609"/>
                    <a:gd name="connsiteY43" fmla="*/ 2727701 h 3199618"/>
                    <a:gd name="connsiteX44" fmla="*/ 1008318 w 1349609"/>
                    <a:gd name="connsiteY44" fmla="*/ 2649036 h 3199618"/>
                    <a:gd name="connsiteX45" fmla="*/ 973791 w 1349609"/>
                    <a:gd name="connsiteY45" fmla="*/ 2569731 h 3199618"/>
                    <a:gd name="connsiteX46" fmla="*/ 939264 w 1349609"/>
                    <a:gd name="connsiteY46" fmla="*/ 2490427 h 3199618"/>
                    <a:gd name="connsiteX47" fmla="*/ 923279 w 1349609"/>
                    <a:gd name="connsiteY47" fmla="*/ 2450135 h 3199618"/>
                    <a:gd name="connsiteX48" fmla="*/ 906655 w 1349609"/>
                    <a:gd name="connsiteY48" fmla="*/ 2409843 h 3199618"/>
                    <a:gd name="connsiteX49" fmla="*/ 890670 w 1349609"/>
                    <a:gd name="connsiteY49" fmla="*/ 2369551 h 3199618"/>
                    <a:gd name="connsiteX50" fmla="*/ 875325 w 1349609"/>
                    <a:gd name="connsiteY50" fmla="*/ 2328620 h 3199618"/>
                    <a:gd name="connsiteX51" fmla="*/ 859980 w 1349609"/>
                    <a:gd name="connsiteY51" fmla="*/ 2287687 h 3199618"/>
                    <a:gd name="connsiteX52" fmla="*/ 845274 w 1349609"/>
                    <a:gd name="connsiteY52" fmla="*/ 2246117 h 3199618"/>
                    <a:gd name="connsiteX53" fmla="*/ 830568 w 1349609"/>
                    <a:gd name="connsiteY53" fmla="*/ 2203906 h 3199618"/>
                    <a:gd name="connsiteX54" fmla="*/ 817140 w 1349609"/>
                    <a:gd name="connsiteY54" fmla="*/ 2162335 h 3199618"/>
                    <a:gd name="connsiteX55" fmla="*/ 803713 w 1349609"/>
                    <a:gd name="connsiteY55" fmla="*/ 2119485 h 3199618"/>
                    <a:gd name="connsiteX56" fmla="*/ 790286 w 1349609"/>
                    <a:gd name="connsiteY56" fmla="*/ 2076635 h 3199618"/>
                    <a:gd name="connsiteX57" fmla="*/ 778138 w 1349609"/>
                    <a:gd name="connsiteY57" fmla="*/ 2033784 h 3199618"/>
                    <a:gd name="connsiteX58" fmla="*/ 766629 w 1349609"/>
                    <a:gd name="connsiteY58" fmla="*/ 1990295 h 3199618"/>
                    <a:gd name="connsiteX59" fmla="*/ 755120 w 1349609"/>
                    <a:gd name="connsiteY59" fmla="*/ 1946165 h 3199618"/>
                    <a:gd name="connsiteX60" fmla="*/ 744889 w 1349609"/>
                    <a:gd name="connsiteY60" fmla="*/ 1901397 h 3199618"/>
                    <a:gd name="connsiteX61" fmla="*/ 735298 w 1349609"/>
                    <a:gd name="connsiteY61" fmla="*/ 1857267 h 3199618"/>
                    <a:gd name="connsiteX62" fmla="*/ 725708 w 1349609"/>
                    <a:gd name="connsiteY62" fmla="*/ 1811220 h 3199618"/>
                    <a:gd name="connsiteX63" fmla="*/ 710363 w 1349609"/>
                    <a:gd name="connsiteY63" fmla="*/ 1722961 h 3199618"/>
                    <a:gd name="connsiteX64" fmla="*/ 699493 w 1349609"/>
                    <a:gd name="connsiteY64" fmla="*/ 1634702 h 3199618"/>
                    <a:gd name="connsiteX65" fmla="*/ 691820 w 1349609"/>
                    <a:gd name="connsiteY65" fmla="*/ 1548362 h 3199618"/>
                    <a:gd name="connsiteX66" fmla="*/ 687344 w 1349609"/>
                    <a:gd name="connsiteY66" fmla="*/ 1462022 h 3199618"/>
                    <a:gd name="connsiteX67" fmla="*/ 686066 w 1349609"/>
                    <a:gd name="connsiteY67" fmla="*/ 1376962 h 3199618"/>
                    <a:gd name="connsiteX68" fmla="*/ 687983 w 1349609"/>
                    <a:gd name="connsiteY68" fmla="*/ 1293180 h 3199618"/>
                    <a:gd name="connsiteX69" fmla="*/ 693099 w 1349609"/>
                    <a:gd name="connsiteY69" fmla="*/ 1210038 h 3199618"/>
                    <a:gd name="connsiteX70" fmla="*/ 700772 w 1349609"/>
                    <a:gd name="connsiteY70" fmla="*/ 1128815 h 3199618"/>
                    <a:gd name="connsiteX71" fmla="*/ 710362 w 1349609"/>
                    <a:gd name="connsiteY71" fmla="*/ 1049510 h 3199618"/>
                    <a:gd name="connsiteX72" fmla="*/ 721871 w 1349609"/>
                    <a:gd name="connsiteY72" fmla="*/ 972124 h 3199618"/>
                    <a:gd name="connsiteX73" fmla="*/ 735938 w 1349609"/>
                    <a:gd name="connsiteY73" fmla="*/ 896656 h 3199618"/>
                    <a:gd name="connsiteX74" fmla="*/ 751923 w 1349609"/>
                    <a:gd name="connsiteY74" fmla="*/ 822468 h 3199618"/>
                    <a:gd name="connsiteX75" fmla="*/ 768547 w 1349609"/>
                    <a:gd name="connsiteY75" fmla="*/ 750838 h 3199618"/>
                    <a:gd name="connsiteX76" fmla="*/ 787089 w 1349609"/>
                    <a:gd name="connsiteY76" fmla="*/ 681765 h 3199618"/>
                    <a:gd name="connsiteX77" fmla="*/ 805631 w 1349609"/>
                    <a:gd name="connsiteY77" fmla="*/ 614612 h 3199618"/>
                    <a:gd name="connsiteX78" fmla="*/ 826092 w 1349609"/>
                    <a:gd name="connsiteY78" fmla="*/ 551296 h 3199618"/>
                    <a:gd name="connsiteX79" fmla="*/ 846552 w 1349609"/>
                    <a:gd name="connsiteY79" fmla="*/ 489259 h 3199618"/>
                    <a:gd name="connsiteX80" fmla="*/ 867652 w 1349609"/>
                    <a:gd name="connsiteY80" fmla="*/ 431060 h 3199618"/>
                    <a:gd name="connsiteX81" fmla="*/ 888113 w 1349609"/>
                    <a:gd name="connsiteY81" fmla="*/ 376058 h 3199618"/>
                    <a:gd name="connsiteX82" fmla="*/ 909213 w 1349609"/>
                    <a:gd name="connsiteY82" fmla="*/ 323615 h 3199618"/>
                    <a:gd name="connsiteX83" fmla="*/ 929673 w 1349609"/>
                    <a:gd name="connsiteY83" fmla="*/ 275009 h 3199618"/>
                    <a:gd name="connsiteX84" fmla="*/ 948855 w 1349609"/>
                    <a:gd name="connsiteY84" fmla="*/ 229600 h 3199618"/>
                    <a:gd name="connsiteX85" fmla="*/ 968676 w 1349609"/>
                    <a:gd name="connsiteY85" fmla="*/ 187390 h 3199618"/>
                    <a:gd name="connsiteX86" fmla="*/ 986579 w 1349609"/>
                    <a:gd name="connsiteY86" fmla="*/ 150296 h 3199618"/>
                    <a:gd name="connsiteX87" fmla="*/ 1003203 w 1349609"/>
                    <a:gd name="connsiteY87" fmla="*/ 116399 h 3199618"/>
                    <a:gd name="connsiteX88" fmla="*/ 1018548 w 1349609"/>
                    <a:gd name="connsiteY88" fmla="*/ 85700 h 3199618"/>
                    <a:gd name="connsiteX89" fmla="*/ 1031336 w 1349609"/>
                    <a:gd name="connsiteY89" fmla="*/ 60118 h 3199618"/>
                    <a:gd name="connsiteX90" fmla="*/ 1043484 w 1349609"/>
                    <a:gd name="connsiteY90" fmla="*/ 39013 h 3199618"/>
                    <a:gd name="connsiteX91" fmla="*/ 1060109 w 1349609"/>
                    <a:gd name="connsiteY91" fmla="*/ 9593 h 3199618"/>
                    <a:gd name="connsiteX92" fmla="*/ 1065224 w 1349609"/>
                    <a:gd name="connsiteY92" fmla="*/ 0 h 3199618"/>
                    <a:gd name="connsiteX93" fmla="*/ 1062027 w 1349609"/>
                    <a:gd name="connsiteY93" fmla="*/ 9594 h 3199618"/>
                    <a:gd name="connsiteX94" fmla="*/ 1053075 w 1349609"/>
                    <a:gd name="connsiteY94" fmla="*/ 37094 h 3199618"/>
                    <a:gd name="connsiteX95" fmla="*/ 1038369 w 1349609"/>
                    <a:gd name="connsiteY95" fmla="*/ 80584 h 3199618"/>
                    <a:gd name="connsiteX96" fmla="*/ 1019827 w 1349609"/>
                    <a:gd name="connsiteY96" fmla="*/ 138784 h 3199618"/>
                    <a:gd name="connsiteX97" fmla="*/ 997448 w 1349609"/>
                    <a:gd name="connsiteY97" fmla="*/ 209774 h 3199618"/>
                    <a:gd name="connsiteX98" fmla="*/ 973152 w 1349609"/>
                    <a:gd name="connsiteY98" fmla="*/ 293556 h 3199618"/>
                    <a:gd name="connsiteX99" fmla="*/ 946297 w 1349609"/>
                    <a:gd name="connsiteY99" fmla="*/ 386931 h 3199618"/>
                    <a:gd name="connsiteX100" fmla="*/ 918803 w 1349609"/>
                    <a:gd name="connsiteY100" fmla="*/ 488620 h 3199618"/>
                    <a:gd name="connsiteX101" fmla="*/ 904737 w 1349609"/>
                    <a:gd name="connsiteY101" fmla="*/ 542982 h 3199618"/>
                    <a:gd name="connsiteX102" fmla="*/ 890670 w 1349609"/>
                    <a:gd name="connsiteY102" fmla="*/ 598623 h 3199618"/>
                    <a:gd name="connsiteX103" fmla="*/ 877243 w 1349609"/>
                    <a:gd name="connsiteY103" fmla="*/ 655543 h 3199618"/>
                    <a:gd name="connsiteX104" fmla="*/ 863177 w 1349609"/>
                    <a:gd name="connsiteY104" fmla="*/ 713743 h 3199618"/>
                    <a:gd name="connsiteX105" fmla="*/ 850389 w 1349609"/>
                    <a:gd name="connsiteY105" fmla="*/ 773222 h 3199618"/>
                    <a:gd name="connsiteX106" fmla="*/ 837601 w 1349609"/>
                    <a:gd name="connsiteY106" fmla="*/ 833340 h 3199618"/>
                    <a:gd name="connsiteX107" fmla="*/ 825453 w 1349609"/>
                    <a:gd name="connsiteY107" fmla="*/ 894098 h 3199618"/>
                    <a:gd name="connsiteX108" fmla="*/ 813304 w 1349609"/>
                    <a:gd name="connsiteY108" fmla="*/ 955495 h 3199618"/>
                    <a:gd name="connsiteX109" fmla="*/ 802434 w 1349609"/>
                    <a:gd name="connsiteY109" fmla="*/ 1016892 h 3199618"/>
                    <a:gd name="connsiteX110" fmla="*/ 792844 w 1349609"/>
                    <a:gd name="connsiteY110" fmla="*/ 1078929 h 3199618"/>
                    <a:gd name="connsiteX111" fmla="*/ 783892 w 1349609"/>
                    <a:gd name="connsiteY111" fmla="*/ 1140966 h 3199618"/>
                    <a:gd name="connsiteX112" fmla="*/ 776220 w 1349609"/>
                    <a:gd name="connsiteY112" fmla="*/ 1201723 h 3199618"/>
                    <a:gd name="connsiteX113" fmla="*/ 769186 w 1349609"/>
                    <a:gd name="connsiteY113" fmla="*/ 1262481 h 3199618"/>
                    <a:gd name="connsiteX114" fmla="*/ 763432 w 1349609"/>
                    <a:gd name="connsiteY114" fmla="*/ 1323239 h 3199618"/>
                    <a:gd name="connsiteX115" fmla="*/ 759596 w 1349609"/>
                    <a:gd name="connsiteY115" fmla="*/ 1382078 h 3199618"/>
                    <a:gd name="connsiteX116" fmla="*/ 756399 w 1349609"/>
                    <a:gd name="connsiteY116" fmla="*/ 1440918 h 3199618"/>
                    <a:gd name="connsiteX117" fmla="*/ 755759 w 1349609"/>
                    <a:gd name="connsiteY117" fmla="*/ 1498477 h 3199618"/>
                    <a:gd name="connsiteX118" fmla="*/ 758317 w 1349609"/>
                    <a:gd name="connsiteY118" fmla="*/ 1556037 h 3199618"/>
                    <a:gd name="connsiteX119" fmla="*/ 762793 w 1349609"/>
                    <a:gd name="connsiteY119" fmla="*/ 1612958 h 3199618"/>
                    <a:gd name="connsiteX120" fmla="*/ 769826 w 1349609"/>
                    <a:gd name="connsiteY120" fmla="*/ 1669239 h 3199618"/>
                    <a:gd name="connsiteX121" fmla="*/ 779416 w 1349609"/>
                    <a:gd name="connsiteY121" fmla="*/ 1726158 h 3199618"/>
                    <a:gd name="connsiteX122" fmla="*/ 792204 w 1349609"/>
                    <a:gd name="connsiteY122" fmla="*/ 1783718 h 3199618"/>
                    <a:gd name="connsiteX123" fmla="*/ 805631 w 1349609"/>
                    <a:gd name="connsiteY123" fmla="*/ 1841279 h 3199618"/>
                    <a:gd name="connsiteX124" fmla="*/ 822256 w 1349609"/>
                    <a:gd name="connsiteY124" fmla="*/ 1899478 h 3199618"/>
                    <a:gd name="connsiteX125" fmla="*/ 840798 w 1349609"/>
                    <a:gd name="connsiteY125" fmla="*/ 1958317 h 3199618"/>
                    <a:gd name="connsiteX126" fmla="*/ 861898 w 1349609"/>
                    <a:gd name="connsiteY126" fmla="*/ 2017795 h 3199618"/>
                    <a:gd name="connsiteX127" fmla="*/ 884276 w 1349609"/>
                    <a:gd name="connsiteY127" fmla="*/ 2078554 h 3199618"/>
                    <a:gd name="connsiteX128" fmla="*/ 908573 w 1349609"/>
                    <a:gd name="connsiteY128" fmla="*/ 2139951 h 3199618"/>
                    <a:gd name="connsiteX129" fmla="*/ 934149 w 1349609"/>
                    <a:gd name="connsiteY129" fmla="*/ 2203266 h 3199618"/>
                    <a:gd name="connsiteX130" fmla="*/ 961643 w 1349609"/>
                    <a:gd name="connsiteY130" fmla="*/ 2268501 h 3199618"/>
                    <a:gd name="connsiteX131" fmla="*/ 990415 w 1349609"/>
                    <a:gd name="connsiteY131" fmla="*/ 2334375 h 3199618"/>
                    <a:gd name="connsiteX132" fmla="*/ 1021745 w 1349609"/>
                    <a:gd name="connsiteY132" fmla="*/ 2403448 h 3199618"/>
                    <a:gd name="connsiteX133" fmla="*/ 1086963 w 1349609"/>
                    <a:gd name="connsiteY133" fmla="*/ 2546708 h 3199618"/>
                    <a:gd name="connsiteX134" fmla="*/ 1157296 w 1349609"/>
                    <a:gd name="connsiteY134" fmla="*/ 2699561 h 3199618"/>
                    <a:gd name="connsiteX135" fmla="*/ 1194381 w 1349609"/>
                    <a:gd name="connsiteY135" fmla="*/ 2779505 h 3199618"/>
                    <a:gd name="connsiteX136" fmla="*/ 1231465 w 1349609"/>
                    <a:gd name="connsiteY136" fmla="*/ 2863287 h 3199618"/>
                    <a:gd name="connsiteX137" fmla="*/ 1270468 w 1349609"/>
                    <a:gd name="connsiteY137" fmla="*/ 2949627 h 3199618"/>
                    <a:gd name="connsiteX138" fmla="*/ 1309471 w 1349609"/>
                    <a:gd name="connsiteY138" fmla="*/ 3039165 h 3199618"/>
                    <a:gd name="connsiteX139" fmla="*/ 1349113 w 1349609"/>
                    <a:gd name="connsiteY139" fmla="*/ 3131900 h 3199618"/>
                    <a:gd name="connsiteX140" fmla="*/ 1349609 w 1349609"/>
                    <a:gd name="connsiteY140" fmla="*/ 3133070 h 3199618"/>
                    <a:gd name="connsiteX141" fmla="*/ 1265076 w 1349609"/>
                    <a:gd name="connsiteY141" fmla="*/ 3199618 h 3199618"/>
                    <a:gd name="connsiteX142" fmla="*/ 1259599 w 1349609"/>
                    <a:gd name="connsiteY142" fmla="*/ 3187542 h 3199618"/>
                    <a:gd name="connsiteX143" fmla="*/ 1232104 w 1349609"/>
                    <a:gd name="connsiteY143" fmla="*/ 3191379 h 3199618"/>
                    <a:gd name="connsiteX144" fmla="*/ 1196938 w 1349609"/>
                    <a:gd name="connsiteY144" fmla="*/ 3195216 h 3199618"/>
                    <a:gd name="connsiteX145" fmla="*/ 1175199 w 1349609"/>
                    <a:gd name="connsiteY145" fmla="*/ 3196495 h 3199618"/>
                    <a:gd name="connsiteX146" fmla="*/ 1152181 w 1349609"/>
                    <a:gd name="connsiteY146" fmla="*/ 3197774 h 3199618"/>
                    <a:gd name="connsiteX147" fmla="*/ 1127245 w 1349609"/>
                    <a:gd name="connsiteY147" fmla="*/ 3198414 h 3199618"/>
                    <a:gd name="connsiteX148" fmla="*/ 1099111 w 1349609"/>
                    <a:gd name="connsiteY148" fmla="*/ 3199054 h 3199618"/>
                    <a:gd name="connsiteX149" fmla="*/ 1069060 w 1349609"/>
                    <a:gd name="connsiteY149" fmla="*/ 3199053 h 3199618"/>
                    <a:gd name="connsiteX150" fmla="*/ 1037091 w 1349609"/>
                    <a:gd name="connsiteY150" fmla="*/ 3198414 h 3199618"/>
                    <a:gd name="connsiteX151" fmla="*/ 1001924 w 1349609"/>
                    <a:gd name="connsiteY151" fmla="*/ 3197135 h 3199618"/>
                    <a:gd name="connsiteX152" fmla="*/ 964840 w 1349609"/>
                    <a:gd name="connsiteY152" fmla="*/ 3195216 h 3199618"/>
                    <a:gd name="connsiteX153" fmla="*/ 925837 w 1349609"/>
                    <a:gd name="connsiteY153" fmla="*/ 3192019 h 3199618"/>
                    <a:gd name="connsiteX154" fmla="*/ 884277 w 1349609"/>
                    <a:gd name="connsiteY154" fmla="*/ 3188821 h 3199618"/>
                    <a:gd name="connsiteX155" fmla="*/ 839519 w 1349609"/>
                    <a:gd name="connsiteY155" fmla="*/ 3183704 h 3199618"/>
                    <a:gd name="connsiteX156" fmla="*/ 792844 w 1349609"/>
                    <a:gd name="connsiteY156" fmla="*/ 3177948 h 3199618"/>
                    <a:gd name="connsiteX157" fmla="*/ 756398 w 1349609"/>
                    <a:gd name="connsiteY157" fmla="*/ 3172192 h 3199618"/>
                    <a:gd name="connsiteX158" fmla="*/ 719953 w 1349609"/>
                    <a:gd name="connsiteY158" fmla="*/ 3165157 h 3199618"/>
                    <a:gd name="connsiteX159" fmla="*/ 684147 w 1349609"/>
                    <a:gd name="connsiteY159" fmla="*/ 3156204 h 3199618"/>
                    <a:gd name="connsiteX160" fmla="*/ 647702 w 1349609"/>
                    <a:gd name="connsiteY160" fmla="*/ 3146610 h 3199618"/>
                    <a:gd name="connsiteX161" fmla="*/ 611897 w 1349609"/>
                    <a:gd name="connsiteY161" fmla="*/ 3135738 h 3199618"/>
                    <a:gd name="connsiteX162" fmla="*/ 576090 w 1349609"/>
                    <a:gd name="connsiteY162" fmla="*/ 3122947 h 3199618"/>
                    <a:gd name="connsiteX163" fmla="*/ 540924 w 1349609"/>
                    <a:gd name="connsiteY163" fmla="*/ 3110156 h 3199618"/>
                    <a:gd name="connsiteX164" fmla="*/ 506397 w 1349609"/>
                    <a:gd name="connsiteY164" fmla="*/ 3096085 h 3199618"/>
                    <a:gd name="connsiteX165" fmla="*/ 471231 w 1349609"/>
                    <a:gd name="connsiteY165" fmla="*/ 3080736 h 3199618"/>
                    <a:gd name="connsiteX166" fmla="*/ 437343 w 1349609"/>
                    <a:gd name="connsiteY166" fmla="*/ 3065386 h 3199618"/>
                    <a:gd name="connsiteX167" fmla="*/ 404095 w 1349609"/>
                    <a:gd name="connsiteY167" fmla="*/ 3049398 h 3199618"/>
                    <a:gd name="connsiteX168" fmla="*/ 372764 w 1349609"/>
                    <a:gd name="connsiteY168" fmla="*/ 3032769 h 3199618"/>
                    <a:gd name="connsiteX169" fmla="*/ 340795 w 1349609"/>
                    <a:gd name="connsiteY169" fmla="*/ 3016141 h 3199618"/>
                    <a:gd name="connsiteX170" fmla="*/ 310104 w 1349609"/>
                    <a:gd name="connsiteY170" fmla="*/ 3000152 h 3199618"/>
                    <a:gd name="connsiteX171" fmla="*/ 280692 w 1349609"/>
                    <a:gd name="connsiteY171" fmla="*/ 2982245 h 3199618"/>
                    <a:gd name="connsiteX172" fmla="*/ 251280 w 1349609"/>
                    <a:gd name="connsiteY172" fmla="*/ 2965616 h 3199618"/>
                    <a:gd name="connsiteX173" fmla="*/ 224426 w 1349609"/>
                    <a:gd name="connsiteY173" fmla="*/ 2948348 h 3199618"/>
                    <a:gd name="connsiteX174" fmla="*/ 198211 w 1349609"/>
                    <a:gd name="connsiteY174" fmla="*/ 2931720 h 3199618"/>
                    <a:gd name="connsiteX175" fmla="*/ 172635 w 1349609"/>
                    <a:gd name="connsiteY175" fmla="*/ 2916370 h 3199618"/>
                    <a:gd name="connsiteX176" fmla="*/ 148978 w 1349609"/>
                    <a:gd name="connsiteY176" fmla="*/ 2901021 h 3199618"/>
                    <a:gd name="connsiteX177" fmla="*/ 106139 w 1349609"/>
                    <a:gd name="connsiteY177" fmla="*/ 2870962 h 3199618"/>
                    <a:gd name="connsiteX178" fmla="*/ 69694 w 1349609"/>
                    <a:gd name="connsiteY178" fmla="*/ 2844740 h 3199618"/>
                    <a:gd name="connsiteX179" fmla="*/ 40282 w 1349609"/>
                    <a:gd name="connsiteY179" fmla="*/ 2823635 h 3199618"/>
                    <a:gd name="connsiteX180" fmla="*/ 17903 w 1349609"/>
                    <a:gd name="connsiteY180" fmla="*/ 2807007 h 3199618"/>
                    <a:gd name="connsiteX181" fmla="*/ 5115 w 1349609"/>
                    <a:gd name="connsiteY181" fmla="*/ 2795495 h 3199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</a:cxnLst>
                  <a:rect l="l" t="t" r="r" b="b"/>
                  <a:pathLst>
                    <a:path w="1349609" h="3199618">
                      <a:moveTo>
                        <a:pt x="0" y="2792297"/>
                      </a:moveTo>
                      <a:lnTo>
                        <a:pt x="3836" y="2793576"/>
                      </a:lnTo>
                      <a:lnTo>
                        <a:pt x="12788" y="2799332"/>
                      </a:lnTo>
                      <a:lnTo>
                        <a:pt x="26855" y="2808286"/>
                      </a:lnTo>
                      <a:lnTo>
                        <a:pt x="47954" y="2819797"/>
                      </a:lnTo>
                      <a:lnTo>
                        <a:pt x="72891" y="2833868"/>
                      </a:lnTo>
                      <a:lnTo>
                        <a:pt x="103581" y="2850496"/>
                      </a:lnTo>
                      <a:lnTo>
                        <a:pt x="138108" y="2867764"/>
                      </a:lnTo>
                      <a:lnTo>
                        <a:pt x="176472" y="2886951"/>
                      </a:lnTo>
                      <a:lnTo>
                        <a:pt x="218672" y="2906777"/>
                      </a:lnTo>
                      <a:lnTo>
                        <a:pt x="264707" y="2927882"/>
                      </a:lnTo>
                      <a:lnTo>
                        <a:pt x="313301" y="2949627"/>
                      </a:lnTo>
                      <a:lnTo>
                        <a:pt x="365092" y="2970093"/>
                      </a:lnTo>
                      <a:lnTo>
                        <a:pt x="391946" y="2980326"/>
                      </a:lnTo>
                      <a:lnTo>
                        <a:pt x="418800" y="2989919"/>
                      </a:lnTo>
                      <a:lnTo>
                        <a:pt x="446294" y="3000152"/>
                      </a:lnTo>
                      <a:lnTo>
                        <a:pt x="475067" y="3009745"/>
                      </a:lnTo>
                      <a:lnTo>
                        <a:pt x="503200" y="3019339"/>
                      </a:lnTo>
                      <a:lnTo>
                        <a:pt x="532612" y="3027653"/>
                      </a:lnTo>
                      <a:lnTo>
                        <a:pt x="562024" y="3035967"/>
                      </a:lnTo>
                      <a:lnTo>
                        <a:pt x="592075" y="3044281"/>
                      </a:lnTo>
                      <a:lnTo>
                        <a:pt x="616372" y="3050677"/>
                      </a:lnTo>
                      <a:lnTo>
                        <a:pt x="640669" y="3055793"/>
                      </a:lnTo>
                      <a:lnTo>
                        <a:pt x="665605" y="3061549"/>
                      </a:lnTo>
                      <a:lnTo>
                        <a:pt x="689262" y="3066026"/>
                      </a:lnTo>
                      <a:lnTo>
                        <a:pt x="737856" y="3074980"/>
                      </a:lnTo>
                      <a:lnTo>
                        <a:pt x="786450" y="3083294"/>
                      </a:lnTo>
                      <a:lnTo>
                        <a:pt x="834404" y="3089690"/>
                      </a:lnTo>
                      <a:lnTo>
                        <a:pt x="880440" y="3096085"/>
                      </a:lnTo>
                      <a:lnTo>
                        <a:pt x="926476" y="3101202"/>
                      </a:lnTo>
                      <a:lnTo>
                        <a:pt x="969955" y="3104400"/>
                      </a:lnTo>
                      <a:lnTo>
                        <a:pt x="1011515" y="3107597"/>
                      </a:lnTo>
                      <a:lnTo>
                        <a:pt x="1051796" y="3110156"/>
                      </a:lnTo>
                      <a:lnTo>
                        <a:pt x="1088242" y="3112074"/>
                      </a:lnTo>
                      <a:lnTo>
                        <a:pt x="1122769" y="3113353"/>
                      </a:lnTo>
                      <a:lnTo>
                        <a:pt x="1154099" y="3113993"/>
                      </a:lnTo>
                      <a:lnTo>
                        <a:pt x="1181593" y="3113993"/>
                      </a:lnTo>
                      <a:lnTo>
                        <a:pt x="1205889" y="3114632"/>
                      </a:lnTo>
                      <a:lnTo>
                        <a:pt x="1225711" y="3113993"/>
                      </a:lnTo>
                      <a:lnTo>
                        <a:pt x="1189905" y="3037246"/>
                      </a:lnTo>
                      <a:lnTo>
                        <a:pt x="1153460" y="2960500"/>
                      </a:lnTo>
                      <a:lnTo>
                        <a:pt x="1117014" y="2883113"/>
                      </a:lnTo>
                      <a:lnTo>
                        <a:pt x="1080569" y="2805088"/>
                      </a:lnTo>
                      <a:lnTo>
                        <a:pt x="1044763" y="2727701"/>
                      </a:lnTo>
                      <a:lnTo>
                        <a:pt x="1008318" y="2649036"/>
                      </a:lnTo>
                      <a:lnTo>
                        <a:pt x="973791" y="2569731"/>
                      </a:lnTo>
                      <a:lnTo>
                        <a:pt x="939264" y="2490427"/>
                      </a:lnTo>
                      <a:lnTo>
                        <a:pt x="923279" y="2450135"/>
                      </a:lnTo>
                      <a:lnTo>
                        <a:pt x="906655" y="2409843"/>
                      </a:lnTo>
                      <a:lnTo>
                        <a:pt x="890670" y="2369551"/>
                      </a:lnTo>
                      <a:lnTo>
                        <a:pt x="875325" y="2328620"/>
                      </a:lnTo>
                      <a:lnTo>
                        <a:pt x="859980" y="2287687"/>
                      </a:lnTo>
                      <a:lnTo>
                        <a:pt x="845274" y="2246117"/>
                      </a:lnTo>
                      <a:lnTo>
                        <a:pt x="830568" y="2203906"/>
                      </a:lnTo>
                      <a:lnTo>
                        <a:pt x="817140" y="2162335"/>
                      </a:lnTo>
                      <a:lnTo>
                        <a:pt x="803713" y="2119485"/>
                      </a:lnTo>
                      <a:lnTo>
                        <a:pt x="790286" y="2076635"/>
                      </a:lnTo>
                      <a:lnTo>
                        <a:pt x="778138" y="2033784"/>
                      </a:lnTo>
                      <a:lnTo>
                        <a:pt x="766629" y="1990295"/>
                      </a:lnTo>
                      <a:lnTo>
                        <a:pt x="755120" y="1946165"/>
                      </a:lnTo>
                      <a:lnTo>
                        <a:pt x="744889" y="1901397"/>
                      </a:lnTo>
                      <a:lnTo>
                        <a:pt x="735298" y="1857267"/>
                      </a:lnTo>
                      <a:lnTo>
                        <a:pt x="725708" y="1811220"/>
                      </a:lnTo>
                      <a:lnTo>
                        <a:pt x="710363" y="1722961"/>
                      </a:lnTo>
                      <a:lnTo>
                        <a:pt x="699493" y="1634702"/>
                      </a:lnTo>
                      <a:lnTo>
                        <a:pt x="691820" y="1548362"/>
                      </a:lnTo>
                      <a:lnTo>
                        <a:pt x="687344" y="1462022"/>
                      </a:lnTo>
                      <a:lnTo>
                        <a:pt x="686066" y="1376962"/>
                      </a:lnTo>
                      <a:lnTo>
                        <a:pt x="687983" y="1293180"/>
                      </a:lnTo>
                      <a:lnTo>
                        <a:pt x="693099" y="1210038"/>
                      </a:lnTo>
                      <a:lnTo>
                        <a:pt x="700772" y="1128815"/>
                      </a:lnTo>
                      <a:lnTo>
                        <a:pt x="710362" y="1049510"/>
                      </a:lnTo>
                      <a:lnTo>
                        <a:pt x="721871" y="972124"/>
                      </a:lnTo>
                      <a:lnTo>
                        <a:pt x="735938" y="896656"/>
                      </a:lnTo>
                      <a:lnTo>
                        <a:pt x="751923" y="822468"/>
                      </a:lnTo>
                      <a:lnTo>
                        <a:pt x="768547" y="750838"/>
                      </a:lnTo>
                      <a:lnTo>
                        <a:pt x="787089" y="681765"/>
                      </a:lnTo>
                      <a:lnTo>
                        <a:pt x="805631" y="614612"/>
                      </a:lnTo>
                      <a:lnTo>
                        <a:pt x="826092" y="551296"/>
                      </a:lnTo>
                      <a:lnTo>
                        <a:pt x="846552" y="489259"/>
                      </a:lnTo>
                      <a:lnTo>
                        <a:pt x="867652" y="431060"/>
                      </a:lnTo>
                      <a:lnTo>
                        <a:pt x="888113" y="376058"/>
                      </a:lnTo>
                      <a:lnTo>
                        <a:pt x="909213" y="323615"/>
                      </a:lnTo>
                      <a:lnTo>
                        <a:pt x="929673" y="275009"/>
                      </a:lnTo>
                      <a:lnTo>
                        <a:pt x="948855" y="229600"/>
                      </a:lnTo>
                      <a:lnTo>
                        <a:pt x="968676" y="187390"/>
                      </a:lnTo>
                      <a:lnTo>
                        <a:pt x="986579" y="150296"/>
                      </a:lnTo>
                      <a:lnTo>
                        <a:pt x="1003203" y="116399"/>
                      </a:lnTo>
                      <a:lnTo>
                        <a:pt x="1018548" y="85700"/>
                      </a:lnTo>
                      <a:lnTo>
                        <a:pt x="1031336" y="60118"/>
                      </a:lnTo>
                      <a:lnTo>
                        <a:pt x="1043484" y="39013"/>
                      </a:lnTo>
                      <a:lnTo>
                        <a:pt x="1060109" y="9593"/>
                      </a:lnTo>
                      <a:lnTo>
                        <a:pt x="1065224" y="0"/>
                      </a:lnTo>
                      <a:lnTo>
                        <a:pt x="1062027" y="9594"/>
                      </a:lnTo>
                      <a:lnTo>
                        <a:pt x="1053075" y="37094"/>
                      </a:lnTo>
                      <a:lnTo>
                        <a:pt x="1038369" y="80584"/>
                      </a:lnTo>
                      <a:lnTo>
                        <a:pt x="1019827" y="138784"/>
                      </a:lnTo>
                      <a:lnTo>
                        <a:pt x="997448" y="209774"/>
                      </a:lnTo>
                      <a:lnTo>
                        <a:pt x="973152" y="293556"/>
                      </a:lnTo>
                      <a:lnTo>
                        <a:pt x="946297" y="386931"/>
                      </a:lnTo>
                      <a:lnTo>
                        <a:pt x="918803" y="488620"/>
                      </a:lnTo>
                      <a:lnTo>
                        <a:pt x="904737" y="542982"/>
                      </a:lnTo>
                      <a:lnTo>
                        <a:pt x="890670" y="598623"/>
                      </a:lnTo>
                      <a:lnTo>
                        <a:pt x="877243" y="655543"/>
                      </a:lnTo>
                      <a:lnTo>
                        <a:pt x="863177" y="713743"/>
                      </a:lnTo>
                      <a:lnTo>
                        <a:pt x="850389" y="773222"/>
                      </a:lnTo>
                      <a:lnTo>
                        <a:pt x="837601" y="833340"/>
                      </a:lnTo>
                      <a:lnTo>
                        <a:pt x="825453" y="894098"/>
                      </a:lnTo>
                      <a:lnTo>
                        <a:pt x="813304" y="955495"/>
                      </a:lnTo>
                      <a:lnTo>
                        <a:pt x="802434" y="1016892"/>
                      </a:lnTo>
                      <a:lnTo>
                        <a:pt x="792844" y="1078929"/>
                      </a:lnTo>
                      <a:lnTo>
                        <a:pt x="783892" y="1140966"/>
                      </a:lnTo>
                      <a:lnTo>
                        <a:pt x="776220" y="1201723"/>
                      </a:lnTo>
                      <a:lnTo>
                        <a:pt x="769186" y="1262481"/>
                      </a:lnTo>
                      <a:lnTo>
                        <a:pt x="763432" y="1323239"/>
                      </a:lnTo>
                      <a:lnTo>
                        <a:pt x="759596" y="1382078"/>
                      </a:lnTo>
                      <a:lnTo>
                        <a:pt x="756399" y="1440918"/>
                      </a:lnTo>
                      <a:lnTo>
                        <a:pt x="755759" y="1498477"/>
                      </a:lnTo>
                      <a:lnTo>
                        <a:pt x="758317" y="1556037"/>
                      </a:lnTo>
                      <a:lnTo>
                        <a:pt x="762793" y="1612958"/>
                      </a:lnTo>
                      <a:lnTo>
                        <a:pt x="769826" y="1669239"/>
                      </a:lnTo>
                      <a:lnTo>
                        <a:pt x="779416" y="1726158"/>
                      </a:lnTo>
                      <a:lnTo>
                        <a:pt x="792204" y="1783718"/>
                      </a:lnTo>
                      <a:lnTo>
                        <a:pt x="805631" y="1841279"/>
                      </a:lnTo>
                      <a:lnTo>
                        <a:pt x="822256" y="1899478"/>
                      </a:lnTo>
                      <a:lnTo>
                        <a:pt x="840798" y="1958317"/>
                      </a:lnTo>
                      <a:lnTo>
                        <a:pt x="861898" y="2017795"/>
                      </a:lnTo>
                      <a:lnTo>
                        <a:pt x="884276" y="2078554"/>
                      </a:lnTo>
                      <a:lnTo>
                        <a:pt x="908573" y="2139951"/>
                      </a:lnTo>
                      <a:lnTo>
                        <a:pt x="934149" y="2203266"/>
                      </a:lnTo>
                      <a:lnTo>
                        <a:pt x="961643" y="2268501"/>
                      </a:lnTo>
                      <a:lnTo>
                        <a:pt x="990415" y="2334375"/>
                      </a:lnTo>
                      <a:lnTo>
                        <a:pt x="1021745" y="2403448"/>
                      </a:lnTo>
                      <a:lnTo>
                        <a:pt x="1086963" y="2546708"/>
                      </a:lnTo>
                      <a:lnTo>
                        <a:pt x="1157296" y="2699561"/>
                      </a:lnTo>
                      <a:lnTo>
                        <a:pt x="1194381" y="2779505"/>
                      </a:lnTo>
                      <a:lnTo>
                        <a:pt x="1231465" y="2863287"/>
                      </a:lnTo>
                      <a:lnTo>
                        <a:pt x="1270468" y="2949627"/>
                      </a:lnTo>
                      <a:lnTo>
                        <a:pt x="1309471" y="3039165"/>
                      </a:lnTo>
                      <a:lnTo>
                        <a:pt x="1349113" y="3131900"/>
                      </a:lnTo>
                      <a:lnTo>
                        <a:pt x="1349609" y="3133070"/>
                      </a:lnTo>
                      <a:lnTo>
                        <a:pt x="1265076" y="3199618"/>
                      </a:lnTo>
                      <a:lnTo>
                        <a:pt x="1259599" y="3187542"/>
                      </a:lnTo>
                      <a:lnTo>
                        <a:pt x="1232104" y="3191379"/>
                      </a:lnTo>
                      <a:lnTo>
                        <a:pt x="1196938" y="3195216"/>
                      </a:lnTo>
                      <a:lnTo>
                        <a:pt x="1175199" y="3196495"/>
                      </a:lnTo>
                      <a:lnTo>
                        <a:pt x="1152181" y="3197774"/>
                      </a:lnTo>
                      <a:lnTo>
                        <a:pt x="1127245" y="3198414"/>
                      </a:lnTo>
                      <a:lnTo>
                        <a:pt x="1099111" y="3199054"/>
                      </a:lnTo>
                      <a:lnTo>
                        <a:pt x="1069060" y="3199053"/>
                      </a:lnTo>
                      <a:lnTo>
                        <a:pt x="1037091" y="3198414"/>
                      </a:lnTo>
                      <a:lnTo>
                        <a:pt x="1001924" y="3197135"/>
                      </a:lnTo>
                      <a:lnTo>
                        <a:pt x="964840" y="3195216"/>
                      </a:lnTo>
                      <a:lnTo>
                        <a:pt x="925837" y="3192019"/>
                      </a:lnTo>
                      <a:lnTo>
                        <a:pt x="884277" y="3188821"/>
                      </a:lnTo>
                      <a:lnTo>
                        <a:pt x="839519" y="3183704"/>
                      </a:lnTo>
                      <a:lnTo>
                        <a:pt x="792844" y="3177948"/>
                      </a:lnTo>
                      <a:lnTo>
                        <a:pt x="756398" y="3172192"/>
                      </a:lnTo>
                      <a:lnTo>
                        <a:pt x="719953" y="3165157"/>
                      </a:lnTo>
                      <a:lnTo>
                        <a:pt x="684147" y="3156204"/>
                      </a:lnTo>
                      <a:lnTo>
                        <a:pt x="647702" y="3146610"/>
                      </a:lnTo>
                      <a:lnTo>
                        <a:pt x="611897" y="3135738"/>
                      </a:lnTo>
                      <a:lnTo>
                        <a:pt x="576090" y="3122947"/>
                      </a:lnTo>
                      <a:lnTo>
                        <a:pt x="540924" y="3110156"/>
                      </a:lnTo>
                      <a:lnTo>
                        <a:pt x="506397" y="3096085"/>
                      </a:lnTo>
                      <a:lnTo>
                        <a:pt x="471231" y="3080736"/>
                      </a:lnTo>
                      <a:lnTo>
                        <a:pt x="437343" y="3065386"/>
                      </a:lnTo>
                      <a:lnTo>
                        <a:pt x="404095" y="3049398"/>
                      </a:lnTo>
                      <a:lnTo>
                        <a:pt x="372764" y="3032769"/>
                      </a:lnTo>
                      <a:lnTo>
                        <a:pt x="340795" y="3016141"/>
                      </a:lnTo>
                      <a:lnTo>
                        <a:pt x="310104" y="3000152"/>
                      </a:lnTo>
                      <a:lnTo>
                        <a:pt x="280692" y="2982245"/>
                      </a:lnTo>
                      <a:lnTo>
                        <a:pt x="251280" y="2965616"/>
                      </a:lnTo>
                      <a:lnTo>
                        <a:pt x="224426" y="2948348"/>
                      </a:lnTo>
                      <a:lnTo>
                        <a:pt x="198211" y="2931720"/>
                      </a:lnTo>
                      <a:lnTo>
                        <a:pt x="172635" y="2916370"/>
                      </a:lnTo>
                      <a:lnTo>
                        <a:pt x="148978" y="2901021"/>
                      </a:lnTo>
                      <a:lnTo>
                        <a:pt x="106139" y="2870962"/>
                      </a:lnTo>
                      <a:lnTo>
                        <a:pt x="69694" y="2844740"/>
                      </a:lnTo>
                      <a:lnTo>
                        <a:pt x="40282" y="2823635"/>
                      </a:lnTo>
                      <a:lnTo>
                        <a:pt x="17903" y="2807007"/>
                      </a:lnTo>
                      <a:lnTo>
                        <a:pt x="5115" y="2795495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FF0406F-895C-4ADB-A799-870C1D53C070}"/>
                  </a:ext>
                </a:extLst>
              </p:cNvPr>
              <p:cNvSpPr/>
              <p:nvPr/>
            </p:nvSpPr>
            <p:spPr>
              <a:xfrm rot="1065387">
                <a:off x="2361995" y="5854001"/>
                <a:ext cx="1344729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CHURN</a:t>
                </a: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A501925F-4C00-4F8B-8D09-0C6031F537D2}"/>
                  </a:ext>
                </a:extLst>
              </p:cNvPr>
              <p:cNvGrpSpPr/>
              <p:nvPr/>
            </p:nvGrpSpPr>
            <p:grpSpPr>
              <a:xfrm rot="699716">
                <a:off x="2529710" y="3816991"/>
                <a:ext cx="2493859" cy="1693372"/>
                <a:chOff x="2489523" y="3644923"/>
                <a:chExt cx="2493859" cy="1693372"/>
              </a:xfrm>
            </p:grpSpPr>
            <p:sp>
              <p:nvSpPr>
                <p:cNvPr id="27" name="Freeform 10">
                  <a:extLst>
                    <a:ext uri="{FF2B5EF4-FFF2-40B4-BE49-F238E27FC236}">
                      <a16:creationId xmlns:a16="http://schemas.microsoft.com/office/drawing/2014/main" id="{9C380FCC-00CD-43AA-A692-AC94685D29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3506187" y="3888455"/>
                  <a:ext cx="1477195" cy="1449840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29" name="Freeform 10">
                  <a:extLst>
                    <a:ext uri="{FF2B5EF4-FFF2-40B4-BE49-F238E27FC236}">
                      <a16:creationId xmlns:a16="http://schemas.microsoft.com/office/drawing/2014/main" id="{8A89BBA0-4078-4B1E-B8B1-7EED77444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2489523" y="3644923"/>
                  <a:ext cx="1477195" cy="1449840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AEAEC350-3FBA-4573-A689-A2DFFBDA0F6E}"/>
                  </a:ext>
                </a:extLst>
              </p:cNvPr>
              <p:cNvGrpSpPr/>
              <p:nvPr/>
            </p:nvGrpSpPr>
            <p:grpSpPr>
              <a:xfrm rot="699716">
                <a:off x="4924455" y="3525578"/>
                <a:ext cx="2493859" cy="1693373"/>
                <a:chOff x="2489523" y="3644923"/>
                <a:chExt cx="2493859" cy="1693373"/>
              </a:xfrm>
            </p:grpSpPr>
            <p:sp>
              <p:nvSpPr>
                <p:cNvPr id="23" name="Freeform 10">
                  <a:extLst>
                    <a:ext uri="{FF2B5EF4-FFF2-40B4-BE49-F238E27FC236}">
                      <a16:creationId xmlns:a16="http://schemas.microsoft.com/office/drawing/2014/main" id="{5D89C143-0202-440A-9CC6-A0D2D075BE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3506187" y="3888455"/>
                  <a:ext cx="1477195" cy="1449841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EE3BDE17-DB3F-469D-9406-1C286C4975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0000">
                  <a:off x="2489523" y="3644923"/>
                  <a:ext cx="1477195" cy="1449840"/>
                </a:xfrm>
                <a:custGeom>
                  <a:avLst/>
                  <a:gdLst>
                    <a:gd name="T0" fmla="*/ 526 w 3239"/>
                    <a:gd name="T1" fmla="*/ 3044 h 3179"/>
                    <a:gd name="T2" fmla="*/ 438 w 3239"/>
                    <a:gd name="T3" fmla="*/ 2994 h 3179"/>
                    <a:gd name="T4" fmla="*/ 308 w 3239"/>
                    <a:gd name="T5" fmla="*/ 2911 h 3179"/>
                    <a:gd name="T6" fmla="*/ 203 w 3239"/>
                    <a:gd name="T7" fmla="*/ 2823 h 3179"/>
                    <a:gd name="T8" fmla="*/ 107 w 3239"/>
                    <a:gd name="T9" fmla="*/ 2713 h 3179"/>
                    <a:gd name="T10" fmla="*/ 35 w 3239"/>
                    <a:gd name="T11" fmla="*/ 2578 h 3179"/>
                    <a:gd name="T12" fmla="*/ 1 w 3239"/>
                    <a:gd name="T13" fmla="*/ 2418 h 3179"/>
                    <a:gd name="T14" fmla="*/ 18 w 3239"/>
                    <a:gd name="T15" fmla="*/ 2230 h 3179"/>
                    <a:gd name="T16" fmla="*/ 102 w 3239"/>
                    <a:gd name="T17" fmla="*/ 2012 h 3179"/>
                    <a:gd name="T18" fmla="*/ 267 w 3239"/>
                    <a:gd name="T19" fmla="*/ 1764 h 3179"/>
                    <a:gd name="T20" fmla="*/ 504 w 3239"/>
                    <a:gd name="T21" fmla="*/ 1504 h 3179"/>
                    <a:gd name="T22" fmla="*/ 748 w 3239"/>
                    <a:gd name="T23" fmla="*/ 1300 h 3179"/>
                    <a:gd name="T24" fmla="*/ 989 w 3239"/>
                    <a:gd name="T25" fmla="*/ 1149 h 3179"/>
                    <a:gd name="T26" fmla="*/ 1225 w 3239"/>
                    <a:gd name="T27" fmla="*/ 1040 h 3179"/>
                    <a:gd name="T28" fmla="*/ 1453 w 3239"/>
                    <a:gd name="T29" fmla="*/ 963 h 3179"/>
                    <a:gd name="T30" fmla="*/ 1672 w 3239"/>
                    <a:gd name="T31" fmla="*/ 906 h 3179"/>
                    <a:gd name="T32" fmla="*/ 1878 w 3239"/>
                    <a:gd name="T33" fmla="*/ 863 h 3179"/>
                    <a:gd name="T34" fmla="*/ 2068 w 3239"/>
                    <a:gd name="T35" fmla="*/ 821 h 3179"/>
                    <a:gd name="T36" fmla="*/ 2239 w 3239"/>
                    <a:gd name="T37" fmla="*/ 770 h 3179"/>
                    <a:gd name="T38" fmla="*/ 2390 w 3239"/>
                    <a:gd name="T39" fmla="*/ 701 h 3179"/>
                    <a:gd name="T40" fmla="*/ 2515 w 3239"/>
                    <a:gd name="T41" fmla="*/ 602 h 3179"/>
                    <a:gd name="T42" fmla="*/ 2618 w 3239"/>
                    <a:gd name="T43" fmla="*/ 493 h 3179"/>
                    <a:gd name="T44" fmla="*/ 2701 w 3239"/>
                    <a:gd name="T45" fmla="*/ 395 h 3179"/>
                    <a:gd name="T46" fmla="*/ 2766 w 3239"/>
                    <a:gd name="T47" fmla="*/ 308 h 3179"/>
                    <a:gd name="T48" fmla="*/ 2817 w 3239"/>
                    <a:gd name="T49" fmla="*/ 231 h 3179"/>
                    <a:gd name="T50" fmla="*/ 2854 w 3239"/>
                    <a:gd name="T51" fmla="*/ 166 h 3179"/>
                    <a:gd name="T52" fmla="*/ 2891 w 3239"/>
                    <a:gd name="T53" fmla="*/ 82 h 3179"/>
                    <a:gd name="T54" fmla="*/ 2909 w 3239"/>
                    <a:gd name="T55" fmla="*/ 8 h 3179"/>
                    <a:gd name="T56" fmla="*/ 2933 w 3239"/>
                    <a:gd name="T57" fmla="*/ 38 h 3179"/>
                    <a:gd name="T58" fmla="*/ 3011 w 3239"/>
                    <a:gd name="T59" fmla="*/ 188 h 3179"/>
                    <a:gd name="T60" fmla="*/ 3069 w 3239"/>
                    <a:gd name="T61" fmla="*/ 325 h 3179"/>
                    <a:gd name="T62" fmla="*/ 3129 w 3239"/>
                    <a:gd name="T63" fmla="*/ 492 h 3179"/>
                    <a:gd name="T64" fmla="*/ 3182 w 3239"/>
                    <a:gd name="T65" fmla="*/ 686 h 3179"/>
                    <a:gd name="T66" fmla="*/ 3221 w 3239"/>
                    <a:gd name="T67" fmla="*/ 901 h 3179"/>
                    <a:gd name="T68" fmla="*/ 3239 w 3239"/>
                    <a:gd name="T69" fmla="*/ 1137 h 3179"/>
                    <a:gd name="T70" fmla="*/ 3229 w 3239"/>
                    <a:gd name="T71" fmla="*/ 1387 h 3179"/>
                    <a:gd name="T72" fmla="*/ 3182 w 3239"/>
                    <a:gd name="T73" fmla="*/ 1648 h 3179"/>
                    <a:gd name="T74" fmla="*/ 3093 w 3239"/>
                    <a:gd name="T75" fmla="*/ 1914 h 3179"/>
                    <a:gd name="T76" fmla="*/ 2986 w 3239"/>
                    <a:gd name="T77" fmla="*/ 2155 h 3179"/>
                    <a:gd name="T78" fmla="*/ 2866 w 3239"/>
                    <a:gd name="T79" fmla="*/ 2365 h 3179"/>
                    <a:gd name="T80" fmla="*/ 2735 w 3239"/>
                    <a:gd name="T81" fmla="*/ 2545 h 3179"/>
                    <a:gd name="T82" fmla="*/ 2592 w 3239"/>
                    <a:gd name="T83" fmla="*/ 2699 h 3179"/>
                    <a:gd name="T84" fmla="*/ 2438 w 3239"/>
                    <a:gd name="T85" fmla="*/ 2825 h 3179"/>
                    <a:gd name="T86" fmla="*/ 2275 w 3239"/>
                    <a:gd name="T87" fmla="*/ 2930 h 3179"/>
                    <a:gd name="T88" fmla="*/ 2102 w 3239"/>
                    <a:gd name="T89" fmla="*/ 3012 h 3179"/>
                    <a:gd name="T90" fmla="*/ 1920 w 3239"/>
                    <a:gd name="T91" fmla="*/ 3076 h 3179"/>
                    <a:gd name="T92" fmla="*/ 1728 w 3239"/>
                    <a:gd name="T93" fmla="*/ 3123 h 3179"/>
                    <a:gd name="T94" fmla="*/ 1529 w 3239"/>
                    <a:gd name="T95" fmla="*/ 3154 h 3179"/>
                    <a:gd name="T96" fmla="*/ 1330 w 3239"/>
                    <a:gd name="T97" fmla="*/ 3173 h 3179"/>
                    <a:gd name="T98" fmla="*/ 1157 w 3239"/>
                    <a:gd name="T99" fmla="*/ 3179 h 3179"/>
                    <a:gd name="T100" fmla="*/ 1008 w 3239"/>
                    <a:gd name="T101" fmla="*/ 3176 h 3179"/>
                    <a:gd name="T102" fmla="*/ 885 w 3239"/>
                    <a:gd name="T103" fmla="*/ 3165 h 3179"/>
                    <a:gd name="T104" fmla="*/ 783 w 3239"/>
                    <a:gd name="T105" fmla="*/ 3149 h 3179"/>
                    <a:gd name="T106" fmla="*/ 703 w 3239"/>
                    <a:gd name="T107" fmla="*/ 3129 h 3179"/>
                    <a:gd name="T108" fmla="*/ 640 w 3239"/>
                    <a:gd name="T109" fmla="*/ 3109 h 3179"/>
                    <a:gd name="T110" fmla="*/ 566 w 3239"/>
                    <a:gd name="T111" fmla="*/ 3073 h 3179"/>
                    <a:gd name="T112" fmla="*/ 543 w 3239"/>
                    <a:gd name="T113" fmla="*/ 3057 h 3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239" h="3179">
                      <a:moveTo>
                        <a:pt x="543" y="3057"/>
                      </a:moveTo>
                      <a:lnTo>
                        <a:pt x="538" y="3051"/>
                      </a:lnTo>
                      <a:lnTo>
                        <a:pt x="526" y="3044"/>
                      </a:lnTo>
                      <a:lnTo>
                        <a:pt x="510" y="3034"/>
                      </a:lnTo>
                      <a:lnTo>
                        <a:pt x="490" y="3022"/>
                      </a:lnTo>
                      <a:lnTo>
                        <a:pt x="438" y="2994"/>
                      </a:lnTo>
                      <a:lnTo>
                        <a:pt x="376" y="2956"/>
                      </a:lnTo>
                      <a:lnTo>
                        <a:pt x="343" y="2935"/>
                      </a:lnTo>
                      <a:lnTo>
                        <a:pt x="308" y="2911"/>
                      </a:lnTo>
                      <a:lnTo>
                        <a:pt x="273" y="2884"/>
                      </a:lnTo>
                      <a:lnTo>
                        <a:pt x="238" y="2854"/>
                      </a:lnTo>
                      <a:lnTo>
                        <a:pt x="203" y="2823"/>
                      </a:lnTo>
                      <a:lnTo>
                        <a:pt x="169" y="2789"/>
                      </a:lnTo>
                      <a:lnTo>
                        <a:pt x="137" y="2753"/>
                      </a:lnTo>
                      <a:lnTo>
                        <a:pt x="107" y="2713"/>
                      </a:lnTo>
                      <a:lnTo>
                        <a:pt x="80" y="2672"/>
                      </a:lnTo>
                      <a:lnTo>
                        <a:pt x="56" y="2626"/>
                      </a:lnTo>
                      <a:lnTo>
                        <a:pt x="35" y="2578"/>
                      </a:lnTo>
                      <a:lnTo>
                        <a:pt x="18" y="2529"/>
                      </a:lnTo>
                      <a:lnTo>
                        <a:pt x="7" y="2475"/>
                      </a:lnTo>
                      <a:lnTo>
                        <a:pt x="1" y="2418"/>
                      </a:lnTo>
                      <a:lnTo>
                        <a:pt x="0" y="2359"/>
                      </a:lnTo>
                      <a:lnTo>
                        <a:pt x="5" y="2296"/>
                      </a:lnTo>
                      <a:lnTo>
                        <a:pt x="18" y="2230"/>
                      </a:lnTo>
                      <a:lnTo>
                        <a:pt x="38" y="2161"/>
                      </a:lnTo>
                      <a:lnTo>
                        <a:pt x="66" y="2088"/>
                      </a:lnTo>
                      <a:lnTo>
                        <a:pt x="102" y="2012"/>
                      </a:lnTo>
                      <a:lnTo>
                        <a:pt x="148" y="1932"/>
                      </a:lnTo>
                      <a:lnTo>
                        <a:pt x="202" y="1850"/>
                      </a:lnTo>
                      <a:lnTo>
                        <a:pt x="267" y="1764"/>
                      </a:lnTo>
                      <a:lnTo>
                        <a:pt x="343" y="1673"/>
                      </a:lnTo>
                      <a:lnTo>
                        <a:pt x="423" y="1585"/>
                      </a:lnTo>
                      <a:lnTo>
                        <a:pt x="504" y="1504"/>
                      </a:lnTo>
                      <a:lnTo>
                        <a:pt x="585" y="1429"/>
                      </a:lnTo>
                      <a:lnTo>
                        <a:pt x="666" y="1362"/>
                      </a:lnTo>
                      <a:lnTo>
                        <a:pt x="748" y="1300"/>
                      </a:lnTo>
                      <a:lnTo>
                        <a:pt x="828" y="1245"/>
                      </a:lnTo>
                      <a:lnTo>
                        <a:pt x="909" y="1194"/>
                      </a:lnTo>
                      <a:lnTo>
                        <a:pt x="989" y="1149"/>
                      </a:lnTo>
                      <a:lnTo>
                        <a:pt x="1068" y="1109"/>
                      </a:lnTo>
                      <a:lnTo>
                        <a:pt x="1147" y="1072"/>
                      </a:lnTo>
                      <a:lnTo>
                        <a:pt x="1225" y="1040"/>
                      </a:lnTo>
                      <a:lnTo>
                        <a:pt x="1302" y="1011"/>
                      </a:lnTo>
                      <a:lnTo>
                        <a:pt x="1379" y="985"/>
                      </a:lnTo>
                      <a:lnTo>
                        <a:pt x="1453" y="963"/>
                      </a:lnTo>
                      <a:lnTo>
                        <a:pt x="1528" y="942"/>
                      </a:lnTo>
                      <a:lnTo>
                        <a:pt x="1601" y="924"/>
                      </a:lnTo>
                      <a:lnTo>
                        <a:pt x="1672" y="906"/>
                      </a:lnTo>
                      <a:lnTo>
                        <a:pt x="1742" y="891"/>
                      </a:lnTo>
                      <a:lnTo>
                        <a:pt x="1811" y="877"/>
                      </a:lnTo>
                      <a:lnTo>
                        <a:pt x="1878" y="863"/>
                      </a:lnTo>
                      <a:lnTo>
                        <a:pt x="1943" y="849"/>
                      </a:lnTo>
                      <a:lnTo>
                        <a:pt x="2006" y="835"/>
                      </a:lnTo>
                      <a:lnTo>
                        <a:pt x="2068" y="821"/>
                      </a:lnTo>
                      <a:lnTo>
                        <a:pt x="2127" y="805"/>
                      </a:lnTo>
                      <a:lnTo>
                        <a:pt x="2184" y="788"/>
                      </a:lnTo>
                      <a:lnTo>
                        <a:pt x="2239" y="770"/>
                      </a:lnTo>
                      <a:lnTo>
                        <a:pt x="2291" y="749"/>
                      </a:lnTo>
                      <a:lnTo>
                        <a:pt x="2342" y="727"/>
                      </a:lnTo>
                      <a:lnTo>
                        <a:pt x="2390" y="701"/>
                      </a:lnTo>
                      <a:lnTo>
                        <a:pt x="2434" y="672"/>
                      </a:lnTo>
                      <a:lnTo>
                        <a:pt x="2476" y="639"/>
                      </a:lnTo>
                      <a:lnTo>
                        <a:pt x="2515" y="602"/>
                      </a:lnTo>
                      <a:lnTo>
                        <a:pt x="2552" y="564"/>
                      </a:lnTo>
                      <a:lnTo>
                        <a:pt x="2586" y="529"/>
                      </a:lnTo>
                      <a:lnTo>
                        <a:pt x="2618" y="493"/>
                      </a:lnTo>
                      <a:lnTo>
                        <a:pt x="2647" y="459"/>
                      </a:lnTo>
                      <a:lnTo>
                        <a:pt x="2675" y="426"/>
                      </a:lnTo>
                      <a:lnTo>
                        <a:pt x="2701" y="395"/>
                      </a:lnTo>
                      <a:lnTo>
                        <a:pt x="2725" y="364"/>
                      </a:lnTo>
                      <a:lnTo>
                        <a:pt x="2747" y="335"/>
                      </a:lnTo>
                      <a:lnTo>
                        <a:pt x="2766" y="308"/>
                      </a:lnTo>
                      <a:lnTo>
                        <a:pt x="2785" y="281"/>
                      </a:lnTo>
                      <a:lnTo>
                        <a:pt x="2802" y="256"/>
                      </a:lnTo>
                      <a:lnTo>
                        <a:pt x="2817" y="231"/>
                      </a:lnTo>
                      <a:lnTo>
                        <a:pt x="2830" y="208"/>
                      </a:lnTo>
                      <a:lnTo>
                        <a:pt x="2843" y="187"/>
                      </a:lnTo>
                      <a:lnTo>
                        <a:pt x="2854" y="166"/>
                      </a:lnTo>
                      <a:lnTo>
                        <a:pt x="2864" y="147"/>
                      </a:lnTo>
                      <a:lnTo>
                        <a:pt x="2879" y="112"/>
                      </a:lnTo>
                      <a:lnTo>
                        <a:pt x="2891" y="82"/>
                      </a:lnTo>
                      <a:lnTo>
                        <a:pt x="2900" y="57"/>
                      </a:lnTo>
                      <a:lnTo>
                        <a:pt x="2905" y="36"/>
                      </a:lnTo>
                      <a:lnTo>
                        <a:pt x="2909" y="8"/>
                      </a:lnTo>
                      <a:lnTo>
                        <a:pt x="2909" y="0"/>
                      </a:lnTo>
                      <a:lnTo>
                        <a:pt x="2916" y="9"/>
                      </a:lnTo>
                      <a:lnTo>
                        <a:pt x="2933" y="38"/>
                      </a:lnTo>
                      <a:lnTo>
                        <a:pt x="2959" y="86"/>
                      </a:lnTo>
                      <a:lnTo>
                        <a:pt x="2993" y="150"/>
                      </a:lnTo>
                      <a:lnTo>
                        <a:pt x="3011" y="188"/>
                      </a:lnTo>
                      <a:lnTo>
                        <a:pt x="3029" y="230"/>
                      </a:lnTo>
                      <a:lnTo>
                        <a:pt x="3050" y="275"/>
                      </a:lnTo>
                      <a:lnTo>
                        <a:pt x="3069" y="325"/>
                      </a:lnTo>
                      <a:lnTo>
                        <a:pt x="3090" y="377"/>
                      </a:lnTo>
                      <a:lnTo>
                        <a:pt x="3110" y="432"/>
                      </a:lnTo>
                      <a:lnTo>
                        <a:pt x="3129" y="492"/>
                      </a:lnTo>
                      <a:lnTo>
                        <a:pt x="3149" y="554"/>
                      </a:lnTo>
                      <a:lnTo>
                        <a:pt x="3166" y="619"/>
                      </a:lnTo>
                      <a:lnTo>
                        <a:pt x="3182" y="686"/>
                      </a:lnTo>
                      <a:lnTo>
                        <a:pt x="3197" y="755"/>
                      </a:lnTo>
                      <a:lnTo>
                        <a:pt x="3210" y="827"/>
                      </a:lnTo>
                      <a:lnTo>
                        <a:pt x="3221" y="901"/>
                      </a:lnTo>
                      <a:lnTo>
                        <a:pt x="3230" y="978"/>
                      </a:lnTo>
                      <a:lnTo>
                        <a:pt x="3236" y="1056"/>
                      </a:lnTo>
                      <a:lnTo>
                        <a:pt x="3239" y="1137"/>
                      </a:lnTo>
                      <a:lnTo>
                        <a:pt x="3239" y="1218"/>
                      </a:lnTo>
                      <a:lnTo>
                        <a:pt x="3235" y="1301"/>
                      </a:lnTo>
                      <a:lnTo>
                        <a:pt x="3229" y="1387"/>
                      </a:lnTo>
                      <a:lnTo>
                        <a:pt x="3217" y="1472"/>
                      </a:lnTo>
                      <a:lnTo>
                        <a:pt x="3202" y="1559"/>
                      </a:lnTo>
                      <a:lnTo>
                        <a:pt x="3182" y="1648"/>
                      </a:lnTo>
                      <a:lnTo>
                        <a:pt x="3157" y="1736"/>
                      </a:lnTo>
                      <a:lnTo>
                        <a:pt x="3127" y="1826"/>
                      </a:lnTo>
                      <a:lnTo>
                        <a:pt x="3093" y="1914"/>
                      </a:lnTo>
                      <a:lnTo>
                        <a:pt x="3060" y="1998"/>
                      </a:lnTo>
                      <a:lnTo>
                        <a:pt x="3023" y="2078"/>
                      </a:lnTo>
                      <a:lnTo>
                        <a:pt x="2986" y="2155"/>
                      </a:lnTo>
                      <a:lnTo>
                        <a:pt x="2947" y="2229"/>
                      </a:lnTo>
                      <a:lnTo>
                        <a:pt x="2907" y="2298"/>
                      </a:lnTo>
                      <a:lnTo>
                        <a:pt x="2866" y="2365"/>
                      </a:lnTo>
                      <a:lnTo>
                        <a:pt x="2824" y="2428"/>
                      </a:lnTo>
                      <a:lnTo>
                        <a:pt x="2779" y="2489"/>
                      </a:lnTo>
                      <a:lnTo>
                        <a:pt x="2735" y="2545"/>
                      </a:lnTo>
                      <a:lnTo>
                        <a:pt x="2688" y="2599"/>
                      </a:lnTo>
                      <a:lnTo>
                        <a:pt x="2641" y="2650"/>
                      </a:lnTo>
                      <a:lnTo>
                        <a:pt x="2592" y="2699"/>
                      </a:lnTo>
                      <a:lnTo>
                        <a:pt x="2542" y="2743"/>
                      </a:lnTo>
                      <a:lnTo>
                        <a:pt x="2491" y="2786"/>
                      </a:lnTo>
                      <a:lnTo>
                        <a:pt x="2438" y="2825"/>
                      </a:lnTo>
                      <a:lnTo>
                        <a:pt x="2385" y="2863"/>
                      </a:lnTo>
                      <a:lnTo>
                        <a:pt x="2331" y="2898"/>
                      </a:lnTo>
                      <a:lnTo>
                        <a:pt x="2275" y="2930"/>
                      </a:lnTo>
                      <a:lnTo>
                        <a:pt x="2219" y="2959"/>
                      </a:lnTo>
                      <a:lnTo>
                        <a:pt x="2161" y="2988"/>
                      </a:lnTo>
                      <a:lnTo>
                        <a:pt x="2102" y="3012"/>
                      </a:lnTo>
                      <a:lnTo>
                        <a:pt x="2042" y="3036"/>
                      </a:lnTo>
                      <a:lnTo>
                        <a:pt x="1982" y="3057"/>
                      </a:lnTo>
                      <a:lnTo>
                        <a:pt x="1920" y="3076"/>
                      </a:lnTo>
                      <a:lnTo>
                        <a:pt x="1857" y="3094"/>
                      </a:lnTo>
                      <a:lnTo>
                        <a:pt x="1793" y="3109"/>
                      </a:lnTo>
                      <a:lnTo>
                        <a:pt x="1728" y="3123"/>
                      </a:lnTo>
                      <a:lnTo>
                        <a:pt x="1663" y="3135"/>
                      </a:lnTo>
                      <a:lnTo>
                        <a:pt x="1596" y="3146"/>
                      </a:lnTo>
                      <a:lnTo>
                        <a:pt x="1529" y="3154"/>
                      </a:lnTo>
                      <a:lnTo>
                        <a:pt x="1461" y="3162"/>
                      </a:lnTo>
                      <a:lnTo>
                        <a:pt x="1394" y="3167"/>
                      </a:lnTo>
                      <a:lnTo>
                        <a:pt x="1330" y="3173"/>
                      </a:lnTo>
                      <a:lnTo>
                        <a:pt x="1269" y="3176"/>
                      </a:lnTo>
                      <a:lnTo>
                        <a:pt x="1211" y="3178"/>
                      </a:lnTo>
                      <a:lnTo>
                        <a:pt x="1157" y="3179"/>
                      </a:lnTo>
                      <a:lnTo>
                        <a:pt x="1105" y="3179"/>
                      </a:lnTo>
                      <a:lnTo>
                        <a:pt x="1055" y="3178"/>
                      </a:lnTo>
                      <a:lnTo>
                        <a:pt x="1008" y="3176"/>
                      </a:lnTo>
                      <a:lnTo>
                        <a:pt x="965" y="3173"/>
                      </a:lnTo>
                      <a:lnTo>
                        <a:pt x="924" y="3169"/>
                      </a:lnTo>
                      <a:lnTo>
                        <a:pt x="885" y="3165"/>
                      </a:lnTo>
                      <a:lnTo>
                        <a:pt x="848" y="3161"/>
                      </a:lnTo>
                      <a:lnTo>
                        <a:pt x="815" y="3155"/>
                      </a:lnTo>
                      <a:lnTo>
                        <a:pt x="783" y="3149"/>
                      </a:lnTo>
                      <a:lnTo>
                        <a:pt x="754" y="3143"/>
                      </a:lnTo>
                      <a:lnTo>
                        <a:pt x="727" y="3137"/>
                      </a:lnTo>
                      <a:lnTo>
                        <a:pt x="703" y="3129"/>
                      </a:lnTo>
                      <a:lnTo>
                        <a:pt x="680" y="3123"/>
                      </a:lnTo>
                      <a:lnTo>
                        <a:pt x="660" y="3116"/>
                      </a:lnTo>
                      <a:lnTo>
                        <a:pt x="640" y="3109"/>
                      </a:lnTo>
                      <a:lnTo>
                        <a:pt x="609" y="3096"/>
                      </a:lnTo>
                      <a:lnTo>
                        <a:pt x="584" y="3084"/>
                      </a:lnTo>
                      <a:lnTo>
                        <a:pt x="566" y="3073"/>
                      </a:lnTo>
                      <a:lnTo>
                        <a:pt x="553" y="3064"/>
                      </a:lnTo>
                      <a:lnTo>
                        <a:pt x="545" y="3059"/>
                      </a:lnTo>
                      <a:lnTo>
                        <a:pt x="543" y="305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>
                  <a:outerShdw blurRad="444500" dist="190500" dir="2700000" sx="95000" sy="95000" algn="tl" rotWithShape="0">
                    <a:prstClr val="black">
                      <a:alpha val="23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41732245-506D-4480-B9DF-619FEEB746EE}"/>
                  </a:ext>
                </a:extLst>
              </p:cNvPr>
              <p:cNvSpPr>
                <a:spLocks/>
              </p:cNvSpPr>
              <p:nvPr/>
            </p:nvSpPr>
            <p:spPr bwMode="auto">
              <a:xfrm rot="308590">
                <a:off x="6980895" y="1517574"/>
                <a:ext cx="1084797" cy="1934213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9" name="Freeform 9">
                <a:extLst>
                  <a:ext uri="{FF2B5EF4-FFF2-40B4-BE49-F238E27FC236}">
                    <a16:creationId xmlns:a16="http://schemas.microsoft.com/office/drawing/2014/main" id="{3D4AD896-B2F7-4EEB-AE46-D0ECC356A84E}"/>
                  </a:ext>
                </a:extLst>
              </p:cNvPr>
              <p:cNvSpPr>
                <a:spLocks/>
              </p:cNvSpPr>
              <p:nvPr/>
            </p:nvSpPr>
            <p:spPr bwMode="auto">
              <a:xfrm rot="3008590">
                <a:off x="8253851" y="1619623"/>
                <a:ext cx="1084797" cy="1934213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3BE30E25-187D-4AE9-AA3B-640B041D903B}"/>
                  </a:ext>
                </a:extLst>
              </p:cNvPr>
              <p:cNvSpPr>
                <a:spLocks/>
              </p:cNvSpPr>
              <p:nvPr/>
            </p:nvSpPr>
            <p:spPr bwMode="auto">
              <a:xfrm rot="17824443" flipV="1">
                <a:off x="7599909" y="2907210"/>
                <a:ext cx="1247667" cy="2224614"/>
              </a:xfrm>
              <a:custGeom>
                <a:avLst/>
                <a:gdLst>
                  <a:gd name="T0" fmla="*/ 536 w 1696"/>
                  <a:gd name="T1" fmla="*/ 2987 h 3026"/>
                  <a:gd name="T2" fmla="*/ 462 w 1696"/>
                  <a:gd name="T3" fmla="*/ 2911 h 3026"/>
                  <a:gd name="T4" fmla="*/ 368 w 1696"/>
                  <a:gd name="T5" fmla="*/ 2798 h 3026"/>
                  <a:gd name="T6" fmla="*/ 263 w 1696"/>
                  <a:gd name="T7" fmla="*/ 2650 h 3026"/>
                  <a:gd name="T8" fmla="*/ 161 w 1696"/>
                  <a:gd name="T9" fmla="*/ 2473 h 3026"/>
                  <a:gd name="T10" fmla="*/ 76 w 1696"/>
                  <a:gd name="T11" fmla="*/ 2268 h 3026"/>
                  <a:gd name="T12" fmla="*/ 17 w 1696"/>
                  <a:gd name="T13" fmla="*/ 2039 h 3026"/>
                  <a:gd name="T14" fmla="*/ 0 w 1696"/>
                  <a:gd name="T15" fmla="*/ 1789 h 3026"/>
                  <a:gd name="T16" fmla="*/ 36 w 1696"/>
                  <a:gd name="T17" fmla="*/ 1522 h 3026"/>
                  <a:gd name="T18" fmla="*/ 137 w 1696"/>
                  <a:gd name="T19" fmla="*/ 1239 h 3026"/>
                  <a:gd name="T20" fmla="*/ 300 w 1696"/>
                  <a:gd name="T21" fmla="*/ 959 h 3026"/>
                  <a:gd name="T22" fmla="*/ 478 w 1696"/>
                  <a:gd name="T23" fmla="*/ 721 h 3026"/>
                  <a:gd name="T24" fmla="*/ 659 w 1696"/>
                  <a:gd name="T25" fmla="*/ 526 h 3026"/>
                  <a:gd name="T26" fmla="*/ 840 w 1696"/>
                  <a:gd name="T27" fmla="*/ 369 h 3026"/>
                  <a:gd name="T28" fmla="*/ 1014 w 1696"/>
                  <a:gd name="T29" fmla="*/ 247 h 3026"/>
                  <a:gd name="T30" fmla="*/ 1177 w 1696"/>
                  <a:gd name="T31" fmla="*/ 155 h 3026"/>
                  <a:gd name="T32" fmla="*/ 1322 w 1696"/>
                  <a:gd name="T33" fmla="*/ 88 h 3026"/>
                  <a:gd name="T34" fmla="*/ 1444 w 1696"/>
                  <a:gd name="T35" fmla="*/ 43 h 3026"/>
                  <a:gd name="T36" fmla="*/ 1538 w 1696"/>
                  <a:gd name="T37" fmla="*/ 16 h 3026"/>
                  <a:gd name="T38" fmla="*/ 1611 w 1696"/>
                  <a:gd name="T39" fmla="*/ 1 h 3026"/>
                  <a:gd name="T40" fmla="*/ 1604 w 1696"/>
                  <a:gd name="T41" fmla="*/ 30 h 3026"/>
                  <a:gd name="T42" fmla="*/ 1555 w 1696"/>
                  <a:gd name="T43" fmla="*/ 143 h 3026"/>
                  <a:gd name="T44" fmla="*/ 1517 w 1696"/>
                  <a:gd name="T45" fmla="*/ 243 h 3026"/>
                  <a:gd name="T46" fmla="*/ 1478 w 1696"/>
                  <a:gd name="T47" fmla="*/ 367 h 3026"/>
                  <a:gd name="T48" fmla="*/ 1444 w 1696"/>
                  <a:gd name="T49" fmla="*/ 506 h 3026"/>
                  <a:gd name="T50" fmla="*/ 1418 w 1696"/>
                  <a:gd name="T51" fmla="*/ 660 h 3026"/>
                  <a:gd name="T52" fmla="*/ 1406 w 1696"/>
                  <a:gd name="T53" fmla="*/ 825 h 3026"/>
                  <a:gd name="T54" fmla="*/ 1412 w 1696"/>
                  <a:gd name="T55" fmla="*/ 997 h 3026"/>
                  <a:gd name="T56" fmla="*/ 1441 w 1696"/>
                  <a:gd name="T57" fmla="*/ 1171 h 3026"/>
                  <a:gd name="T58" fmla="*/ 1515 w 1696"/>
                  <a:gd name="T59" fmla="*/ 1398 h 3026"/>
                  <a:gd name="T60" fmla="*/ 1614 w 1696"/>
                  <a:gd name="T61" fmla="*/ 1682 h 3026"/>
                  <a:gd name="T62" fmla="*/ 1651 w 1696"/>
                  <a:gd name="T63" fmla="*/ 1802 h 3026"/>
                  <a:gd name="T64" fmla="*/ 1678 w 1696"/>
                  <a:gd name="T65" fmla="*/ 1912 h 3026"/>
                  <a:gd name="T66" fmla="*/ 1693 w 1696"/>
                  <a:gd name="T67" fmla="*/ 2017 h 3026"/>
                  <a:gd name="T68" fmla="*/ 1695 w 1696"/>
                  <a:gd name="T69" fmla="*/ 2119 h 3026"/>
                  <a:gd name="T70" fmla="*/ 1683 w 1696"/>
                  <a:gd name="T71" fmla="*/ 2222 h 3026"/>
                  <a:gd name="T72" fmla="*/ 1655 w 1696"/>
                  <a:gd name="T73" fmla="*/ 2330 h 3026"/>
                  <a:gd name="T74" fmla="*/ 1611 w 1696"/>
                  <a:gd name="T75" fmla="*/ 2447 h 3026"/>
                  <a:gd name="T76" fmla="*/ 1547 w 1696"/>
                  <a:gd name="T77" fmla="*/ 2575 h 3026"/>
                  <a:gd name="T78" fmla="*/ 1464 w 1696"/>
                  <a:gd name="T79" fmla="*/ 2698 h 3026"/>
                  <a:gd name="T80" fmla="*/ 1362 w 1696"/>
                  <a:gd name="T81" fmla="*/ 2795 h 3026"/>
                  <a:gd name="T82" fmla="*/ 1248 w 1696"/>
                  <a:gd name="T83" fmla="*/ 2872 h 3026"/>
                  <a:gd name="T84" fmla="*/ 1127 w 1696"/>
                  <a:gd name="T85" fmla="*/ 2930 h 3026"/>
                  <a:gd name="T86" fmla="*/ 1005 w 1696"/>
                  <a:gd name="T87" fmla="*/ 2971 h 3026"/>
                  <a:gd name="T88" fmla="*/ 888 w 1696"/>
                  <a:gd name="T89" fmla="*/ 2998 h 3026"/>
                  <a:gd name="T90" fmla="*/ 782 w 1696"/>
                  <a:gd name="T91" fmla="*/ 3015 h 3026"/>
                  <a:gd name="T92" fmla="*/ 692 w 1696"/>
                  <a:gd name="T93" fmla="*/ 3023 h 3026"/>
                  <a:gd name="T94" fmla="*/ 585 w 1696"/>
                  <a:gd name="T95" fmla="*/ 3026 h 3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96" h="3026">
                    <a:moveTo>
                      <a:pt x="576" y="3025"/>
                    </a:moveTo>
                    <a:lnTo>
                      <a:pt x="565" y="3015"/>
                    </a:lnTo>
                    <a:lnTo>
                      <a:pt x="536" y="2987"/>
                    </a:lnTo>
                    <a:lnTo>
                      <a:pt x="514" y="2966"/>
                    </a:lnTo>
                    <a:lnTo>
                      <a:pt x="491" y="2940"/>
                    </a:lnTo>
                    <a:lnTo>
                      <a:pt x="462" y="2911"/>
                    </a:lnTo>
                    <a:lnTo>
                      <a:pt x="433" y="2878"/>
                    </a:lnTo>
                    <a:lnTo>
                      <a:pt x="401" y="2840"/>
                    </a:lnTo>
                    <a:lnTo>
                      <a:pt x="368" y="2798"/>
                    </a:lnTo>
                    <a:lnTo>
                      <a:pt x="334" y="2752"/>
                    </a:lnTo>
                    <a:lnTo>
                      <a:pt x="299" y="2703"/>
                    </a:lnTo>
                    <a:lnTo>
                      <a:pt x="263" y="2650"/>
                    </a:lnTo>
                    <a:lnTo>
                      <a:pt x="229" y="2595"/>
                    </a:lnTo>
                    <a:lnTo>
                      <a:pt x="194" y="2536"/>
                    </a:lnTo>
                    <a:lnTo>
                      <a:pt x="161" y="2473"/>
                    </a:lnTo>
                    <a:lnTo>
                      <a:pt x="130" y="2408"/>
                    </a:lnTo>
                    <a:lnTo>
                      <a:pt x="102" y="2340"/>
                    </a:lnTo>
                    <a:lnTo>
                      <a:pt x="76" y="2268"/>
                    </a:lnTo>
                    <a:lnTo>
                      <a:pt x="52" y="2195"/>
                    </a:lnTo>
                    <a:lnTo>
                      <a:pt x="33" y="2118"/>
                    </a:lnTo>
                    <a:lnTo>
                      <a:pt x="17" y="2039"/>
                    </a:lnTo>
                    <a:lnTo>
                      <a:pt x="7" y="1958"/>
                    </a:lnTo>
                    <a:lnTo>
                      <a:pt x="0" y="1874"/>
                    </a:lnTo>
                    <a:lnTo>
                      <a:pt x="0" y="1789"/>
                    </a:lnTo>
                    <a:lnTo>
                      <a:pt x="6" y="1702"/>
                    </a:lnTo>
                    <a:lnTo>
                      <a:pt x="16" y="1613"/>
                    </a:lnTo>
                    <a:lnTo>
                      <a:pt x="36" y="1522"/>
                    </a:lnTo>
                    <a:lnTo>
                      <a:pt x="61" y="1429"/>
                    </a:lnTo>
                    <a:lnTo>
                      <a:pt x="95" y="1334"/>
                    </a:lnTo>
                    <a:lnTo>
                      <a:pt x="137" y="1239"/>
                    </a:lnTo>
                    <a:lnTo>
                      <a:pt x="187" y="1143"/>
                    </a:lnTo>
                    <a:lnTo>
                      <a:pt x="243" y="1048"/>
                    </a:lnTo>
                    <a:lnTo>
                      <a:pt x="300" y="959"/>
                    </a:lnTo>
                    <a:lnTo>
                      <a:pt x="358" y="874"/>
                    </a:lnTo>
                    <a:lnTo>
                      <a:pt x="418" y="795"/>
                    </a:lnTo>
                    <a:lnTo>
                      <a:pt x="478" y="721"/>
                    </a:lnTo>
                    <a:lnTo>
                      <a:pt x="538" y="651"/>
                    </a:lnTo>
                    <a:lnTo>
                      <a:pt x="599" y="587"/>
                    </a:lnTo>
                    <a:lnTo>
                      <a:pt x="659" y="526"/>
                    </a:lnTo>
                    <a:lnTo>
                      <a:pt x="720" y="470"/>
                    </a:lnTo>
                    <a:lnTo>
                      <a:pt x="780" y="418"/>
                    </a:lnTo>
                    <a:lnTo>
                      <a:pt x="840" y="369"/>
                    </a:lnTo>
                    <a:lnTo>
                      <a:pt x="899" y="325"/>
                    </a:lnTo>
                    <a:lnTo>
                      <a:pt x="957" y="285"/>
                    </a:lnTo>
                    <a:lnTo>
                      <a:pt x="1014" y="247"/>
                    </a:lnTo>
                    <a:lnTo>
                      <a:pt x="1070" y="213"/>
                    </a:lnTo>
                    <a:lnTo>
                      <a:pt x="1124" y="182"/>
                    </a:lnTo>
                    <a:lnTo>
                      <a:pt x="1177" y="155"/>
                    </a:lnTo>
                    <a:lnTo>
                      <a:pt x="1227" y="130"/>
                    </a:lnTo>
                    <a:lnTo>
                      <a:pt x="1275" y="107"/>
                    </a:lnTo>
                    <a:lnTo>
                      <a:pt x="1322" y="88"/>
                    </a:lnTo>
                    <a:lnTo>
                      <a:pt x="1365" y="70"/>
                    </a:lnTo>
                    <a:lnTo>
                      <a:pt x="1406" y="56"/>
                    </a:lnTo>
                    <a:lnTo>
                      <a:pt x="1444" y="43"/>
                    </a:lnTo>
                    <a:lnTo>
                      <a:pt x="1479" y="32"/>
                    </a:lnTo>
                    <a:lnTo>
                      <a:pt x="1510" y="24"/>
                    </a:lnTo>
                    <a:lnTo>
                      <a:pt x="1538" y="16"/>
                    </a:lnTo>
                    <a:lnTo>
                      <a:pt x="1562" y="11"/>
                    </a:lnTo>
                    <a:lnTo>
                      <a:pt x="1583" y="6"/>
                    </a:lnTo>
                    <a:lnTo>
                      <a:pt x="1611" y="1"/>
                    </a:lnTo>
                    <a:lnTo>
                      <a:pt x="1620" y="0"/>
                    </a:lnTo>
                    <a:lnTo>
                      <a:pt x="1616" y="8"/>
                    </a:lnTo>
                    <a:lnTo>
                      <a:pt x="1604" y="30"/>
                    </a:lnTo>
                    <a:lnTo>
                      <a:pt x="1588" y="66"/>
                    </a:lnTo>
                    <a:lnTo>
                      <a:pt x="1567" y="114"/>
                    </a:lnTo>
                    <a:lnTo>
                      <a:pt x="1555" y="143"/>
                    </a:lnTo>
                    <a:lnTo>
                      <a:pt x="1543" y="174"/>
                    </a:lnTo>
                    <a:lnTo>
                      <a:pt x="1530" y="208"/>
                    </a:lnTo>
                    <a:lnTo>
                      <a:pt x="1517" y="243"/>
                    </a:lnTo>
                    <a:lnTo>
                      <a:pt x="1504" y="282"/>
                    </a:lnTo>
                    <a:lnTo>
                      <a:pt x="1491" y="324"/>
                    </a:lnTo>
                    <a:lnTo>
                      <a:pt x="1478" y="367"/>
                    </a:lnTo>
                    <a:lnTo>
                      <a:pt x="1466" y="411"/>
                    </a:lnTo>
                    <a:lnTo>
                      <a:pt x="1455" y="458"/>
                    </a:lnTo>
                    <a:lnTo>
                      <a:pt x="1444" y="506"/>
                    </a:lnTo>
                    <a:lnTo>
                      <a:pt x="1434" y="556"/>
                    </a:lnTo>
                    <a:lnTo>
                      <a:pt x="1426" y="608"/>
                    </a:lnTo>
                    <a:lnTo>
                      <a:pt x="1418" y="660"/>
                    </a:lnTo>
                    <a:lnTo>
                      <a:pt x="1413" y="714"/>
                    </a:lnTo>
                    <a:lnTo>
                      <a:pt x="1408" y="769"/>
                    </a:lnTo>
                    <a:lnTo>
                      <a:pt x="1406" y="825"/>
                    </a:lnTo>
                    <a:lnTo>
                      <a:pt x="1406" y="881"/>
                    </a:lnTo>
                    <a:lnTo>
                      <a:pt x="1407" y="938"/>
                    </a:lnTo>
                    <a:lnTo>
                      <a:pt x="1412" y="997"/>
                    </a:lnTo>
                    <a:lnTo>
                      <a:pt x="1419" y="1054"/>
                    </a:lnTo>
                    <a:lnTo>
                      <a:pt x="1429" y="1113"/>
                    </a:lnTo>
                    <a:lnTo>
                      <a:pt x="1441" y="1171"/>
                    </a:lnTo>
                    <a:lnTo>
                      <a:pt x="1456" y="1229"/>
                    </a:lnTo>
                    <a:lnTo>
                      <a:pt x="1476" y="1288"/>
                    </a:lnTo>
                    <a:lnTo>
                      <a:pt x="1515" y="1398"/>
                    </a:lnTo>
                    <a:lnTo>
                      <a:pt x="1551" y="1501"/>
                    </a:lnTo>
                    <a:lnTo>
                      <a:pt x="1585" y="1595"/>
                    </a:lnTo>
                    <a:lnTo>
                      <a:pt x="1614" y="1682"/>
                    </a:lnTo>
                    <a:lnTo>
                      <a:pt x="1628" y="1723"/>
                    </a:lnTo>
                    <a:lnTo>
                      <a:pt x="1640" y="1763"/>
                    </a:lnTo>
                    <a:lnTo>
                      <a:pt x="1651" y="1802"/>
                    </a:lnTo>
                    <a:lnTo>
                      <a:pt x="1662" y="1840"/>
                    </a:lnTo>
                    <a:lnTo>
                      <a:pt x="1670" y="1877"/>
                    </a:lnTo>
                    <a:lnTo>
                      <a:pt x="1678" y="1912"/>
                    </a:lnTo>
                    <a:lnTo>
                      <a:pt x="1684" y="1948"/>
                    </a:lnTo>
                    <a:lnTo>
                      <a:pt x="1690" y="1983"/>
                    </a:lnTo>
                    <a:lnTo>
                      <a:pt x="1693" y="2017"/>
                    </a:lnTo>
                    <a:lnTo>
                      <a:pt x="1695" y="2051"/>
                    </a:lnTo>
                    <a:lnTo>
                      <a:pt x="1696" y="2084"/>
                    </a:lnTo>
                    <a:lnTo>
                      <a:pt x="1695" y="2119"/>
                    </a:lnTo>
                    <a:lnTo>
                      <a:pt x="1693" y="2153"/>
                    </a:lnTo>
                    <a:lnTo>
                      <a:pt x="1689" y="2187"/>
                    </a:lnTo>
                    <a:lnTo>
                      <a:pt x="1683" y="2222"/>
                    </a:lnTo>
                    <a:lnTo>
                      <a:pt x="1676" y="2258"/>
                    </a:lnTo>
                    <a:lnTo>
                      <a:pt x="1666" y="2293"/>
                    </a:lnTo>
                    <a:lnTo>
                      <a:pt x="1655" y="2330"/>
                    </a:lnTo>
                    <a:lnTo>
                      <a:pt x="1642" y="2368"/>
                    </a:lnTo>
                    <a:lnTo>
                      <a:pt x="1627" y="2407"/>
                    </a:lnTo>
                    <a:lnTo>
                      <a:pt x="1611" y="2447"/>
                    </a:lnTo>
                    <a:lnTo>
                      <a:pt x="1591" y="2488"/>
                    </a:lnTo>
                    <a:lnTo>
                      <a:pt x="1571" y="2530"/>
                    </a:lnTo>
                    <a:lnTo>
                      <a:pt x="1547" y="2575"/>
                    </a:lnTo>
                    <a:lnTo>
                      <a:pt x="1522" y="2619"/>
                    </a:lnTo>
                    <a:lnTo>
                      <a:pt x="1494" y="2659"/>
                    </a:lnTo>
                    <a:lnTo>
                      <a:pt x="1464" y="2698"/>
                    </a:lnTo>
                    <a:lnTo>
                      <a:pt x="1432" y="2733"/>
                    </a:lnTo>
                    <a:lnTo>
                      <a:pt x="1398" y="2765"/>
                    </a:lnTo>
                    <a:lnTo>
                      <a:pt x="1362" y="2795"/>
                    </a:lnTo>
                    <a:lnTo>
                      <a:pt x="1325" y="2824"/>
                    </a:lnTo>
                    <a:lnTo>
                      <a:pt x="1287" y="2849"/>
                    </a:lnTo>
                    <a:lnTo>
                      <a:pt x="1248" y="2872"/>
                    </a:lnTo>
                    <a:lnTo>
                      <a:pt x="1208" y="2894"/>
                    </a:lnTo>
                    <a:lnTo>
                      <a:pt x="1168" y="2912"/>
                    </a:lnTo>
                    <a:lnTo>
                      <a:pt x="1127" y="2930"/>
                    </a:lnTo>
                    <a:lnTo>
                      <a:pt x="1086" y="2945"/>
                    </a:lnTo>
                    <a:lnTo>
                      <a:pt x="1046" y="2959"/>
                    </a:lnTo>
                    <a:lnTo>
                      <a:pt x="1005" y="2971"/>
                    </a:lnTo>
                    <a:lnTo>
                      <a:pt x="966" y="2982"/>
                    </a:lnTo>
                    <a:lnTo>
                      <a:pt x="927" y="2990"/>
                    </a:lnTo>
                    <a:lnTo>
                      <a:pt x="888" y="2998"/>
                    </a:lnTo>
                    <a:lnTo>
                      <a:pt x="851" y="3004"/>
                    </a:lnTo>
                    <a:lnTo>
                      <a:pt x="815" y="3010"/>
                    </a:lnTo>
                    <a:lnTo>
                      <a:pt x="782" y="3015"/>
                    </a:lnTo>
                    <a:lnTo>
                      <a:pt x="750" y="3018"/>
                    </a:lnTo>
                    <a:lnTo>
                      <a:pt x="720" y="3020"/>
                    </a:lnTo>
                    <a:lnTo>
                      <a:pt x="692" y="3023"/>
                    </a:lnTo>
                    <a:lnTo>
                      <a:pt x="644" y="3025"/>
                    </a:lnTo>
                    <a:lnTo>
                      <a:pt x="607" y="3026"/>
                    </a:lnTo>
                    <a:lnTo>
                      <a:pt x="585" y="3026"/>
                    </a:lnTo>
                    <a:lnTo>
                      <a:pt x="576" y="30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>
                <a:outerShdw blurRad="444500" dist="190500" dir="2700000" sx="95000" sy="95000" algn="tl" rotWithShape="0">
                  <a:prstClr val="black">
                    <a:alpha val="23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5868C9F-41D7-4381-B392-C43C06891656}"/>
                  </a:ext>
                </a:extLst>
              </p:cNvPr>
              <p:cNvSpPr/>
              <p:nvPr/>
            </p:nvSpPr>
            <p:spPr>
              <a:xfrm>
                <a:off x="-265334" y="4206882"/>
                <a:ext cx="2370525" cy="420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  <a:defRPr/>
                </a:pPr>
                <a:r>
                  <a:rPr lang="en-US" sz="2000" b="1" dirty="0">
                    <a:solidFill>
                      <a:schemeClr val="bg1"/>
                    </a:solidFill>
                    <a:cs typeface="Calibri"/>
                  </a:rPr>
                  <a:t>Value</a:t>
                </a:r>
                <a:endParaRPr lang="id-ID" sz="2000" b="1" dirty="0">
                  <a:solidFill>
                    <a:schemeClr val="bg1"/>
                  </a:solidFill>
                  <a:cs typeface="Calibri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1EDEFB3-B4C1-42F3-A682-DCE0AF0E2592}"/>
                  </a:ext>
                </a:extLst>
              </p:cNvPr>
              <p:cNvSpPr/>
              <p:nvPr/>
            </p:nvSpPr>
            <p:spPr>
              <a:xfrm rot="21013622">
                <a:off x="4472446" y="2446184"/>
                <a:ext cx="1004235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Growth Value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CCD6EE44-4411-4CAF-8B6A-91C74F298409}"/>
                  </a:ext>
                </a:extLst>
              </p:cNvPr>
              <p:cNvSpPr/>
              <p:nvPr/>
            </p:nvSpPr>
            <p:spPr>
              <a:xfrm rot="251000">
                <a:off x="2291471" y="2224299"/>
                <a:ext cx="712458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First Value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2401134-1E4A-40AA-919C-0EB270EEA93E}"/>
                  </a:ext>
                </a:extLst>
              </p:cNvPr>
              <p:cNvSpPr/>
              <p:nvPr/>
            </p:nvSpPr>
            <p:spPr>
              <a:xfrm rot="750061">
                <a:off x="4841165" y="4094324"/>
                <a:ext cx="1651598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Decrease Value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CC204F6-34C4-4D09-9063-79408F896ADC}"/>
                  </a:ext>
                </a:extLst>
              </p:cNvPr>
              <p:cNvSpPr/>
              <p:nvPr/>
            </p:nvSpPr>
            <p:spPr>
              <a:xfrm rot="545787">
                <a:off x="5982401" y="4587618"/>
                <a:ext cx="1344729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CHURN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BDC8B5D-30FA-452F-99C0-9E57599B7E43}"/>
                  </a:ext>
                </a:extLst>
              </p:cNvPr>
              <p:cNvSpPr/>
              <p:nvPr/>
            </p:nvSpPr>
            <p:spPr>
              <a:xfrm rot="1727889">
                <a:off x="7415429" y="3571974"/>
                <a:ext cx="1344729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Expand Functionality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95B4FE1-A942-483D-9FCC-A83167339CF7}"/>
                  </a:ext>
                </a:extLst>
              </p:cNvPr>
              <p:cNvSpPr/>
              <p:nvPr/>
            </p:nvSpPr>
            <p:spPr>
              <a:xfrm>
                <a:off x="7018206" y="2288730"/>
                <a:ext cx="961465" cy="621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Increase Users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F6B7CC1-80C5-4A66-BBD8-B62B7E49F997}"/>
                  </a:ext>
                </a:extLst>
              </p:cNvPr>
              <p:cNvSpPr/>
              <p:nvPr/>
            </p:nvSpPr>
            <p:spPr>
              <a:xfrm rot="19333214">
                <a:off x="8066518" y="2439629"/>
                <a:ext cx="1344729" cy="3502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cs typeface="Segoe UI Light" panose="020B0502040204020203" pitchFamily="34" charset="0"/>
                  </a:rPr>
                  <a:t>Boost Usage</a:t>
                </a:r>
              </a:p>
            </p:txBody>
          </p:sp>
        </p:grp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4B660B8-A619-4D87-827B-C764067DA7DB}"/>
                </a:ext>
              </a:extLst>
            </p:cNvPr>
            <p:cNvSpPr/>
            <p:nvPr/>
          </p:nvSpPr>
          <p:spPr>
            <a:xfrm rot="1065387">
              <a:off x="2401751" y="3877791"/>
              <a:ext cx="1439305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cs typeface="Segoe UI Light" panose="020B0502040204020203" pitchFamily="34" charset="0"/>
                </a:rPr>
                <a:t>Decrease Value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C948046-2CAC-4451-825A-72BA79D8C64C}"/>
                </a:ext>
              </a:extLst>
            </p:cNvPr>
            <p:cNvSpPr/>
            <p:nvPr/>
          </p:nvSpPr>
          <p:spPr>
            <a:xfrm rot="287756">
              <a:off x="3387527" y="4315299"/>
              <a:ext cx="1280761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cs typeface="Segoe UI Light" panose="020B0502040204020203" pitchFamily="34" charset="0"/>
                </a:rPr>
                <a:t>CHURN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9416C3B-7668-45FC-B4C6-F6F229E14B44}"/>
              </a:ext>
            </a:extLst>
          </p:cNvPr>
          <p:cNvGrpSpPr/>
          <p:nvPr/>
        </p:nvGrpSpPr>
        <p:grpSpPr>
          <a:xfrm>
            <a:off x="9248468" y="2814495"/>
            <a:ext cx="2359947" cy="3144952"/>
            <a:chOff x="9259736" y="2676561"/>
            <a:chExt cx="2359947" cy="314495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6CCA9F5-B85F-4D61-9D4A-EEDCDFF3AD13}"/>
                </a:ext>
              </a:extLst>
            </p:cNvPr>
            <p:cNvGrpSpPr/>
            <p:nvPr/>
          </p:nvGrpSpPr>
          <p:grpSpPr>
            <a:xfrm>
              <a:off x="9657587" y="2676561"/>
              <a:ext cx="1541710" cy="2036970"/>
              <a:chOff x="9749283" y="3089212"/>
              <a:chExt cx="1541710" cy="2036970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5DD52A46-E986-4379-A820-670A7F49212F}"/>
                  </a:ext>
                </a:extLst>
              </p:cNvPr>
              <p:cNvSpPr/>
              <p:nvPr/>
            </p:nvSpPr>
            <p:spPr>
              <a:xfrm>
                <a:off x="9749283" y="3089212"/>
                <a:ext cx="1541710" cy="2036970"/>
              </a:xfrm>
              <a:prstGeom prst="roundRect">
                <a:avLst>
                  <a:gd name="adj" fmla="val 3589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825500" dist="508000" dir="5400000" sx="85000" sy="85000" algn="t" rotWithShape="0">
                  <a:prstClr val="black">
                    <a:alpha val="1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latin typeface="+mj-lt"/>
                </a:endParaRPr>
              </a:p>
            </p:txBody>
          </p: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DC25E821-9007-41A5-AA85-3CA8AA2B1416}"/>
                  </a:ext>
                </a:extLst>
              </p:cNvPr>
              <p:cNvGrpSpPr/>
              <p:nvPr/>
            </p:nvGrpSpPr>
            <p:grpSpPr>
              <a:xfrm>
                <a:off x="9946018" y="3273129"/>
                <a:ext cx="1148239" cy="1148239"/>
                <a:chOff x="6360732" y="3457404"/>
                <a:chExt cx="1148239" cy="1148239"/>
              </a:xfrm>
            </p:grpSpPr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C86C8989-098F-4988-8147-F8C29F1473CD}"/>
                    </a:ext>
                  </a:extLst>
                </p:cNvPr>
                <p:cNvGrpSpPr/>
                <p:nvPr/>
              </p:nvGrpSpPr>
              <p:grpSpPr>
                <a:xfrm>
                  <a:off x="6360732" y="3457404"/>
                  <a:ext cx="1148239" cy="1148239"/>
                  <a:chOff x="5937168" y="883672"/>
                  <a:chExt cx="1899282" cy="1899282"/>
                </a:xfrm>
              </p:grpSpPr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632F85A7-1F9C-426D-BB2F-4E495963339E}"/>
                      </a:ext>
                    </a:extLst>
                  </p:cNvPr>
                  <p:cNvSpPr/>
                  <p:nvPr/>
                </p:nvSpPr>
                <p:spPr>
                  <a:xfrm>
                    <a:off x="5937168" y="883672"/>
                    <a:ext cx="1899282" cy="1899282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>
                      <a:latin typeface="+mj-lt"/>
                    </a:endParaRPr>
                  </a:p>
                </p:txBody>
              </p:sp>
              <p:sp>
                <p:nvSpPr>
                  <p:cNvPr id="92" name="Partial Circle 91">
                    <a:extLst>
                      <a:ext uri="{FF2B5EF4-FFF2-40B4-BE49-F238E27FC236}">
                        <a16:creationId xmlns:a16="http://schemas.microsoft.com/office/drawing/2014/main" id="{2FA80237-25A7-4A15-8B74-76374E53D79B}"/>
                      </a:ext>
                    </a:extLst>
                  </p:cNvPr>
                  <p:cNvSpPr/>
                  <p:nvPr/>
                </p:nvSpPr>
                <p:spPr>
                  <a:xfrm>
                    <a:off x="5937168" y="883672"/>
                    <a:ext cx="1899282" cy="1899282"/>
                  </a:xfrm>
                  <a:prstGeom prst="pie">
                    <a:avLst>
                      <a:gd name="adj1" fmla="val 1956993"/>
                      <a:gd name="adj2" fmla="val 16200000"/>
                    </a:avLst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92E64D45-FCEC-49F5-B35A-2665E13F0D85}"/>
                      </a:ext>
                    </a:extLst>
                  </p:cNvPr>
                  <p:cNvSpPr/>
                  <p:nvPr/>
                </p:nvSpPr>
                <p:spPr>
                  <a:xfrm>
                    <a:off x="6044081" y="990584"/>
                    <a:ext cx="1685459" cy="1685459"/>
                  </a:xfrm>
                  <a:prstGeom prst="ellipse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>
                      <a:latin typeface="+mj-lt"/>
                    </a:endParaRPr>
                  </a:p>
                </p:txBody>
              </p:sp>
            </p:grp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6FE783D3-2C2D-45AD-B9E8-56405738D7C5}"/>
                    </a:ext>
                  </a:extLst>
                </p:cNvPr>
                <p:cNvGrpSpPr/>
                <p:nvPr/>
              </p:nvGrpSpPr>
              <p:grpSpPr>
                <a:xfrm>
                  <a:off x="6482522" y="3660845"/>
                  <a:ext cx="927196" cy="695497"/>
                  <a:chOff x="6488872" y="3671308"/>
                  <a:chExt cx="927196" cy="695497"/>
                </a:xfrm>
              </p:grpSpPr>
              <p:sp>
                <p:nvSpPr>
                  <p:cNvPr id="89" name="TextBox 88">
                    <a:extLst>
                      <a:ext uri="{FF2B5EF4-FFF2-40B4-BE49-F238E27FC236}">
                        <a16:creationId xmlns:a16="http://schemas.microsoft.com/office/drawing/2014/main" id="{379CD78C-146D-4288-B2E3-7A4A99D1C598}"/>
                      </a:ext>
                    </a:extLst>
                  </p:cNvPr>
                  <p:cNvSpPr txBox="1"/>
                  <p:nvPr/>
                </p:nvSpPr>
                <p:spPr>
                  <a:xfrm>
                    <a:off x="6488872" y="3671308"/>
                    <a:ext cx="927196" cy="5498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24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65%</a:t>
                    </a:r>
                  </a:p>
                </p:txBody>
              </p:sp>
              <p:sp>
                <p:nvSpPr>
                  <p:cNvPr id="90" name="TextBox 89">
                    <a:extLst>
                      <a:ext uri="{FF2B5EF4-FFF2-40B4-BE49-F238E27FC236}">
                        <a16:creationId xmlns:a16="http://schemas.microsoft.com/office/drawing/2014/main" id="{E35AD4A5-7496-42C6-B25A-69FB7631E3CB}"/>
                      </a:ext>
                    </a:extLst>
                  </p:cNvPr>
                  <p:cNvSpPr txBox="1"/>
                  <p:nvPr/>
                </p:nvSpPr>
                <p:spPr>
                  <a:xfrm>
                    <a:off x="6488872" y="4079034"/>
                    <a:ext cx="927196" cy="28777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1000" dirty="0">
                        <a:solidFill>
                          <a:schemeClr val="accent1"/>
                        </a:solidFill>
                        <a:latin typeface="+mj-lt"/>
                      </a:rPr>
                      <a:t>Optimizing</a:t>
                    </a:r>
                  </a:p>
                </p:txBody>
              </p:sp>
            </p:grp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85932638-8BDE-4284-B8C8-6F12D6823410}"/>
                  </a:ext>
                </a:extLst>
              </p:cNvPr>
              <p:cNvGrpSpPr/>
              <p:nvPr/>
            </p:nvGrpSpPr>
            <p:grpSpPr>
              <a:xfrm>
                <a:off x="9990055" y="4600700"/>
                <a:ext cx="1060164" cy="326884"/>
                <a:chOff x="6399858" y="4812235"/>
                <a:chExt cx="1060164" cy="326884"/>
              </a:xfrm>
            </p:grpSpPr>
            <p:sp>
              <p:nvSpPr>
                <p:cNvPr id="95" name="Rectangle: Rounded Corners 94">
                  <a:extLst>
                    <a:ext uri="{FF2B5EF4-FFF2-40B4-BE49-F238E27FC236}">
                      <a16:creationId xmlns:a16="http://schemas.microsoft.com/office/drawing/2014/main" id="{D76A4ED7-D78A-41A0-B4A8-3915EB67236A}"/>
                    </a:ext>
                  </a:extLst>
                </p:cNvPr>
                <p:cNvSpPr/>
                <p:nvPr/>
              </p:nvSpPr>
              <p:spPr>
                <a:xfrm>
                  <a:off x="6399858" y="4845944"/>
                  <a:ext cx="1060164" cy="29317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  <a:effectLst>
                  <a:outerShdw blurRad="152400" dir="13020000" sx="110000" sy="110000" algn="t" rotWithShape="0">
                    <a:prstClr val="black">
                      <a:alpha val="1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latin typeface="+mj-lt"/>
                  </a:endParaRPr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0EFCCF25-5EE3-478D-B4B7-880316C7F666}"/>
                    </a:ext>
                  </a:extLst>
                </p:cNvPr>
                <p:cNvSpPr txBox="1"/>
                <p:nvPr/>
              </p:nvSpPr>
              <p:spPr>
                <a:xfrm>
                  <a:off x="6545275" y="4812235"/>
                  <a:ext cx="769330" cy="3268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1200" dirty="0">
                      <a:solidFill>
                        <a:schemeClr val="accent1"/>
                      </a:solidFill>
                    </a:rPr>
                    <a:t>Jan 2021</a:t>
                  </a:r>
                </a:p>
              </p:txBody>
            </p:sp>
          </p:grpSp>
        </p:grp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EBBDB4D2-2ECA-4D89-8EFC-F61FA566F49D}"/>
                </a:ext>
              </a:extLst>
            </p:cNvPr>
            <p:cNvSpPr txBox="1"/>
            <p:nvPr/>
          </p:nvSpPr>
          <p:spPr>
            <a:xfrm>
              <a:off x="9259736" y="4852337"/>
              <a:ext cx="2359947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is simply dummy text of the printing and typesetting industry.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909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3F81C-EA22-45FF-B9D6-0F86D3CFAD26}"/>
              </a:ext>
            </a:extLst>
          </p:cNvPr>
          <p:cNvSpPr txBox="1">
            <a:spLocks/>
          </p:cNvSpPr>
          <p:nvPr/>
        </p:nvSpPr>
        <p:spPr>
          <a:xfrm>
            <a:off x="611287" y="884856"/>
            <a:ext cx="4687769" cy="6762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Stage Value Growth Diagram </a:t>
            </a:r>
            <a:endParaRPr lang="en-ID" dirty="0">
              <a:solidFill>
                <a:schemeClr val="bg1"/>
              </a:solidFill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B6E8C54-259F-41E0-990B-2BEB03994DBB}"/>
              </a:ext>
            </a:extLst>
          </p:cNvPr>
          <p:cNvGrpSpPr/>
          <p:nvPr/>
        </p:nvGrpSpPr>
        <p:grpSpPr>
          <a:xfrm>
            <a:off x="3719858" y="1791572"/>
            <a:ext cx="4703162" cy="5067669"/>
            <a:chOff x="1158977" y="1732657"/>
            <a:chExt cx="4879670" cy="5257857"/>
          </a:xfrm>
        </p:grpSpPr>
        <p:sp>
          <p:nvSpPr>
            <p:cNvPr id="4" name="任意多边形 19">
              <a:extLst>
                <a:ext uri="{FF2B5EF4-FFF2-40B4-BE49-F238E27FC236}">
                  <a16:creationId xmlns:a16="http://schemas.microsoft.com/office/drawing/2014/main" id="{44624732-33D6-4526-AFF0-81E584A3E2ED}"/>
                </a:ext>
              </a:extLst>
            </p:cNvPr>
            <p:cNvSpPr/>
            <p:nvPr/>
          </p:nvSpPr>
          <p:spPr>
            <a:xfrm>
              <a:off x="2220875" y="2551689"/>
              <a:ext cx="3555906" cy="4438825"/>
            </a:xfrm>
            <a:custGeom>
              <a:avLst/>
              <a:gdLst>
                <a:gd name="connsiteX0" fmla="*/ 1743740 w 3742661"/>
                <a:gd name="connsiteY0" fmla="*/ 4476307 h 4476307"/>
                <a:gd name="connsiteX1" fmla="*/ 1796903 w 3742661"/>
                <a:gd name="connsiteY1" fmla="*/ 3785190 h 4476307"/>
                <a:gd name="connsiteX2" fmla="*/ 1307805 w 3742661"/>
                <a:gd name="connsiteY2" fmla="*/ 3381153 h 4476307"/>
                <a:gd name="connsiteX3" fmla="*/ 31898 w 3742661"/>
                <a:gd name="connsiteY3" fmla="*/ 2945218 h 4476307"/>
                <a:gd name="connsiteX4" fmla="*/ 1127052 w 3742661"/>
                <a:gd name="connsiteY4" fmla="*/ 3242930 h 4476307"/>
                <a:gd name="connsiteX5" fmla="*/ 393405 w 3742661"/>
                <a:gd name="connsiteY5" fmla="*/ 2456121 h 4476307"/>
                <a:gd name="connsiteX6" fmla="*/ 1775638 w 3742661"/>
                <a:gd name="connsiteY6" fmla="*/ 3519376 h 4476307"/>
                <a:gd name="connsiteX7" fmla="*/ 1679945 w 3742661"/>
                <a:gd name="connsiteY7" fmla="*/ 2392325 h 4476307"/>
                <a:gd name="connsiteX8" fmla="*/ 0 w 3742661"/>
                <a:gd name="connsiteY8" fmla="*/ 754911 h 4476307"/>
                <a:gd name="connsiteX9" fmla="*/ 988828 w 3742661"/>
                <a:gd name="connsiteY9" fmla="*/ 1924493 h 4476307"/>
                <a:gd name="connsiteX10" fmla="*/ 1137684 w 3742661"/>
                <a:gd name="connsiteY10" fmla="*/ 861237 h 4476307"/>
                <a:gd name="connsiteX11" fmla="*/ 1222745 w 3742661"/>
                <a:gd name="connsiteY11" fmla="*/ 2062716 h 4476307"/>
                <a:gd name="connsiteX12" fmla="*/ 1690577 w 3742661"/>
                <a:gd name="connsiteY12" fmla="*/ 2190307 h 4476307"/>
                <a:gd name="connsiteX13" fmla="*/ 1956391 w 3742661"/>
                <a:gd name="connsiteY13" fmla="*/ 0 h 4476307"/>
                <a:gd name="connsiteX14" fmla="*/ 2083982 w 3742661"/>
                <a:gd name="connsiteY14" fmla="*/ 978195 h 4476307"/>
                <a:gd name="connsiteX15" fmla="*/ 1881963 w 3742661"/>
                <a:gd name="connsiteY15" fmla="*/ 2232837 h 4476307"/>
                <a:gd name="connsiteX16" fmla="*/ 2041452 w 3742661"/>
                <a:gd name="connsiteY16" fmla="*/ 3030279 h 4476307"/>
                <a:gd name="connsiteX17" fmla="*/ 2647507 w 3742661"/>
                <a:gd name="connsiteY17" fmla="*/ 2519916 h 4476307"/>
                <a:gd name="connsiteX18" fmla="*/ 2849526 w 3742661"/>
                <a:gd name="connsiteY18" fmla="*/ 1307804 h 4476307"/>
                <a:gd name="connsiteX19" fmla="*/ 2838893 w 3742661"/>
                <a:gd name="connsiteY19" fmla="*/ 2371060 h 4476307"/>
                <a:gd name="connsiteX20" fmla="*/ 3742661 w 3742661"/>
                <a:gd name="connsiteY20" fmla="*/ 1148316 h 4476307"/>
                <a:gd name="connsiteX21" fmla="*/ 2222205 w 3742661"/>
                <a:gd name="connsiteY21" fmla="*/ 3370521 h 4476307"/>
                <a:gd name="connsiteX22" fmla="*/ 2169042 w 3742661"/>
                <a:gd name="connsiteY22" fmla="*/ 3817088 h 4476307"/>
                <a:gd name="connsiteX23" fmla="*/ 3317358 w 3742661"/>
                <a:gd name="connsiteY23" fmla="*/ 3094074 h 4476307"/>
                <a:gd name="connsiteX24" fmla="*/ 2190307 w 3742661"/>
                <a:gd name="connsiteY24" fmla="*/ 4051004 h 4476307"/>
                <a:gd name="connsiteX25" fmla="*/ 2232838 w 3742661"/>
                <a:gd name="connsiteY25" fmla="*/ 4476307 h 4476307"/>
                <a:gd name="connsiteX26" fmla="*/ 1743740 w 3742661"/>
                <a:gd name="connsiteY26" fmla="*/ 4476307 h 4476307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1743740 w 3742661"/>
                <a:gd name="connsiteY26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0307 w 3742661"/>
                <a:gd name="connsiteY24" fmla="*/ 4051004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41452 w 3742661"/>
                <a:gd name="connsiteY16" fmla="*/ 3030279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849526 w 3742661"/>
                <a:gd name="connsiteY18" fmla="*/ 1307804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38893 w 3742661"/>
                <a:gd name="connsiteY19" fmla="*/ 2371060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42661"/>
                <a:gd name="connsiteY0" fmla="*/ 4492350 h 4492350"/>
                <a:gd name="connsiteX1" fmla="*/ 1796903 w 3742661"/>
                <a:gd name="connsiteY1" fmla="*/ 3785190 h 4492350"/>
                <a:gd name="connsiteX2" fmla="*/ 1307805 w 3742661"/>
                <a:gd name="connsiteY2" fmla="*/ 3381153 h 4492350"/>
                <a:gd name="connsiteX3" fmla="*/ 31898 w 3742661"/>
                <a:gd name="connsiteY3" fmla="*/ 2945218 h 4492350"/>
                <a:gd name="connsiteX4" fmla="*/ 1127052 w 3742661"/>
                <a:gd name="connsiteY4" fmla="*/ 3242930 h 4492350"/>
                <a:gd name="connsiteX5" fmla="*/ 393405 w 3742661"/>
                <a:gd name="connsiteY5" fmla="*/ 2456121 h 4492350"/>
                <a:gd name="connsiteX6" fmla="*/ 1775638 w 3742661"/>
                <a:gd name="connsiteY6" fmla="*/ 3519376 h 4492350"/>
                <a:gd name="connsiteX7" fmla="*/ 1679945 w 3742661"/>
                <a:gd name="connsiteY7" fmla="*/ 2392325 h 4492350"/>
                <a:gd name="connsiteX8" fmla="*/ 0 w 3742661"/>
                <a:gd name="connsiteY8" fmla="*/ 754911 h 4492350"/>
                <a:gd name="connsiteX9" fmla="*/ 988828 w 3742661"/>
                <a:gd name="connsiteY9" fmla="*/ 1924493 h 4492350"/>
                <a:gd name="connsiteX10" fmla="*/ 1137684 w 3742661"/>
                <a:gd name="connsiteY10" fmla="*/ 861237 h 4492350"/>
                <a:gd name="connsiteX11" fmla="*/ 1222745 w 3742661"/>
                <a:gd name="connsiteY11" fmla="*/ 2062716 h 4492350"/>
                <a:gd name="connsiteX12" fmla="*/ 1690577 w 3742661"/>
                <a:gd name="connsiteY12" fmla="*/ 2190307 h 4492350"/>
                <a:gd name="connsiteX13" fmla="*/ 1956391 w 3742661"/>
                <a:gd name="connsiteY13" fmla="*/ 0 h 4492350"/>
                <a:gd name="connsiteX14" fmla="*/ 2083982 w 3742661"/>
                <a:gd name="connsiteY14" fmla="*/ 978195 h 4492350"/>
                <a:gd name="connsiteX15" fmla="*/ 1881963 w 3742661"/>
                <a:gd name="connsiteY15" fmla="*/ 2232837 h 4492350"/>
                <a:gd name="connsiteX16" fmla="*/ 2057494 w 3742661"/>
                <a:gd name="connsiteY16" fmla="*/ 3046321 h 4492350"/>
                <a:gd name="connsiteX17" fmla="*/ 2647507 w 3742661"/>
                <a:gd name="connsiteY17" fmla="*/ 2519916 h 4492350"/>
                <a:gd name="connsiteX18" fmla="*/ 2913694 w 3742661"/>
                <a:gd name="connsiteY18" fmla="*/ 1291762 h 4492350"/>
                <a:gd name="connsiteX19" fmla="*/ 2806809 w 3742661"/>
                <a:gd name="connsiteY19" fmla="*/ 2383091 h 4492350"/>
                <a:gd name="connsiteX20" fmla="*/ 3742661 w 3742661"/>
                <a:gd name="connsiteY20" fmla="*/ 1148316 h 4492350"/>
                <a:gd name="connsiteX21" fmla="*/ 2222205 w 3742661"/>
                <a:gd name="connsiteY21" fmla="*/ 3370521 h 4492350"/>
                <a:gd name="connsiteX22" fmla="*/ 2169042 w 3742661"/>
                <a:gd name="connsiteY22" fmla="*/ 3817088 h 4492350"/>
                <a:gd name="connsiteX23" fmla="*/ 3317358 w 3742661"/>
                <a:gd name="connsiteY23" fmla="*/ 3094074 h 4492350"/>
                <a:gd name="connsiteX24" fmla="*/ 2194317 w 3742661"/>
                <a:gd name="connsiteY24" fmla="*/ 4030951 h 4492350"/>
                <a:gd name="connsiteX25" fmla="*/ 2232838 w 3742661"/>
                <a:gd name="connsiteY25" fmla="*/ 4476307 h 4492350"/>
                <a:gd name="connsiteX26" fmla="*/ 2218194 w 3742661"/>
                <a:gd name="connsiteY26" fmla="*/ 4491415 h 4492350"/>
                <a:gd name="connsiteX27" fmla="*/ 1743740 w 3742661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718598"/>
                <a:gd name="connsiteY0" fmla="*/ 4492350 h 4492350"/>
                <a:gd name="connsiteX1" fmla="*/ 1796903 w 3718598"/>
                <a:gd name="connsiteY1" fmla="*/ 3785190 h 4492350"/>
                <a:gd name="connsiteX2" fmla="*/ 1307805 w 3718598"/>
                <a:gd name="connsiteY2" fmla="*/ 3381153 h 4492350"/>
                <a:gd name="connsiteX3" fmla="*/ 31898 w 3718598"/>
                <a:gd name="connsiteY3" fmla="*/ 2945218 h 4492350"/>
                <a:gd name="connsiteX4" fmla="*/ 1127052 w 3718598"/>
                <a:gd name="connsiteY4" fmla="*/ 3242930 h 4492350"/>
                <a:gd name="connsiteX5" fmla="*/ 393405 w 3718598"/>
                <a:gd name="connsiteY5" fmla="*/ 2456121 h 4492350"/>
                <a:gd name="connsiteX6" fmla="*/ 1775638 w 3718598"/>
                <a:gd name="connsiteY6" fmla="*/ 3519376 h 4492350"/>
                <a:gd name="connsiteX7" fmla="*/ 1679945 w 3718598"/>
                <a:gd name="connsiteY7" fmla="*/ 2392325 h 4492350"/>
                <a:gd name="connsiteX8" fmla="*/ 0 w 3718598"/>
                <a:gd name="connsiteY8" fmla="*/ 754911 h 4492350"/>
                <a:gd name="connsiteX9" fmla="*/ 988828 w 3718598"/>
                <a:gd name="connsiteY9" fmla="*/ 1924493 h 4492350"/>
                <a:gd name="connsiteX10" fmla="*/ 1137684 w 3718598"/>
                <a:gd name="connsiteY10" fmla="*/ 861237 h 4492350"/>
                <a:gd name="connsiteX11" fmla="*/ 1222745 w 3718598"/>
                <a:gd name="connsiteY11" fmla="*/ 2062716 h 4492350"/>
                <a:gd name="connsiteX12" fmla="*/ 1690577 w 3718598"/>
                <a:gd name="connsiteY12" fmla="*/ 2190307 h 4492350"/>
                <a:gd name="connsiteX13" fmla="*/ 1956391 w 3718598"/>
                <a:gd name="connsiteY13" fmla="*/ 0 h 4492350"/>
                <a:gd name="connsiteX14" fmla="*/ 2083982 w 3718598"/>
                <a:gd name="connsiteY14" fmla="*/ 978195 h 4492350"/>
                <a:gd name="connsiteX15" fmla="*/ 1881963 w 3718598"/>
                <a:gd name="connsiteY15" fmla="*/ 2232837 h 4492350"/>
                <a:gd name="connsiteX16" fmla="*/ 2057494 w 3718598"/>
                <a:gd name="connsiteY16" fmla="*/ 3046321 h 4492350"/>
                <a:gd name="connsiteX17" fmla="*/ 2647507 w 3718598"/>
                <a:gd name="connsiteY17" fmla="*/ 2519916 h 4492350"/>
                <a:gd name="connsiteX18" fmla="*/ 2913694 w 3718598"/>
                <a:gd name="connsiteY18" fmla="*/ 1291762 h 4492350"/>
                <a:gd name="connsiteX19" fmla="*/ 2806809 w 3718598"/>
                <a:gd name="connsiteY19" fmla="*/ 2383091 h 4492350"/>
                <a:gd name="connsiteX20" fmla="*/ 3718598 w 3718598"/>
                <a:gd name="connsiteY20" fmla="*/ 1120242 h 4492350"/>
                <a:gd name="connsiteX21" fmla="*/ 2222205 w 3718598"/>
                <a:gd name="connsiteY21" fmla="*/ 3370521 h 4492350"/>
                <a:gd name="connsiteX22" fmla="*/ 2169042 w 3718598"/>
                <a:gd name="connsiteY22" fmla="*/ 3817088 h 4492350"/>
                <a:gd name="connsiteX23" fmla="*/ 3317358 w 3718598"/>
                <a:gd name="connsiteY23" fmla="*/ 3094074 h 4492350"/>
                <a:gd name="connsiteX24" fmla="*/ 2194317 w 3718598"/>
                <a:gd name="connsiteY24" fmla="*/ 4030951 h 4492350"/>
                <a:gd name="connsiteX25" fmla="*/ 2232838 w 3718598"/>
                <a:gd name="connsiteY25" fmla="*/ 4476307 h 4492350"/>
                <a:gd name="connsiteX26" fmla="*/ 2218194 w 3718598"/>
                <a:gd name="connsiteY26" fmla="*/ 4491415 h 4492350"/>
                <a:gd name="connsiteX27" fmla="*/ 1743740 w 3718598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83982 w 3694535"/>
                <a:gd name="connsiteY14" fmla="*/ 978195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232837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3651 h 4523651"/>
                <a:gd name="connsiteX1" fmla="*/ 1796903 w 3694535"/>
                <a:gd name="connsiteY1" fmla="*/ 3816491 h 4523651"/>
                <a:gd name="connsiteX2" fmla="*/ 1307805 w 3694535"/>
                <a:gd name="connsiteY2" fmla="*/ 3412454 h 4523651"/>
                <a:gd name="connsiteX3" fmla="*/ 31898 w 3694535"/>
                <a:gd name="connsiteY3" fmla="*/ 2976519 h 4523651"/>
                <a:gd name="connsiteX4" fmla="*/ 1127052 w 3694535"/>
                <a:gd name="connsiteY4" fmla="*/ 3274231 h 4523651"/>
                <a:gd name="connsiteX5" fmla="*/ 393405 w 3694535"/>
                <a:gd name="connsiteY5" fmla="*/ 2487422 h 4523651"/>
                <a:gd name="connsiteX6" fmla="*/ 1775638 w 3694535"/>
                <a:gd name="connsiteY6" fmla="*/ 3550677 h 4523651"/>
                <a:gd name="connsiteX7" fmla="*/ 1679945 w 3694535"/>
                <a:gd name="connsiteY7" fmla="*/ 2423626 h 4523651"/>
                <a:gd name="connsiteX8" fmla="*/ 0 w 3694535"/>
                <a:gd name="connsiteY8" fmla="*/ 786212 h 4523651"/>
                <a:gd name="connsiteX9" fmla="*/ 988828 w 3694535"/>
                <a:gd name="connsiteY9" fmla="*/ 1955794 h 4523651"/>
                <a:gd name="connsiteX10" fmla="*/ 1137684 w 3694535"/>
                <a:gd name="connsiteY10" fmla="*/ 892538 h 4523651"/>
                <a:gd name="connsiteX11" fmla="*/ 1222745 w 3694535"/>
                <a:gd name="connsiteY11" fmla="*/ 2094017 h 4523651"/>
                <a:gd name="connsiteX12" fmla="*/ 1690577 w 3694535"/>
                <a:gd name="connsiteY12" fmla="*/ 2221608 h 4523651"/>
                <a:gd name="connsiteX13" fmla="*/ 1956391 w 3694535"/>
                <a:gd name="connsiteY13" fmla="*/ 31301 h 4523651"/>
                <a:gd name="connsiteX14" fmla="*/ 2027834 w 3694535"/>
                <a:gd name="connsiteY14" fmla="*/ 1017517 h 4523651"/>
                <a:gd name="connsiteX15" fmla="*/ 1881963 w 3694535"/>
                <a:gd name="connsiteY15" fmla="*/ 2264138 h 4523651"/>
                <a:gd name="connsiteX16" fmla="*/ 2057494 w 3694535"/>
                <a:gd name="connsiteY16" fmla="*/ 3077622 h 4523651"/>
                <a:gd name="connsiteX17" fmla="*/ 2647507 w 3694535"/>
                <a:gd name="connsiteY17" fmla="*/ 2551217 h 4523651"/>
                <a:gd name="connsiteX18" fmla="*/ 2913694 w 3694535"/>
                <a:gd name="connsiteY18" fmla="*/ 1323063 h 4523651"/>
                <a:gd name="connsiteX19" fmla="*/ 2806809 w 3694535"/>
                <a:gd name="connsiteY19" fmla="*/ 2414392 h 4523651"/>
                <a:gd name="connsiteX20" fmla="*/ 3694535 w 3694535"/>
                <a:gd name="connsiteY20" fmla="*/ 1155553 h 4523651"/>
                <a:gd name="connsiteX21" fmla="*/ 2222205 w 3694535"/>
                <a:gd name="connsiteY21" fmla="*/ 3401822 h 4523651"/>
                <a:gd name="connsiteX22" fmla="*/ 2169042 w 3694535"/>
                <a:gd name="connsiteY22" fmla="*/ 3848389 h 4523651"/>
                <a:gd name="connsiteX23" fmla="*/ 3317358 w 3694535"/>
                <a:gd name="connsiteY23" fmla="*/ 3125375 h 4523651"/>
                <a:gd name="connsiteX24" fmla="*/ 2194317 w 3694535"/>
                <a:gd name="connsiteY24" fmla="*/ 4062252 h 4523651"/>
                <a:gd name="connsiteX25" fmla="*/ 2232838 w 3694535"/>
                <a:gd name="connsiteY25" fmla="*/ 4507608 h 4523651"/>
                <a:gd name="connsiteX26" fmla="*/ 2218194 w 3694535"/>
                <a:gd name="connsiteY26" fmla="*/ 4522716 h 4523651"/>
                <a:gd name="connsiteX27" fmla="*/ 1743740 w 3694535"/>
                <a:gd name="connsiteY27" fmla="*/ 4523651 h 4523651"/>
                <a:gd name="connsiteX0" fmla="*/ 1743740 w 3694535"/>
                <a:gd name="connsiteY0" fmla="*/ 4522819 h 4522819"/>
                <a:gd name="connsiteX1" fmla="*/ 1796903 w 3694535"/>
                <a:gd name="connsiteY1" fmla="*/ 3815659 h 4522819"/>
                <a:gd name="connsiteX2" fmla="*/ 1307805 w 3694535"/>
                <a:gd name="connsiteY2" fmla="*/ 3411622 h 4522819"/>
                <a:gd name="connsiteX3" fmla="*/ 31898 w 3694535"/>
                <a:gd name="connsiteY3" fmla="*/ 2975687 h 4522819"/>
                <a:gd name="connsiteX4" fmla="*/ 1127052 w 3694535"/>
                <a:gd name="connsiteY4" fmla="*/ 3273399 h 4522819"/>
                <a:gd name="connsiteX5" fmla="*/ 393405 w 3694535"/>
                <a:gd name="connsiteY5" fmla="*/ 2486590 h 4522819"/>
                <a:gd name="connsiteX6" fmla="*/ 1775638 w 3694535"/>
                <a:gd name="connsiteY6" fmla="*/ 3549845 h 4522819"/>
                <a:gd name="connsiteX7" fmla="*/ 1679945 w 3694535"/>
                <a:gd name="connsiteY7" fmla="*/ 2422794 h 4522819"/>
                <a:gd name="connsiteX8" fmla="*/ 0 w 3694535"/>
                <a:gd name="connsiteY8" fmla="*/ 785380 h 4522819"/>
                <a:gd name="connsiteX9" fmla="*/ 988828 w 3694535"/>
                <a:gd name="connsiteY9" fmla="*/ 1954962 h 4522819"/>
                <a:gd name="connsiteX10" fmla="*/ 1137684 w 3694535"/>
                <a:gd name="connsiteY10" fmla="*/ 891706 h 4522819"/>
                <a:gd name="connsiteX11" fmla="*/ 1222745 w 3694535"/>
                <a:gd name="connsiteY11" fmla="*/ 2093185 h 4522819"/>
                <a:gd name="connsiteX12" fmla="*/ 1690577 w 3694535"/>
                <a:gd name="connsiteY12" fmla="*/ 2220776 h 4522819"/>
                <a:gd name="connsiteX13" fmla="*/ 1956391 w 3694535"/>
                <a:gd name="connsiteY13" fmla="*/ 30469 h 4522819"/>
                <a:gd name="connsiteX14" fmla="*/ 2027834 w 3694535"/>
                <a:gd name="connsiteY14" fmla="*/ 1016685 h 4522819"/>
                <a:gd name="connsiteX15" fmla="*/ 1881963 w 3694535"/>
                <a:gd name="connsiteY15" fmla="*/ 2090854 h 4522819"/>
                <a:gd name="connsiteX16" fmla="*/ 2057494 w 3694535"/>
                <a:gd name="connsiteY16" fmla="*/ 3076790 h 4522819"/>
                <a:gd name="connsiteX17" fmla="*/ 2647507 w 3694535"/>
                <a:gd name="connsiteY17" fmla="*/ 2550385 h 4522819"/>
                <a:gd name="connsiteX18" fmla="*/ 2913694 w 3694535"/>
                <a:gd name="connsiteY18" fmla="*/ 1322231 h 4522819"/>
                <a:gd name="connsiteX19" fmla="*/ 2806809 w 3694535"/>
                <a:gd name="connsiteY19" fmla="*/ 2413560 h 4522819"/>
                <a:gd name="connsiteX20" fmla="*/ 3694535 w 3694535"/>
                <a:gd name="connsiteY20" fmla="*/ 1154721 h 4522819"/>
                <a:gd name="connsiteX21" fmla="*/ 2222205 w 3694535"/>
                <a:gd name="connsiteY21" fmla="*/ 3400990 h 4522819"/>
                <a:gd name="connsiteX22" fmla="*/ 2169042 w 3694535"/>
                <a:gd name="connsiteY22" fmla="*/ 3847557 h 4522819"/>
                <a:gd name="connsiteX23" fmla="*/ 3317358 w 3694535"/>
                <a:gd name="connsiteY23" fmla="*/ 3124543 h 4522819"/>
                <a:gd name="connsiteX24" fmla="*/ 2194317 w 3694535"/>
                <a:gd name="connsiteY24" fmla="*/ 4061420 h 4522819"/>
                <a:gd name="connsiteX25" fmla="*/ 2232838 w 3694535"/>
                <a:gd name="connsiteY25" fmla="*/ 4506776 h 4522819"/>
                <a:gd name="connsiteX26" fmla="*/ 2218194 w 3694535"/>
                <a:gd name="connsiteY26" fmla="*/ 4521884 h 4522819"/>
                <a:gd name="connsiteX27" fmla="*/ 1743740 w 3694535"/>
                <a:gd name="connsiteY27" fmla="*/ 4522819 h 4522819"/>
                <a:gd name="connsiteX0" fmla="*/ 1743740 w 3694535"/>
                <a:gd name="connsiteY0" fmla="*/ 4522819 h 4522819"/>
                <a:gd name="connsiteX1" fmla="*/ 1796903 w 3694535"/>
                <a:gd name="connsiteY1" fmla="*/ 3815659 h 4522819"/>
                <a:gd name="connsiteX2" fmla="*/ 1307805 w 3694535"/>
                <a:gd name="connsiteY2" fmla="*/ 3411622 h 4522819"/>
                <a:gd name="connsiteX3" fmla="*/ 31898 w 3694535"/>
                <a:gd name="connsiteY3" fmla="*/ 2975687 h 4522819"/>
                <a:gd name="connsiteX4" fmla="*/ 1127052 w 3694535"/>
                <a:gd name="connsiteY4" fmla="*/ 3273399 h 4522819"/>
                <a:gd name="connsiteX5" fmla="*/ 393405 w 3694535"/>
                <a:gd name="connsiteY5" fmla="*/ 2486590 h 4522819"/>
                <a:gd name="connsiteX6" fmla="*/ 1775638 w 3694535"/>
                <a:gd name="connsiteY6" fmla="*/ 3549845 h 4522819"/>
                <a:gd name="connsiteX7" fmla="*/ 1679945 w 3694535"/>
                <a:gd name="connsiteY7" fmla="*/ 2422794 h 4522819"/>
                <a:gd name="connsiteX8" fmla="*/ 0 w 3694535"/>
                <a:gd name="connsiteY8" fmla="*/ 785380 h 4522819"/>
                <a:gd name="connsiteX9" fmla="*/ 988828 w 3694535"/>
                <a:gd name="connsiteY9" fmla="*/ 1954962 h 4522819"/>
                <a:gd name="connsiteX10" fmla="*/ 1137684 w 3694535"/>
                <a:gd name="connsiteY10" fmla="*/ 891706 h 4522819"/>
                <a:gd name="connsiteX11" fmla="*/ 1222745 w 3694535"/>
                <a:gd name="connsiteY11" fmla="*/ 2093185 h 4522819"/>
                <a:gd name="connsiteX12" fmla="*/ 1690577 w 3694535"/>
                <a:gd name="connsiteY12" fmla="*/ 2220776 h 4522819"/>
                <a:gd name="connsiteX13" fmla="*/ 1956391 w 3694535"/>
                <a:gd name="connsiteY13" fmla="*/ 30469 h 4522819"/>
                <a:gd name="connsiteX14" fmla="*/ 2027834 w 3694535"/>
                <a:gd name="connsiteY14" fmla="*/ 1016685 h 4522819"/>
                <a:gd name="connsiteX15" fmla="*/ 1881963 w 3694535"/>
                <a:gd name="connsiteY15" fmla="*/ 2090854 h 4522819"/>
                <a:gd name="connsiteX16" fmla="*/ 2057494 w 3694535"/>
                <a:gd name="connsiteY16" fmla="*/ 3076790 h 4522819"/>
                <a:gd name="connsiteX17" fmla="*/ 2647507 w 3694535"/>
                <a:gd name="connsiteY17" fmla="*/ 2550385 h 4522819"/>
                <a:gd name="connsiteX18" fmla="*/ 2913694 w 3694535"/>
                <a:gd name="connsiteY18" fmla="*/ 1322231 h 4522819"/>
                <a:gd name="connsiteX19" fmla="*/ 2806809 w 3694535"/>
                <a:gd name="connsiteY19" fmla="*/ 2413560 h 4522819"/>
                <a:gd name="connsiteX20" fmla="*/ 3694535 w 3694535"/>
                <a:gd name="connsiteY20" fmla="*/ 1154721 h 4522819"/>
                <a:gd name="connsiteX21" fmla="*/ 2222205 w 3694535"/>
                <a:gd name="connsiteY21" fmla="*/ 3400990 h 4522819"/>
                <a:gd name="connsiteX22" fmla="*/ 2169042 w 3694535"/>
                <a:gd name="connsiteY22" fmla="*/ 3847557 h 4522819"/>
                <a:gd name="connsiteX23" fmla="*/ 3317358 w 3694535"/>
                <a:gd name="connsiteY23" fmla="*/ 3124543 h 4522819"/>
                <a:gd name="connsiteX24" fmla="*/ 2194317 w 3694535"/>
                <a:gd name="connsiteY24" fmla="*/ 4061420 h 4522819"/>
                <a:gd name="connsiteX25" fmla="*/ 2232838 w 3694535"/>
                <a:gd name="connsiteY25" fmla="*/ 4506776 h 4522819"/>
                <a:gd name="connsiteX26" fmla="*/ 2218194 w 3694535"/>
                <a:gd name="connsiteY26" fmla="*/ 4521884 h 4522819"/>
                <a:gd name="connsiteX27" fmla="*/ 1743740 w 3694535"/>
                <a:gd name="connsiteY27" fmla="*/ 4522819 h 4522819"/>
                <a:gd name="connsiteX0" fmla="*/ 1743740 w 3694535"/>
                <a:gd name="connsiteY0" fmla="*/ 4522814 h 4522814"/>
                <a:gd name="connsiteX1" fmla="*/ 1796903 w 3694535"/>
                <a:gd name="connsiteY1" fmla="*/ 3815654 h 4522814"/>
                <a:gd name="connsiteX2" fmla="*/ 1307805 w 3694535"/>
                <a:gd name="connsiteY2" fmla="*/ 3411617 h 4522814"/>
                <a:gd name="connsiteX3" fmla="*/ 31898 w 3694535"/>
                <a:gd name="connsiteY3" fmla="*/ 2975682 h 4522814"/>
                <a:gd name="connsiteX4" fmla="*/ 1127052 w 3694535"/>
                <a:gd name="connsiteY4" fmla="*/ 3273394 h 4522814"/>
                <a:gd name="connsiteX5" fmla="*/ 393405 w 3694535"/>
                <a:gd name="connsiteY5" fmla="*/ 2486585 h 4522814"/>
                <a:gd name="connsiteX6" fmla="*/ 1775638 w 3694535"/>
                <a:gd name="connsiteY6" fmla="*/ 3549840 h 4522814"/>
                <a:gd name="connsiteX7" fmla="*/ 1679945 w 3694535"/>
                <a:gd name="connsiteY7" fmla="*/ 2422789 h 4522814"/>
                <a:gd name="connsiteX8" fmla="*/ 0 w 3694535"/>
                <a:gd name="connsiteY8" fmla="*/ 785375 h 4522814"/>
                <a:gd name="connsiteX9" fmla="*/ 988828 w 3694535"/>
                <a:gd name="connsiteY9" fmla="*/ 1954957 h 4522814"/>
                <a:gd name="connsiteX10" fmla="*/ 1137684 w 3694535"/>
                <a:gd name="connsiteY10" fmla="*/ 891701 h 4522814"/>
                <a:gd name="connsiteX11" fmla="*/ 1222745 w 3694535"/>
                <a:gd name="connsiteY11" fmla="*/ 2093180 h 4522814"/>
                <a:gd name="connsiteX12" fmla="*/ 1690577 w 3694535"/>
                <a:gd name="connsiteY12" fmla="*/ 2220771 h 4522814"/>
                <a:gd name="connsiteX13" fmla="*/ 1956391 w 3694535"/>
                <a:gd name="connsiteY13" fmla="*/ 30464 h 4522814"/>
                <a:gd name="connsiteX14" fmla="*/ 2027834 w 3694535"/>
                <a:gd name="connsiteY14" fmla="*/ 1016680 h 4522814"/>
                <a:gd name="connsiteX15" fmla="*/ 1881963 w 3694535"/>
                <a:gd name="connsiteY15" fmla="*/ 2090849 h 4522814"/>
                <a:gd name="connsiteX16" fmla="*/ 2057494 w 3694535"/>
                <a:gd name="connsiteY16" fmla="*/ 3076785 h 4522814"/>
                <a:gd name="connsiteX17" fmla="*/ 2647507 w 3694535"/>
                <a:gd name="connsiteY17" fmla="*/ 2550380 h 4522814"/>
                <a:gd name="connsiteX18" fmla="*/ 2913694 w 3694535"/>
                <a:gd name="connsiteY18" fmla="*/ 1322226 h 4522814"/>
                <a:gd name="connsiteX19" fmla="*/ 2806809 w 3694535"/>
                <a:gd name="connsiteY19" fmla="*/ 2413555 h 4522814"/>
                <a:gd name="connsiteX20" fmla="*/ 3694535 w 3694535"/>
                <a:gd name="connsiteY20" fmla="*/ 1154716 h 4522814"/>
                <a:gd name="connsiteX21" fmla="*/ 2222205 w 3694535"/>
                <a:gd name="connsiteY21" fmla="*/ 3400985 h 4522814"/>
                <a:gd name="connsiteX22" fmla="*/ 2169042 w 3694535"/>
                <a:gd name="connsiteY22" fmla="*/ 3847552 h 4522814"/>
                <a:gd name="connsiteX23" fmla="*/ 3317358 w 3694535"/>
                <a:gd name="connsiteY23" fmla="*/ 3124538 h 4522814"/>
                <a:gd name="connsiteX24" fmla="*/ 2194317 w 3694535"/>
                <a:gd name="connsiteY24" fmla="*/ 4061415 h 4522814"/>
                <a:gd name="connsiteX25" fmla="*/ 2232838 w 3694535"/>
                <a:gd name="connsiteY25" fmla="*/ 4506771 h 4522814"/>
                <a:gd name="connsiteX26" fmla="*/ 2218194 w 3694535"/>
                <a:gd name="connsiteY26" fmla="*/ 4521879 h 4522814"/>
                <a:gd name="connsiteX27" fmla="*/ 1743740 w 3694535"/>
                <a:gd name="connsiteY27" fmla="*/ 4522814 h 4522814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79945 w 3694535"/>
                <a:gd name="connsiteY7" fmla="*/ 2392325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690577 w 3694535"/>
                <a:gd name="connsiteY12" fmla="*/ 2190307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222745 w 3694535"/>
                <a:gd name="connsiteY11" fmla="*/ 2062716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37684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13621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13621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113621 w 3694535"/>
                <a:gd name="connsiteY10" fmla="*/ 861237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093568 w 3694535"/>
                <a:gd name="connsiteY10" fmla="*/ 857226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43740 w 3694535"/>
                <a:gd name="connsiteY0" fmla="*/ 4492350 h 4492350"/>
                <a:gd name="connsiteX1" fmla="*/ 1796903 w 3694535"/>
                <a:gd name="connsiteY1" fmla="*/ 3785190 h 4492350"/>
                <a:gd name="connsiteX2" fmla="*/ 1307805 w 3694535"/>
                <a:gd name="connsiteY2" fmla="*/ 3381153 h 4492350"/>
                <a:gd name="connsiteX3" fmla="*/ 31898 w 3694535"/>
                <a:gd name="connsiteY3" fmla="*/ 2945218 h 4492350"/>
                <a:gd name="connsiteX4" fmla="*/ 1127052 w 3694535"/>
                <a:gd name="connsiteY4" fmla="*/ 3242930 h 4492350"/>
                <a:gd name="connsiteX5" fmla="*/ 393405 w 3694535"/>
                <a:gd name="connsiteY5" fmla="*/ 2456121 h 4492350"/>
                <a:gd name="connsiteX6" fmla="*/ 1775638 w 3694535"/>
                <a:gd name="connsiteY6" fmla="*/ 3519376 h 4492350"/>
                <a:gd name="connsiteX7" fmla="*/ 1683956 w 3694535"/>
                <a:gd name="connsiteY7" fmla="*/ 2424409 h 4492350"/>
                <a:gd name="connsiteX8" fmla="*/ 0 w 3694535"/>
                <a:gd name="connsiteY8" fmla="*/ 754911 h 4492350"/>
                <a:gd name="connsiteX9" fmla="*/ 988828 w 3694535"/>
                <a:gd name="connsiteY9" fmla="*/ 1924493 h 4492350"/>
                <a:gd name="connsiteX10" fmla="*/ 1093568 w 3694535"/>
                <a:gd name="connsiteY10" fmla="*/ 857226 h 4492350"/>
                <a:gd name="connsiteX11" fmla="*/ 1194671 w 3694535"/>
                <a:gd name="connsiteY11" fmla="*/ 2026621 h 4492350"/>
                <a:gd name="connsiteX12" fmla="*/ 1714640 w 3694535"/>
                <a:gd name="connsiteY12" fmla="*/ 2194318 h 4492350"/>
                <a:gd name="connsiteX13" fmla="*/ 1956391 w 3694535"/>
                <a:gd name="connsiteY13" fmla="*/ 0 h 4492350"/>
                <a:gd name="connsiteX14" fmla="*/ 2027834 w 3694535"/>
                <a:gd name="connsiteY14" fmla="*/ 986216 h 4492350"/>
                <a:gd name="connsiteX15" fmla="*/ 1881963 w 3694535"/>
                <a:gd name="connsiteY15" fmla="*/ 2060385 h 4492350"/>
                <a:gd name="connsiteX16" fmla="*/ 2057494 w 3694535"/>
                <a:gd name="connsiteY16" fmla="*/ 3046321 h 4492350"/>
                <a:gd name="connsiteX17" fmla="*/ 2647507 w 3694535"/>
                <a:gd name="connsiteY17" fmla="*/ 2519916 h 4492350"/>
                <a:gd name="connsiteX18" fmla="*/ 2913694 w 3694535"/>
                <a:gd name="connsiteY18" fmla="*/ 1291762 h 4492350"/>
                <a:gd name="connsiteX19" fmla="*/ 2806809 w 3694535"/>
                <a:gd name="connsiteY19" fmla="*/ 2383091 h 4492350"/>
                <a:gd name="connsiteX20" fmla="*/ 3694535 w 3694535"/>
                <a:gd name="connsiteY20" fmla="*/ 1124252 h 4492350"/>
                <a:gd name="connsiteX21" fmla="*/ 2222205 w 3694535"/>
                <a:gd name="connsiteY21" fmla="*/ 3370521 h 4492350"/>
                <a:gd name="connsiteX22" fmla="*/ 2169042 w 3694535"/>
                <a:gd name="connsiteY22" fmla="*/ 3817088 h 4492350"/>
                <a:gd name="connsiteX23" fmla="*/ 3317358 w 3694535"/>
                <a:gd name="connsiteY23" fmla="*/ 3094074 h 4492350"/>
                <a:gd name="connsiteX24" fmla="*/ 2194317 w 3694535"/>
                <a:gd name="connsiteY24" fmla="*/ 4030951 h 4492350"/>
                <a:gd name="connsiteX25" fmla="*/ 2232838 w 3694535"/>
                <a:gd name="connsiteY25" fmla="*/ 4476307 h 4492350"/>
                <a:gd name="connsiteX26" fmla="*/ 2218194 w 3694535"/>
                <a:gd name="connsiteY26" fmla="*/ 4491415 h 4492350"/>
                <a:gd name="connsiteX27" fmla="*/ 1743740 w 3694535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24409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8208 w 3662637"/>
                <a:gd name="connsiteY8" fmla="*/ 750901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61507 w 3662637"/>
                <a:gd name="connsiteY5" fmla="*/ 2456121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095154 w 3662637"/>
                <a:gd name="connsiteY4" fmla="*/ 324293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711842 w 3662637"/>
                <a:gd name="connsiteY0" fmla="*/ 4492350 h 4492350"/>
                <a:gd name="connsiteX1" fmla="*/ 1765005 w 3662637"/>
                <a:gd name="connsiteY1" fmla="*/ 3785190 h 4492350"/>
                <a:gd name="connsiteX2" fmla="*/ 1275907 w 3662637"/>
                <a:gd name="connsiteY2" fmla="*/ 3381153 h 4492350"/>
                <a:gd name="connsiteX3" fmla="*/ 0 w 3662637"/>
                <a:gd name="connsiteY3" fmla="*/ 2945218 h 4492350"/>
                <a:gd name="connsiteX4" fmla="*/ 1111196 w 3662637"/>
                <a:gd name="connsiteY4" fmla="*/ 3238920 h 4492350"/>
                <a:gd name="connsiteX5" fmla="*/ 381560 w 3662637"/>
                <a:gd name="connsiteY5" fmla="*/ 2432058 h 4492350"/>
                <a:gd name="connsiteX6" fmla="*/ 1743740 w 3662637"/>
                <a:gd name="connsiteY6" fmla="*/ 3519376 h 4492350"/>
                <a:gd name="connsiteX7" fmla="*/ 1652058 w 3662637"/>
                <a:gd name="connsiteY7" fmla="*/ 2400346 h 4492350"/>
                <a:gd name="connsiteX8" fmla="*/ 28261 w 3662637"/>
                <a:gd name="connsiteY8" fmla="*/ 742880 h 4492350"/>
                <a:gd name="connsiteX9" fmla="*/ 956930 w 3662637"/>
                <a:gd name="connsiteY9" fmla="*/ 1924493 h 4492350"/>
                <a:gd name="connsiteX10" fmla="*/ 1061670 w 3662637"/>
                <a:gd name="connsiteY10" fmla="*/ 857226 h 4492350"/>
                <a:gd name="connsiteX11" fmla="*/ 1162773 w 3662637"/>
                <a:gd name="connsiteY11" fmla="*/ 2026621 h 4492350"/>
                <a:gd name="connsiteX12" fmla="*/ 1682742 w 3662637"/>
                <a:gd name="connsiteY12" fmla="*/ 2194318 h 4492350"/>
                <a:gd name="connsiteX13" fmla="*/ 1924493 w 3662637"/>
                <a:gd name="connsiteY13" fmla="*/ 0 h 4492350"/>
                <a:gd name="connsiteX14" fmla="*/ 1995936 w 3662637"/>
                <a:gd name="connsiteY14" fmla="*/ 986216 h 4492350"/>
                <a:gd name="connsiteX15" fmla="*/ 1850065 w 3662637"/>
                <a:gd name="connsiteY15" fmla="*/ 2060385 h 4492350"/>
                <a:gd name="connsiteX16" fmla="*/ 2025596 w 3662637"/>
                <a:gd name="connsiteY16" fmla="*/ 3046321 h 4492350"/>
                <a:gd name="connsiteX17" fmla="*/ 2615609 w 3662637"/>
                <a:gd name="connsiteY17" fmla="*/ 2519916 h 4492350"/>
                <a:gd name="connsiteX18" fmla="*/ 2881796 w 3662637"/>
                <a:gd name="connsiteY18" fmla="*/ 1291762 h 4492350"/>
                <a:gd name="connsiteX19" fmla="*/ 2774911 w 3662637"/>
                <a:gd name="connsiteY19" fmla="*/ 2383091 h 4492350"/>
                <a:gd name="connsiteX20" fmla="*/ 3662637 w 3662637"/>
                <a:gd name="connsiteY20" fmla="*/ 1124252 h 4492350"/>
                <a:gd name="connsiteX21" fmla="*/ 2190307 w 3662637"/>
                <a:gd name="connsiteY21" fmla="*/ 3370521 h 4492350"/>
                <a:gd name="connsiteX22" fmla="*/ 2137144 w 3662637"/>
                <a:gd name="connsiteY22" fmla="*/ 3817088 h 4492350"/>
                <a:gd name="connsiteX23" fmla="*/ 3285460 w 3662637"/>
                <a:gd name="connsiteY23" fmla="*/ 3094074 h 4492350"/>
                <a:gd name="connsiteX24" fmla="*/ 2162419 w 3662637"/>
                <a:gd name="connsiteY24" fmla="*/ 4030951 h 4492350"/>
                <a:gd name="connsiteX25" fmla="*/ 2200940 w 3662637"/>
                <a:gd name="connsiteY25" fmla="*/ 4476307 h 4492350"/>
                <a:gd name="connsiteX26" fmla="*/ 2186296 w 3662637"/>
                <a:gd name="connsiteY26" fmla="*/ 4491415 h 4492350"/>
                <a:gd name="connsiteX27" fmla="*/ 1711842 w 3662637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51844 w 3638574"/>
                <a:gd name="connsiteY2" fmla="*/ 3381153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51844 w 3638574"/>
                <a:gd name="connsiteY2" fmla="*/ 3381153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51844 w 3638574"/>
                <a:gd name="connsiteY2" fmla="*/ 3381153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57497 w 3638574"/>
                <a:gd name="connsiteY5" fmla="*/ 2432058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65518 w 3638574"/>
                <a:gd name="connsiteY5" fmla="*/ 2420026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58679 w 3638574"/>
                <a:gd name="connsiteY12" fmla="*/ 2194318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40942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19873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03018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13081 w 3638574"/>
                <a:gd name="connsiteY22" fmla="*/ 3817088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  <a:gd name="connsiteX0" fmla="*/ 1687779 w 3638574"/>
                <a:gd name="connsiteY0" fmla="*/ 4492350 h 4492350"/>
                <a:gd name="connsiteX1" fmla="*/ 1703018 w 3638574"/>
                <a:gd name="connsiteY1" fmla="*/ 3785190 h 4492350"/>
                <a:gd name="connsiteX2" fmla="*/ 1239812 w 3638574"/>
                <a:gd name="connsiteY2" fmla="*/ 3369121 h 4492350"/>
                <a:gd name="connsiteX3" fmla="*/ 0 w 3638574"/>
                <a:gd name="connsiteY3" fmla="*/ 2917145 h 4492350"/>
                <a:gd name="connsiteX4" fmla="*/ 1087133 w 3638574"/>
                <a:gd name="connsiteY4" fmla="*/ 3238920 h 4492350"/>
                <a:gd name="connsiteX5" fmla="*/ 389581 w 3638574"/>
                <a:gd name="connsiteY5" fmla="*/ 2412005 h 4492350"/>
                <a:gd name="connsiteX6" fmla="*/ 1719677 w 3638574"/>
                <a:gd name="connsiteY6" fmla="*/ 3519376 h 4492350"/>
                <a:gd name="connsiteX7" fmla="*/ 1627995 w 3638574"/>
                <a:gd name="connsiteY7" fmla="*/ 2400346 h 4492350"/>
                <a:gd name="connsiteX8" fmla="*/ 4198 w 3638574"/>
                <a:gd name="connsiteY8" fmla="*/ 742880 h 4492350"/>
                <a:gd name="connsiteX9" fmla="*/ 932867 w 3638574"/>
                <a:gd name="connsiteY9" fmla="*/ 1924493 h 4492350"/>
                <a:gd name="connsiteX10" fmla="*/ 1037607 w 3638574"/>
                <a:gd name="connsiteY10" fmla="*/ 857226 h 4492350"/>
                <a:gd name="connsiteX11" fmla="*/ 1138710 w 3638574"/>
                <a:gd name="connsiteY11" fmla="*/ 2026621 h 4492350"/>
                <a:gd name="connsiteX12" fmla="*/ 1646038 w 3638574"/>
                <a:gd name="connsiteY12" fmla="*/ 2198532 h 4492350"/>
                <a:gd name="connsiteX13" fmla="*/ 1900430 w 3638574"/>
                <a:gd name="connsiteY13" fmla="*/ 0 h 4492350"/>
                <a:gd name="connsiteX14" fmla="*/ 1971873 w 3638574"/>
                <a:gd name="connsiteY14" fmla="*/ 986216 h 4492350"/>
                <a:gd name="connsiteX15" fmla="*/ 1826002 w 3638574"/>
                <a:gd name="connsiteY15" fmla="*/ 2060385 h 4492350"/>
                <a:gd name="connsiteX16" fmla="*/ 2001533 w 3638574"/>
                <a:gd name="connsiteY16" fmla="*/ 3046321 h 4492350"/>
                <a:gd name="connsiteX17" fmla="*/ 2591546 w 3638574"/>
                <a:gd name="connsiteY17" fmla="*/ 2519916 h 4492350"/>
                <a:gd name="connsiteX18" fmla="*/ 2857733 w 3638574"/>
                <a:gd name="connsiteY18" fmla="*/ 1291762 h 4492350"/>
                <a:gd name="connsiteX19" fmla="*/ 2750848 w 3638574"/>
                <a:gd name="connsiteY19" fmla="*/ 2383091 h 4492350"/>
                <a:gd name="connsiteX20" fmla="*/ 3638574 w 3638574"/>
                <a:gd name="connsiteY20" fmla="*/ 1124252 h 4492350"/>
                <a:gd name="connsiteX21" fmla="*/ 2166244 w 3638574"/>
                <a:gd name="connsiteY21" fmla="*/ 3370521 h 4492350"/>
                <a:gd name="connsiteX22" fmla="*/ 2121509 w 3638574"/>
                <a:gd name="connsiteY22" fmla="*/ 3808660 h 4492350"/>
                <a:gd name="connsiteX23" fmla="*/ 3261397 w 3638574"/>
                <a:gd name="connsiteY23" fmla="*/ 3094074 h 4492350"/>
                <a:gd name="connsiteX24" fmla="*/ 2138356 w 3638574"/>
                <a:gd name="connsiteY24" fmla="*/ 4030951 h 4492350"/>
                <a:gd name="connsiteX25" fmla="*/ 2176877 w 3638574"/>
                <a:gd name="connsiteY25" fmla="*/ 4476307 h 4492350"/>
                <a:gd name="connsiteX26" fmla="*/ 2162233 w 3638574"/>
                <a:gd name="connsiteY26" fmla="*/ 4491415 h 4492350"/>
                <a:gd name="connsiteX27" fmla="*/ 1687779 w 3638574"/>
                <a:gd name="connsiteY27" fmla="*/ 4492350 h 44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638574" h="4492350">
                  <a:moveTo>
                    <a:pt x="1687779" y="4492350"/>
                  </a:moveTo>
                  <a:cubicBezTo>
                    <a:pt x="1649353" y="4280693"/>
                    <a:pt x="1685297" y="4020910"/>
                    <a:pt x="1703018" y="3785190"/>
                  </a:cubicBezTo>
                  <a:lnTo>
                    <a:pt x="1239812" y="3369121"/>
                  </a:lnTo>
                  <a:cubicBezTo>
                    <a:pt x="710236" y="3436368"/>
                    <a:pt x="325039" y="3138656"/>
                    <a:pt x="0" y="2917145"/>
                  </a:cubicBezTo>
                  <a:cubicBezTo>
                    <a:pt x="370399" y="3119320"/>
                    <a:pt x="1037576" y="3333525"/>
                    <a:pt x="1087133" y="3238920"/>
                  </a:cubicBezTo>
                  <a:cubicBezTo>
                    <a:pt x="945521" y="3141082"/>
                    <a:pt x="539214" y="2730422"/>
                    <a:pt x="389581" y="2412005"/>
                  </a:cubicBezTo>
                  <a:cubicBezTo>
                    <a:pt x="859682" y="2946896"/>
                    <a:pt x="1430048" y="3277253"/>
                    <a:pt x="1719677" y="3519376"/>
                  </a:cubicBezTo>
                  <a:cubicBezTo>
                    <a:pt x="1735906" y="3304113"/>
                    <a:pt x="1659893" y="2776030"/>
                    <a:pt x="1627995" y="2400346"/>
                  </a:cubicBezTo>
                  <a:cubicBezTo>
                    <a:pt x="725782" y="2160678"/>
                    <a:pt x="172484" y="1536000"/>
                    <a:pt x="4198" y="742880"/>
                  </a:cubicBezTo>
                  <a:cubicBezTo>
                    <a:pt x="248250" y="1210277"/>
                    <a:pt x="456205" y="1649601"/>
                    <a:pt x="932867" y="1924493"/>
                  </a:cubicBezTo>
                  <a:cubicBezTo>
                    <a:pt x="1158949" y="1666327"/>
                    <a:pt x="1108304" y="1211645"/>
                    <a:pt x="1037607" y="857226"/>
                  </a:cubicBezTo>
                  <a:cubicBezTo>
                    <a:pt x="1222371" y="1153446"/>
                    <a:pt x="1266767" y="1586023"/>
                    <a:pt x="1138710" y="2026621"/>
                  </a:cubicBezTo>
                  <a:cubicBezTo>
                    <a:pt x="1250538" y="2109256"/>
                    <a:pt x="1570304" y="2252254"/>
                    <a:pt x="1646038" y="2198532"/>
                  </a:cubicBezTo>
                  <a:cubicBezTo>
                    <a:pt x="1690527" y="1476450"/>
                    <a:pt x="1904067" y="874481"/>
                    <a:pt x="1900430" y="0"/>
                  </a:cubicBezTo>
                  <a:cubicBezTo>
                    <a:pt x="1976693" y="192349"/>
                    <a:pt x="2015482" y="645373"/>
                    <a:pt x="1971873" y="986216"/>
                  </a:cubicBezTo>
                  <a:cubicBezTo>
                    <a:pt x="1947436" y="1177213"/>
                    <a:pt x="1846749" y="1657958"/>
                    <a:pt x="1826002" y="2060385"/>
                  </a:cubicBezTo>
                  <a:cubicBezTo>
                    <a:pt x="1811014" y="2351099"/>
                    <a:pt x="1951043" y="3007770"/>
                    <a:pt x="2001533" y="3046321"/>
                  </a:cubicBezTo>
                  <a:cubicBezTo>
                    <a:pt x="2041794" y="3055338"/>
                    <a:pt x="2575349" y="2567047"/>
                    <a:pt x="2591546" y="2519916"/>
                  </a:cubicBezTo>
                  <a:cubicBezTo>
                    <a:pt x="2482423" y="2107858"/>
                    <a:pt x="2569814" y="1503293"/>
                    <a:pt x="2857733" y="1291762"/>
                  </a:cubicBezTo>
                  <a:cubicBezTo>
                    <a:pt x="2648315" y="1639496"/>
                    <a:pt x="2663487" y="2195777"/>
                    <a:pt x="2750848" y="2383091"/>
                  </a:cubicBezTo>
                  <a:cubicBezTo>
                    <a:pt x="3066810" y="2282983"/>
                    <a:pt x="3503085" y="1513118"/>
                    <a:pt x="3638574" y="1124252"/>
                  </a:cubicBezTo>
                  <a:cubicBezTo>
                    <a:pt x="3492704" y="2254009"/>
                    <a:pt x="2460505" y="2814271"/>
                    <a:pt x="2166244" y="3370521"/>
                  </a:cubicBezTo>
                  <a:cubicBezTo>
                    <a:pt x="2148523" y="3519377"/>
                    <a:pt x="2147251" y="3667825"/>
                    <a:pt x="2121509" y="3808660"/>
                  </a:cubicBezTo>
                  <a:cubicBezTo>
                    <a:pt x="2452144" y="3808286"/>
                    <a:pt x="3159362" y="3298984"/>
                    <a:pt x="3261397" y="3094074"/>
                  </a:cubicBezTo>
                  <a:cubicBezTo>
                    <a:pt x="3262702" y="3429094"/>
                    <a:pt x="2493987" y="3820258"/>
                    <a:pt x="2138356" y="4030951"/>
                  </a:cubicBezTo>
                  <a:cubicBezTo>
                    <a:pt x="2116438" y="4040371"/>
                    <a:pt x="2182753" y="4334539"/>
                    <a:pt x="2176877" y="4476307"/>
                  </a:cubicBezTo>
                  <a:cubicBezTo>
                    <a:pt x="2170659" y="4477332"/>
                    <a:pt x="2168451" y="4490390"/>
                    <a:pt x="2162233" y="4491415"/>
                  </a:cubicBezTo>
                  <a:lnTo>
                    <a:pt x="1687779" y="449235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A1A3DCFA-39B5-4337-8BEB-6ADE9B7B8762}"/>
                </a:ext>
              </a:extLst>
            </p:cNvPr>
            <p:cNvSpPr>
              <a:spLocks/>
            </p:cNvSpPr>
            <p:nvPr/>
          </p:nvSpPr>
          <p:spPr bwMode="auto">
            <a:xfrm rot="1885651">
              <a:off x="5011841" y="4712977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A41D2C33-C991-4BC4-9171-D0277D222475}"/>
                </a:ext>
              </a:extLst>
            </p:cNvPr>
            <p:cNvSpPr>
              <a:spLocks/>
            </p:cNvSpPr>
            <p:nvPr/>
          </p:nvSpPr>
          <p:spPr bwMode="auto">
            <a:xfrm rot="520602">
              <a:off x="5137319" y="3209143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5A36EF-0F34-4A4E-A8C6-0C6A991CE56D}"/>
                </a:ext>
              </a:extLst>
            </p:cNvPr>
            <p:cNvSpPr>
              <a:spLocks/>
            </p:cNvSpPr>
            <p:nvPr/>
          </p:nvSpPr>
          <p:spPr bwMode="auto">
            <a:xfrm rot="20700000">
              <a:off x="3438052" y="1732657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6DC33EB2-C361-4B7F-B609-F0A4A38EA5C9}"/>
                </a:ext>
              </a:extLst>
            </p:cNvPr>
            <p:cNvSpPr>
              <a:spLocks/>
            </p:cNvSpPr>
            <p:nvPr/>
          </p:nvSpPr>
          <p:spPr bwMode="auto">
            <a:xfrm rot="2700000">
              <a:off x="4250462" y="2275380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7AC87F3-93CC-45E1-86F8-6A9F9AB4BCBF}"/>
                </a:ext>
              </a:extLst>
            </p:cNvPr>
            <p:cNvSpPr>
              <a:spLocks/>
            </p:cNvSpPr>
            <p:nvPr/>
          </p:nvSpPr>
          <p:spPr bwMode="auto">
            <a:xfrm rot="18900000" flipH="1">
              <a:off x="2942163" y="2345062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C6B7A99-157F-47FD-9B65-C47C0A739C81}"/>
                </a:ext>
              </a:extLst>
            </p:cNvPr>
            <p:cNvSpPr>
              <a:spLocks/>
            </p:cNvSpPr>
            <p:nvPr/>
          </p:nvSpPr>
          <p:spPr bwMode="auto">
            <a:xfrm rot="4930157" flipH="1" flipV="1">
              <a:off x="2239473" y="3792329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FE566F04-226B-4235-A182-CBD2C13FC4CC}"/>
                </a:ext>
              </a:extLst>
            </p:cNvPr>
            <p:cNvSpPr>
              <a:spLocks/>
            </p:cNvSpPr>
            <p:nvPr/>
          </p:nvSpPr>
          <p:spPr bwMode="auto">
            <a:xfrm rot="6999104" flipH="1" flipV="1">
              <a:off x="1511855" y="2847372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4AF7A966-3976-49A0-9268-2EEE0C782EBA}"/>
                </a:ext>
              </a:extLst>
            </p:cNvPr>
            <p:cNvSpPr>
              <a:spLocks/>
            </p:cNvSpPr>
            <p:nvPr/>
          </p:nvSpPr>
          <p:spPr bwMode="auto">
            <a:xfrm rot="5400000" flipH="1" flipV="1">
              <a:off x="1739226" y="4816957"/>
              <a:ext cx="901328" cy="1607083"/>
            </a:xfrm>
            <a:custGeom>
              <a:avLst/>
              <a:gdLst>
                <a:gd name="T0" fmla="*/ 536 w 1696"/>
                <a:gd name="T1" fmla="*/ 2987 h 3026"/>
                <a:gd name="T2" fmla="*/ 462 w 1696"/>
                <a:gd name="T3" fmla="*/ 2911 h 3026"/>
                <a:gd name="T4" fmla="*/ 368 w 1696"/>
                <a:gd name="T5" fmla="*/ 2798 h 3026"/>
                <a:gd name="T6" fmla="*/ 263 w 1696"/>
                <a:gd name="T7" fmla="*/ 2650 h 3026"/>
                <a:gd name="T8" fmla="*/ 161 w 1696"/>
                <a:gd name="T9" fmla="*/ 2473 h 3026"/>
                <a:gd name="T10" fmla="*/ 76 w 1696"/>
                <a:gd name="T11" fmla="*/ 2268 h 3026"/>
                <a:gd name="T12" fmla="*/ 17 w 1696"/>
                <a:gd name="T13" fmla="*/ 2039 h 3026"/>
                <a:gd name="T14" fmla="*/ 0 w 1696"/>
                <a:gd name="T15" fmla="*/ 1789 h 3026"/>
                <a:gd name="T16" fmla="*/ 36 w 1696"/>
                <a:gd name="T17" fmla="*/ 1522 h 3026"/>
                <a:gd name="T18" fmla="*/ 137 w 1696"/>
                <a:gd name="T19" fmla="*/ 1239 h 3026"/>
                <a:gd name="T20" fmla="*/ 300 w 1696"/>
                <a:gd name="T21" fmla="*/ 959 h 3026"/>
                <a:gd name="T22" fmla="*/ 478 w 1696"/>
                <a:gd name="T23" fmla="*/ 721 h 3026"/>
                <a:gd name="T24" fmla="*/ 659 w 1696"/>
                <a:gd name="T25" fmla="*/ 526 h 3026"/>
                <a:gd name="T26" fmla="*/ 840 w 1696"/>
                <a:gd name="T27" fmla="*/ 369 h 3026"/>
                <a:gd name="T28" fmla="*/ 1014 w 1696"/>
                <a:gd name="T29" fmla="*/ 247 h 3026"/>
                <a:gd name="T30" fmla="*/ 1177 w 1696"/>
                <a:gd name="T31" fmla="*/ 155 h 3026"/>
                <a:gd name="T32" fmla="*/ 1322 w 1696"/>
                <a:gd name="T33" fmla="*/ 88 h 3026"/>
                <a:gd name="T34" fmla="*/ 1444 w 1696"/>
                <a:gd name="T35" fmla="*/ 43 h 3026"/>
                <a:gd name="T36" fmla="*/ 1538 w 1696"/>
                <a:gd name="T37" fmla="*/ 16 h 3026"/>
                <a:gd name="T38" fmla="*/ 1611 w 1696"/>
                <a:gd name="T39" fmla="*/ 1 h 3026"/>
                <a:gd name="T40" fmla="*/ 1604 w 1696"/>
                <a:gd name="T41" fmla="*/ 30 h 3026"/>
                <a:gd name="T42" fmla="*/ 1555 w 1696"/>
                <a:gd name="T43" fmla="*/ 143 h 3026"/>
                <a:gd name="T44" fmla="*/ 1517 w 1696"/>
                <a:gd name="T45" fmla="*/ 243 h 3026"/>
                <a:gd name="T46" fmla="*/ 1478 w 1696"/>
                <a:gd name="T47" fmla="*/ 367 h 3026"/>
                <a:gd name="T48" fmla="*/ 1444 w 1696"/>
                <a:gd name="T49" fmla="*/ 506 h 3026"/>
                <a:gd name="T50" fmla="*/ 1418 w 1696"/>
                <a:gd name="T51" fmla="*/ 660 h 3026"/>
                <a:gd name="T52" fmla="*/ 1406 w 1696"/>
                <a:gd name="T53" fmla="*/ 825 h 3026"/>
                <a:gd name="T54" fmla="*/ 1412 w 1696"/>
                <a:gd name="T55" fmla="*/ 997 h 3026"/>
                <a:gd name="T56" fmla="*/ 1441 w 1696"/>
                <a:gd name="T57" fmla="*/ 1171 h 3026"/>
                <a:gd name="T58" fmla="*/ 1515 w 1696"/>
                <a:gd name="T59" fmla="*/ 1398 h 3026"/>
                <a:gd name="T60" fmla="*/ 1614 w 1696"/>
                <a:gd name="T61" fmla="*/ 1682 h 3026"/>
                <a:gd name="T62" fmla="*/ 1651 w 1696"/>
                <a:gd name="T63" fmla="*/ 1802 h 3026"/>
                <a:gd name="T64" fmla="*/ 1678 w 1696"/>
                <a:gd name="T65" fmla="*/ 1912 h 3026"/>
                <a:gd name="T66" fmla="*/ 1693 w 1696"/>
                <a:gd name="T67" fmla="*/ 2017 h 3026"/>
                <a:gd name="T68" fmla="*/ 1695 w 1696"/>
                <a:gd name="T69" fmla="*/ 2119 h 3026"/>
                <a:gd name="T70" fmla="*/ 1683 w 1696"/>
                <a:gd name="T71" fmla="*/ 2222 h 3026"/>
                <a:gd name="T72" fmla="*/ 1655 w 1696"/>
                <a:gd name="T73" fmla="*/ 2330 h 3026"/>
                <a:gd name="T74" fmla="*/ 1611 w 1696"/>
                <a:gd name="T75" fmla="*/ 2447 h 3026"/>
                <a:gd name="T76" fmla="*/ 1547 w 1696"/>
                <a:gd name="T77" fmla="*/ 2575 h 3026"/>
                <a:gd name="T78" fmla="*/ 1464 w 1696"/>
                <a:gd name="T79" fmla="*/ 2698 h 3026"/>
                <a:gd name="T80" fmla="*/ 1362 w 1696"/>
                <a:gd name="T81" fmla="*/ 2795 h 3026"/>
                <a:gd name="T82" fmla="*/ 1248 w 1696"/>
                <a:gd name="T83" fmla="*/ 2872 h 3026"/>
                <a:gd name="T84" fmla="*/ 1127 w 1696"/>
                <a:gd name="T85" fmla="*/ 2930 h 3026"/>
                <a:gd name="T86" fmla="*/ 1005 w 1696"/>
                <a:gd name="T87" fmla="*/ 2971 h 3026"/>
                <a:gd name="T88" fmla="*/ 888 w 1696"/>
                <a:gd name="T89" fmla="*/ 2998 h 3026"/>
                <a:gd name="T90" fmla="*/ 782 w 1696"/>
                <a:gd name="T91" fmla="*/ 3015 h 3026"/>
                <a:gd name="T92" fmla="*/ 692 w 1696"/>
                <a:gd name="T93" fmla="*/ 3023 h 3026"/>
                <a:gd name="T94" fmla="*/ 585 w 1696"/>
                <a:gd name="T95" fmla="*/ 3026 h 3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96" h="3026">
                  <a:moveTo>
                    <a:pt x="576" y="3025"/>
                  </a:moveTo>
                  <a:lnTo>
                    <a:pt x="565" y="3015"/>
                  </a:lnTo>
                  <a:lnTo>
                    <a:pt x="536" y="2987"/>
                  </a:lnTo>
                  <a:lnTo>
                    <a:pt x="514" y="2966"/>
                  </a:lnTo>
                  <a:lnTo>
                    <a:pt x="491" y="2940"/>
                  </a:lnTo>
                  <a:lnTo>
                    <a:pt x="462" y="2911"/>
                  </a:lnTo>
                  <a:lnTo>
                    <a:pt x="433" y="2878"/>
                  </a:lnTo>
                  <a:lnTo>
                    <a:pt x="401" y="2840"/>
                  </a:lnTo>
                  <a:lnTo>
                    <a:pt x="368" y="2798"/>
                  </a:lnTo>
                  <a:lnTo>
                    <a:pt x="334" y="2752"/>
                  </a:lnTo>
                  <a:lnTo>
                    <a:pt x="299" y="2703"/>
                  </a:lnTo>
                  <a:lnTo>
                    <a:pt x="263" y="2650"/>
                  </a:lnTo>
                  <a:lnTo>
                    <a:pt x="229" y="2595"/>
                  </a:lnTo>
                  <a:lnTo>
                    <a:pt x="194" y="2536"/>
                  </a:lnTo>
                  <a:lnTo>
                    <a:pt x="161" y="2473"/>
                  </a:lnTo>
                  <a:lnTo>
                    <a:pt x="130" y="2408"/>
                  </a:lnTo>
                  <a:lnTo>
                    <a:pt x="102" y="2340"/>
                  </a:lnTo>
                  <a:lnTo>
                    <a:pt x="76" y="2268"/>
                  </a:lnTo>
                  <a:lnTo>
                    <a:pt x="52" y="2195"/>
                  </a:lnTo>
                  <a:lnTo>
                    <a:pt x="33" y="2118"/>
                  </a:lnTo>
                  <a:lnTo>
                    <a:pt x="17" y="2039"/>
                  </a:lnTo>
                  <a:lnTo>
                    <a:pt x="7" y="1958"/>
                  </a:lnTo>
                  <a:lnTo>
                    <a:pt x="0" y="1874"/>
                  </a:lnTo>
                  <a:lnTo>
                    <a:pt x="0" y="1789"/>
                  </a:lnTo>
                  <a:lnTo>
                    <a:pt x="6" y="1702"/>
                  </a:lnTo>
                  <a:lnTo>
                    <a:pt x="16" y="1613"/>
                  </a:lnTo>
                  <a:lnTo>
                    <a:pt x="36" y="1522"/>
                  </a:lnTo>
                  <a:lnTo>
                    <a:pt x="61" y="1429"/>
                  </a:lnTo>
                  <a:lnTo>
                    <a:pt x="95" y="1334"/>
                  </a:lnTo>
                  <a:lnTo>
                    <a:pt x="137" y="1239"/>
                  </a:lnTo>
                  <a:lnTo>
                    <a:pt x="187" y="1143"/>
                  </a:lnTo>
                  <a:lnTo>
                    <a:pt x="243" y="1048"/>
                  </a:lnTo>
                  <a:lnTo>
                    <a:pt x="300" y="959"/>
                  </a:lnTo>
                  <a:lnTo>
                    <a:pt x="358" y="874"/>
                  </a:lnTo>
                  <a:lnTo>
                    <a:pt x="418" y="795"/>
                  </a:lnTo>
                  <a:lnTo>
                    <a:pt x="478" y="721"/>
                  </a:lnTo>
                  <a:lnTo>
                    <a:pt x="538" y="651"/>
                  </a:lnTo>
                  <a:lnTo>
                    <a:pt x="599" y="587"/>
                  </a:lnTo>
                  <a:lnTo>
                    <a:pt x="659" y="526"/>
                  </a:lnTo>
                  <a:lnTo>
                    <a:pt x="720" y="470"/>
                  </a:lnTo>
                  <a:lnTo>
                    <a:pt x="780" y="418"/>
                  </a:lnTo>
                  <a:lnTo>
                    <a:pt x="840" y="369"/>
                  </a:lnTo>
                  <a:lnTo>
                    <a:pt x="899" y="325"/>
                  </a:lnTo>
                  <a:lnTo>
                    <a:pt x="957" y="285"/>
                  </a:lnTo>
                  <a:lnTo>
                    <a:pt x="1014" y="247"/>
                  </a:lnTo>
                  <a:lnTo>
                    <a:pt x="1070" y="213"/>
                  </a:lnTo>
                  <a:lnTo>
                    <a:pt x="1124" y="182"/>
                  </a:lnTo>
                  <a:lnTo>
                    <a:pt x="1177" y="155"/>
                  </a:lnTo>
                  <a:lnTo>
                    <a:pt x="1227" y="130"/>
                  </a:lnTo>
                  <a:lnTo>
                    <a:pt x="1275" y="107"/>
                  </a:lnTo>
                  <a:lnTo>
                    <a:pt x="1322" y="88"/>
                  </a:lnTo>
                  <a:lnTo>
                    <a:pt x="1365" y="70"/>
                  </a:lnTo>
                  <a:lnTo>
                    <a:pt x="1406" y="56"/>
                  </a:lnTo>
                  <a:lnTo>
                    <a:pt x="1444" y="43"/>
                  </a:lnTo>
                  <a:lnTo>
                    <a:pt x="1479" y="32"/>
                  </a:lnTo>
                  <a:lnTo>
                    <a:pt x="1510" y="24"/>
                  </a:lnTo>
                  <a:lnTo>
                    <a:pt x="1538" y="16"/>
                  </a:lnTo>
                  <a:lnTo>
                    <a:pt x="1562" y="11"/>
                  </a:lnTo>
                  <a:lnTo>
                    <a:pt x="1583" y="6"/>
                  </a:lnTo>
                  <a:lnTo>
                    <a:pt x="1611" y="1"/>
                  </a:lnTo>
                  <a:lnTo>
                    <a:pt x="1620" y="0"/>
                  </a:lnTo>
                  <a:lnTo>
                    <a:pt x="1616" y="8"/>
                  </a:lnTo>
                  <a:lnTo>
                    <a:pt x="1604" y="30"/>
                  </a:lnTo>
                  <a:lnTo>
                    <a:pt x="1588" y="66"/>
                  </a:lnTo>
                  <a:lnTo>
                    <a:pt x="1567" y="114"/>
                  </a:lnTo>
                  <a:lnTo>
                    <a:pt x="1555" y="143"/>
                  </a:lnTo>
                  <a:lnTo>
                    <a:pt x="1543" y="174"/>
                  </a:lnTo>
                  <a:lnTo>
                    <a:pt x="1530" y="208"/>
                  </a:lnTo>
                  <a:lnTo>
                    <a:pt x="1517" y="243"/>
                  </a:lnTo>
                  <a:lnTo>
                    <a:pt x="1504" y="282"/>
                  </a:lnTo>
                  <a:lnTo>
                    <a:pt x="1491" y="324"/>
                  </a:lnTo>
                  <a:lnTo>
                    <a:pt x="1478" y="367"/>
                  </a:lnTo>
                  <a:lnTo>
                    <a:pt x="1466" y="411"/>
                  </a:lnTo>
                  <a:lnTo>
                    <a:pt x="1455" y="458"/>
                  </a:lnTo>
                  <a:lnTo>
                    <a:pt x="1444" y="506"/>
                  </a:lnTo>
                  <a:lnTo>
                    <a:pt x="1434" y="556"/>
                  </a:lnTo>
                  <a:lnTo>
                    <a:pt x="1426" y="608"/>
                  </a:lnTo>
                  <a:lnTo>
                    <a:pt x="1418" y="660"/>
                  </a:lnTo>
                  <a:lnTo>
                    <a:pt x="1413" y="714"/>
                  </a:lnTo>
                  <a:lnTo>
                    <a:pt x="1408" y="769"/>
                  </a:lnTo>
                  <a:lnTo>
                    <a:pt x="1406" y="825"/>
                  </a:lnTo>
                  <a:lnTo>
                    <a:pt x="1406" y="881"/>
                  </a:lnTo>
                  <a:lnTo>
                    <a:pt x="1407" y="938"/>
                  </a:lnTo>
                  <a:lnTo>
                    <a:pt x="1412" y="997"/>
                  </a:lnTo>
                  <a:lnTo>
                    <a:pt x="1419" y="1054"/>
                  </a:lnTo>
                  <a:lnTo>
                    <a:pt x="1429" y="1113"/>
                  </a:lnTo>
                  <a:lnTo>
                    <a:pt x="1441" y="1171"/>
                  </a:lnTo>
                  <a:lnTo>
                    <a:pt x="1456" y="1229"/>
                  </a:lnTo>
                  <a:lnTo>
                    <a:pt x="1476" y="1288"/>
                  </a:lnTo>
                  <a:lnTo>
                    <a:pt x="1515" y="1398"/>
                  </a:lnTo>
                  <a:lnTo>
                    <a:pt x="1551" y="1501"/>
                  </a:lnTo>
                  <a:lnTo>
                    <a:pt x="1585" y="1595"/>
                  </a:lnTo>
                  <a:lnTo>
                    <a:pt x="1614" y="1682"/>
                  </a:lnTo>
                  <a:lnTo>
                    <a:pt x="1628" y="1723"/>
                  </a:lnTo>
                  <a:lnTo>
                    <a:pt x="1640" y="1763"/>
                  </a:lnTo>
                  <a:lnTo>
                    <a:pt x="1651" y="1802"/>
                  </a:lnTo>
                  <a:lnTo>
                    <a:pt x="1662" y="1840"/>
                  </a:lnTo>
                  <a:lnTo>
                    <a:pt x="1670" y="1877"/>
                  </a:lnTo>
                  <a:lnTo>
                    <a:pt x="1678" y="1912"/>
                  </a:lnTo>
                  <a:lnTo>
                    <a:pt x="1684" y="1948"/>
                  </a:lnTo>
                  <a:lnTo>
                    <a:pt x="1690" y="1983"/>
                  </a:lnTo>
                  <a:lnTo>
                    <a:pt x="1693" y="2017"/>
                  </a:lnTo>
                  <a:lnTo>
                    <a:pt x="1695" y="2051"/>
                  </a:lnTo>
                  <a:lnTo>
                    <a:pt x="1696" y="2084"/>
                  </a:lnTo>
                  <a:lnTo>
                    <a:pt x="1695" y="2119"/>
                  </a:lnTo>
                  <a:lnTo>
                    <a:pt x="1693" y="2153"/>
                  </a:lnTo>
                  <a:lnTo>
                    <a:pt x="1689" y="2187"/>
                  </a:lnTo>
                  <a:lnTo>
                    <a:pt x="1683" y="2222"/>
                  </a:lnTo>
                  <a:lnTo>
                    <a:pt x="1676" y="2258"/>
                  </a:lnTo>
                  <a:lnTo>
                    <a:pt x="1666" y="2293"/>
                  </a:lnTo>
                  <a:lnTo>
                    <a:pt x="1655" y="2330"/>
                  </a:lnTo>
                  <a:lnTo>
                    <a:pt x="1642" y="2368"/>
                  </a:lnTo>
                  <a:lnTo>
                    <a:pt x="1627" y="2407"/>
                  </a:lnTo>
                  <a:lnTo>
                    <a:pt x="1611" y="2447"/>
                  </a:lnTo>
                  <a:lnTo>
                    <a:pt x="1591" y="2488"/>
                  </a:lnTo>
                  <a:lnTo>
                    <a:pt x="1571" y="2530"/>
                  </a:lnTo>
                  <a:lnTo>
                    <a:pt x="1547" y="2575"/>
                  </a:lnTo>
                  <a:lnTo>
                    <a:pt x="1522" y="2619"/>
                  </a:lnTo>
                  <a:lnTo>
                    <a:pt x="1494" y="2659"/>
                  </a:lnTo>
                  <a:lnTo>
                    <a:pt x="1464" y="2698"/>
                  </a:lnTo>
                  <a:lnTo>
                    <a:pt x="1432" y="2733"/>
                  </a:lnTo>
                  <a:lnTo>
                    <a:pt x="1398" y="2765"/>
                  </a:lnTo>
                  <a:lnTo>
                    <a:pt x="1362" y="2795"/>
                  </a:lnTo>
                  <a:lnTo>
                    <a:pt x="1325" y="2824"/>
                  </a:lnTo>
                  <a:lnTo>
                    <a:pt x="1287" y="2849"/>
                  </a:lnTo>
                  <a:lnTo>
                    <a:pt x="1248" y="2872"/>
                  </a:lnTo>
                  <a:lnTo>
                    <a:pt x="1208" y="2894"/>
                  </a:lnTo>
                  <a:lnTo>
                    <a:pt x="1168" y="2912"/>
                  </a:lnTo>
                  <a:lnTo>
                    <a:pt x="1127" y="2930"/>
                  </a:lnTo>
                  <a:lnTo>
                    <a:pt x="1086" y="2945"/>
                  </a:lnTo>
                  <a:lnTo>
                    <a:pt x="1046" y="2959"/>
                  </a:lnTo>
                  <a:lnTo>
                    <a:pt x="1005" y="2971"/>
                  </a:lnTo>
                  <a:lnTo>
                    <a:pt x="966" y="2982"/>
                  </a:lnTo>
                  <a:lnTo>
                    <a:pt x="927" y="2990"/>
                  </a:lnTo>
                  <a:lnTo>
                    <a:pt x="888" y="2998"/>
                  </a:lnTo>
                  <a:lnTo>
                    <a:pt x="851" y="3004"/>
                  </a:lnTo>
                  <a:lnTo>
                    <a:pt x="815" y="3010"/>
                  </a:lnTo>
                  <a:lnTo>
                    <a:pt x="782" y="3015"/>
                  </a:lnTo>
                  <a:lnTo>
                    <a:pt x="750" y="3018"/>
                  </a:lnTo>
                  <a:lnTo>
                    <a:pt x="720" y="3020"/>
                  </a:lnTo>
                  <a:lnTo>
                    <a:pt x="692" y="3023"/>
                  </a:lnTo>
                  <a:lnTo>
                    <a:pt x="644" y="3025"/>
                  </a:lnTo>
                  <a:lnTo>
                    <a:pt x="607" y="3026"/>
                  </a:lnTo>
                  <a:lnTo>
                    <a:pt x="585" y="3026"/>
                  </a:lnTo>
                  <a:lnTo>
                    <a:pt x="576" y="30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444500" dist="190500" dir="2700000" sx="95000" sy="95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grpSp>
        <p:nvGrpSpPr>
          <p:cNvPr id="140" name="Graphic 2">
            <a:extLst>
              <a:ext uri="{FF2B5EF4-FFF2-40B4-BE49-F238E27FC236}">
                <a16:creationId xmlns:a16="http://schemas.microsoft.com/office/drawing/2014/main" id="{E3CE7E2C-17C8-4545-9189-D37F329EEC87}"/>
              </a:ext>
            </a:extLst>
          </p:cNvPr>
          <p:cNvGrpSpPr/>
          <p:nvPr/>
        </p:nvGrpSpPr>
        <p:grpSpPr>
          <a:xfrm>
            <a:off x="5829615" y="3105386"/>
            <a:ext cx="384202" cy="353434"/>
            <a:chOff x="9803562" y="1740892"/>
            <a:chExt cx="419725" cy="386114"/>
          </a:xfrm>
          <a:solidFill>
            <a:schemeClr val="bg1"/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15C0205-912E-4453-AC26-3AFE03D620D3}"/>
                </a:ext>
              </a:extLst>
            </p:cNvPr>
            <p:cNvSpPr/>
            <p:nvPr/>
          </p:nvSpPr>
          <p:spPr>
            <a:xfrm>
              <a:off x="9901181" y="1823910"/>
              <a:ext cx="26233" cy="26233"/>
            </a:xfrm>
            <a:custGeom>
              <a:avLst/>
              <a:gdLst>
                <a:gd name="connsiteX0" fmla="*/ 13461 w 26232"/>
                <a:gd name="connsiteY0" fmla="*/ 26913 h 26232"/>
                <a:gd name="connsiteX1" fmla="*/ 26921 w 26232"/>
                <a:gd name="connsiteY1" fmla="*/ 13453 h 26232"/>
                <a:gd name="connsiteX2" fmla="*/ 13461 w 26232"/>
                <a:gd name="connsiteY2" fmla="*/ 0 h 26232"/>
                <a:gd name="connsiteX3" fmla="*/ 0 w 26232"/>
                <a:gd name="connsiteY3" fmla="*/ 13453 h 26232"/>
                <a:gd name="connsiteX4" fmla="*/ 13461 w 26232"/>
                <a:gd name="connsiteY4" fmla="*/ 26913 h 26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32" h="26232">
                  <a:moveTo>
                    <a:pt x="13461" y="26913"/>
                  </a:moveTo>
                  <a:cubicBezTo>
                    <a:pt x="20880" y="26913"/>
                    <a:pt x="26921" y="20880"/>
                    <a:pt x="26921" y="13453"/>
                  </a:cubicBezTo>
                  <a:cubicBezTo>
                    <a:pt x="26921" y="6034"/>
                    <a:pt x="20880" y="0"/>
                    <a:pt x="13461" y="0"/>
                  </a:cubicBezTo>
                  <a:cubicBezTo>
                    <a:pt x="6042" y="0"/>
                    <a:pt x="0" y="6034"/>
                    <a:pt x="0" y="13453"/>
                  </a:cubicBezTo>
                  <a:cubicBezTo>
                    <a:pt x="0" y="20880"/>
                    <a:pt x="6042" y="26913"/>
                    <a:pt x="13461" y="26913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8D54DE34-A84D-47A3-A968-673A1BF28076}"/>
                </a:ext>
              </a:extLst>
            </p:cNvPr>
            <p:cNvSpPr/>
            <p:nvPr/>
          </p:nvSpPr>
          <p:spPr>
            <a:xfrm>
              <a:off x="9883252" y="1875417"/>
              <a:ext cx="62303" cy="28692"/>
            </a:xfrm>
            <a:custGeom>
              <a:avLst/>
              <a:gdLst>
                <a:gd name="connsiteX0" fmla="*/ 31389 w 62302"/>
                <a:gd name="connsiteY0" fmla="*/ 0 h 28692"/>
                <a:gd name="connsiteX1" fmla="*/ 0 w 62302"/>
                <a:gd name="connsiteY1" fmla="*/ 28774 h 28692"/>
                <a:gd name="connsiteX2" fmla="*/ 62778 w 62302"/>
                <a:gd name="connsiteY2" fmla="*/ 28774 h 28692"/>
                <a:gd name="connsiteX3" fmla="*/ 31389 w 62302"/>
                <a:gd name="connsiteY3" fmla="*/ 0 h 28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302" h="28692">
                  <a:moveTo>
                    <a:pt x="31389" y="0"/>
                  </a:moveTo>
                  <a:cubicBezTo>
                    <a:pt x="14936" y="0"/>
                    <a:pt x="1394" y="12674"/>
                    <a:pt x="0" y="28774"/>
                  </a:cubicBezTo>
                  <a:lnTo>
                    <a:pt x="62778" y="28774"/>
                  </a:lnTo>
                  <a:cubicBezTo>
                    <a:pt x="61385" y="12674"/>
                    <a:pt x="47842" y="0"/>
                    <a:pt x="31389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B56D2052-F771-4282-B359-8B889A2AA6D4}"/>
                </a:ext>
              </a:extLst>
            </p:cNvPr>
            <p:cNvSpPr/>
            <p:nvPr/>
          </p:nvSpPr>
          <p:spPr>
            <a:xfrm>
              <a:off x="9803562" y="1740892"/>
              <a:ext cx="419725" cy="220520"/>
            </a:xfrm>
            <a:custGeom>
              <a:avLst/>
              <a:gdLst>
                <a:gd name="connsiteX0" fmla="*/ 407428 w 419725"/>
                <a:gd name="connsiteY0" fmla="*/ 0 h 220519"/>
                <a:gd name="connsiteX1" fmla="*/ 12297 w 419725"/>
                <a:gd name="connsiteY1" fmla="*/ 0 h 220519"/>
                <a:gd name="connsiteX2" fmla="*/ 0 w 419725"/>
                <a:gd name="connsiteY2" fmla="*/ 12297 h 220519"/>
                <a:gd name="connsiteX3" fmla="*/ 0 w 419725"/>
                <a:gd name="connsiteY3" fmla="*/ 220938 h 220519"/>
                <a:gd name="connsiteX4" fmla="*/ 419725 w 419725"/>
                <a:gd name="connsiteY4" fmla="*/ 220938 h 220519"/>
                <a:gd name="connsiteX5" fmla="*/ 419725 w 419725"/>
                <a:gd name="connsiteY5" fmla="*/ 12297 h 220519"/>
                <a:gd name="connsiteX6" fmla="*/ 407428 w 419725"/>
                <a:gd name="connsiteY6" fmla="*/ 0 h 220519"/>
                <a:gd name="connsiteX7" fmla="*/ 167177 w 419725"/>
                <a:gd name="connsiteY7" fmla="*/ 175596 h 220519"/>
                <a:gd name="connsiteX8" fmla="*/ 154880 w 419725"/>
                <a:gd name="connsiteY8" fmla="*/ 187893 h 220519"/>
                <a:gd name="connsiteX9" fmla="*/ 67279 w 419725"/>
                <a:gd name="connsiteY9" fmla="*/ 187893 h 220519"/>
                <a:gd name="connsiteX10" fmla="*/ 54982 w 419725"/>
                <a:gd name="connsiteY10" fmla="*/ 175596 h 220519"/>
                <a:gd name="connsiteX11" fmla="*/ 54982 w 419725"/>
                <a:gd name="connsiteY11" fmla="*/ 166029 h 220519"/>
                <a:gd name="connsiteX12" fmla="*/ 80469 w 419725"/>
                <a:gd name="connsiteY12" fmla="*/ 119056 h 220519"/>
                <a:gd name="connsiteX13" fmla="*/ 73026 w 419725"/>
                <a:gd name="connsiteY13" fmla="*/ 96471 h 220519"/>
                <a:gd name="connsiteX14" fmla="*/ 111080 w 419725"/>
                <a:gd name="connsiteY14" fmla="*/ 58425 h 220519"/>
                <a:gd name="connsiteX15" fmla="*/ 149134 w 419725"/>
                <a:gd name="connsiteY15" fmla="*/ 96471 h 220519"/>
                <a:gd name="connsiteX16" fmla="*/ 141690 w 419725"/>
                <a:gd name="connsiteY16" fmla="*/ 119056 h 220519"/>
                <a:gd name="connsiteX17" fmla="*/ 167177 w 419725"/>
                <a:gd name="connsiteY17" fmla="*/ 166029 h 220519"/>
                <a:gd name="connsiteX18" fmla="*/ 358242 w 419725"/>
                <a:gd name="connsiteY18" fmla="*/ 183302 h 220519"/>
                <a:gd name="connsiteX19" fmla="*/ 247474 w 419725"/>
                <a:gd name="connsiteY19" fmla="*/ 183302 h 220519"/>
                <a:gd name="connsiteX20" fmla="*/ 235177 w 419725"/>
                <a:gd name="connsiteY20" fmla="*/ 171005 h 220519"/>
                <a:gd name="connsiteX21" fmla="*/ 247474 w 419725"/>
                <a:gd name="connsiteY21" fmla="*/ 158709 h 220519"/>
                <a:gd name="connsiteX22" fmla="*/ 358242 w 419725"/>
                <a:gd name="connsiteY22" fmla="*/ 158709 h 220519"/>
                <a:gd name="connsiteX23" fmla="*/ 370538 w 419725"/>
                <a:gd name="connsiteY23" fmla="*/ 171005 h 220519"/>
                <a:gd name="connsiteX24" fmla="*/ 358242 w 419725"/>
                <a:gd name="connsiteY24" fmla="*/ 183302 h 220519"/>
                <a:gd name="connsiteX25" fmla="*/ 358242 w 419725"/>
                <a:gd name="connsiteY25" fmla="*/ 134115 h 220519"/>
                <a:gd name="connsiteX26" fmla="*/ 247474 w 419725"/>
                <a:gd name="connsiteY26" fmla="*/ 134115 h 220519"/>
                <a:gd name="connsiteX27" fmla="*/ 235177 w 419725"/>
                <a:gd name="connsiteY27" fmla="*/ 121819 h 220519"/>
                <a:gd name="connsiteX28" fmla="*/ 247474 w 419725"/>
                <a:gd name="connsiteY28" fmla="*/ 109522 h 220519"/>
                <a:gd name="connsiteX29" fmla="*/ 358242 w 419725"/>
                <a:gd name="connsiteY29" fmla="*/ 109522 h 220519"/>
                <a:gd name="connsiteX30" fmla="*/ 370538 w 419725"/>
                <a:gd name="connsiteY30" fmla="*/ 121819 h 220519"/>
                <a:gd name="connsiteX31" fmla="*/ 358242 w 419725"/>
                <a:gd name="connsiteY31" fmla="*/ 134115 h 220519"/>
                <a:gd name="connsiteX32" fmla="*/ 358242 w 419725"/>
                <a:gd name="connsiteY32" fmla="*/ 84929 h 220519"/>
                <a:gd name="connsiteX33" fmla="*/ 247474 w 419725"/>
                <a:gd name="connsiteY33" fmla="*/ 84929 h 220519"/>
                <a:gd name="connsiteX34" fmla="*/ 235177 w 419725"/>
                <a:gd name="connsiteY34" fmla="*/ 72632 h 220519"/>
                <a:gd name="connsiteX35" fmla="*/ 247474 w 419725"/>
                <a:gd name="connsiteY35" fmla="*/ 60335 h 220519"/>
                <a:gd name="connsiteX36" fmla="*/ 358242 w 419725"/>
                <a:gd name="connsiteY36" fmla="*/ 60335 h 220519"/>
                <a:gd name="connsiteX37" fmla="*/ 370538 w 419725"/>
                <a:gd name="connsiteY37" fmla="*/ 72632 h 220519"/>
                <a:gd name="connsiteX38" fmla="*/ 358242 w 419725"/>
                <a:gd name="connsiteY38" fmla="*/ 84929 h 22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419725" h="220519">
                  <a:moveTo>
                    <a:pt x="407428" y="0"/>
                  </a:moveTo>
                  <a:lnTo>
                    <a:pt x="12297" y="0"/>
                  </a:lnTo>
                  <a:cubicBezTo>
                    <a:pt x="5509" y="0"/>
                    <a:pt x="0" y="5509"/>
                    <a:pt x="0" y="12297"/>
                  </a:cubicBezTo>
                  <a:lnTo>
                    <a:pt x="0" y="220938"/>
                  </a:lnTo>
                  <a:lnTo>
                    <a:pt x="419725" y="220938"/>
                  </a:lnTo>
                  <a:lnTo>
                    <a:pt x="419725" y="12297"/>
                  </a:lnTo>
                  <a:cubicBezTo>
                    <a:pt x="419725" y="5509"/>
                    <a:pt x="414216" y="0"/>
                    <a:pt x="407428" y="0"/>
                  </a:cubicBezTo>
                  <a:close/>
                  <a:moveTo>
                    <a:pt x="167177" y="175596"/>
                  </a:moveTo>
                  <a:cubicBezTo>
                    <a:pt x="167177" y="182384"/>
                    <a:pt x="161676" y="187893"/>
                    <a:pt x="154880" y="187893"/>
                  </a:cubicBezTo>
                  <a:lnTo>
                    <a:pt x="67279" y="187893"/>
                  </a:lnTo>
                  <a:cubicBezTo>
                    <a:pt x="60483" y="187893"/>
                    <a:pt x="54982" y="182384"/>
                    <a:pt x="54982" y="175596"/>
                  </a:cubicBezTo>
                  <a:lnTo>
                    <a:pt x="54982" y="166029"/>
                  </a:lnTo>
                  <a:cubicBezTo>
                    <a:pt x="54982" y="146387"/>
                    <a:pt x="65131" y="129065"/>
                    <a:pt x="80469" y="119056"/>
                  </a:cubicBezTo>
                  <a:cubicBezTo>
                    <a:pt x="75796" y="112736"/>
                    <a:pt x="73026" y="104923"/>
                    <a:pt x="73026" y="96471"/>
                  </a:cubicBezTo>
                  <a:cubicBezTo>
                    <a:pt x="73026" y="75493"/>
                    <a:pt x="90102" y="58425"/>
                    <a:pt x="111080" y="58425"/>
                  </a:cubicBezTo>
                  <a:cubicBezTo>
                    <a:pt x="132058" y="58425"/>
                    <a:pt x="149134" y="75493"/>
                    <a:pt x="149134" y="96471"/>
                  </a:cubicBezTo>
                  <a:cubicBezTo>
                    <a:pt x="149134" y="104923"/>
                    <a:pt x="146363" y="112736"/>
                    <a:pt x="141690" y="119056"/>
                  </a:cubicBezTo>
                  <a:cubicBezTo>
                    <a:pt x="157028" y="129065"/>
                    <a:pt x="167177" y="146387"/>
                    <a:pt x="167177" y="166029"/>
                  </a:cubicBezTo>
                  <a:close/>
                  <a:moveTo>
                    <a:pt x="358242" y="183302"/>
                  </a:moveTo>
                  <a:lnTo>
                    <a:pt x="247474" y="183302"/>
                  </a:lnTo>
                  <a:cubicBezTo>
                    <a:pt x="240678" y="183302"/>
                    <a:pt x="235177" y="177793"/>
                    <a:pt x="235177" y="171005"/>
                  </a:cubicBezTo>
                  <a:cubicBezTo>
                    <a:pt x="235177" y="164209"/>
                    <a:pt x="240678" y="158709"/>
                    <a:pt x="247474" y="158709"/>
                  </a:cubicBezTo>
                  <a:lnTo>
                    <a:pt x="358242" y="158709"/>
                  </a:lnTo>
                  <a:cubicBezTo>
                    <a:pt x="365030" y="158709"/>
                    <a:pt x="370538" y="164209"/>
                    <a:pt x="370538" y="171005"/>
                  </a:cubicBezTo>
                  <a:cubicBezTo>
                    <a:pt x="370538" y="177793"/>
                    <a:pt x="365030" y="183302"/>
                    <a:pt x="358242" y="183302"/>
                  </a:cubicBezTo>
                  <a:close/>
                  <a:moveTo>
                    <a:pt x="358242" y="134115"/>
                  </a:moveTo>
                  <a:lnTo>
                    <a:pt x="247474" y="134115"/>
                  </a:lnTo>
                  <a:cubicBezTo>
                    <a:pt x="240678" y="134115"/>
                    <a:pt x="235177" y="128606"/>
                    <a:pt x="235177" y="121819"/>
                  </a:cubicBezTo>
                  <a:cubicBezTo>
                    <a:pt x="235177" y="115023"/>
                    <a:pt x="240678" y="109522"/>
                    <a:pt x="247474" y="109522"/>
                  </a:cubicBezTo>
                  <a:lnTo>
                    <a:pt x="358242" y="109522"/>
                  </a:lnTo>
                  <a:cubicBezTo>
                    <a:pt x="365030" y="109522"/>
                    <a:pt x="370538" y="115023"/>
                    <a:pt x="370538" y="121819"/>
                  </a:cubicBezTo>
                  <a:cubicBezTo>
                    <a:pt x="370538" y="128606"/>
                    <a:pt x="365030" y="134115"/>
                    <a:pt x="358242" y="134115"/>
                  </a:cubicBezTo>
                  <a:close/>
                  <a:moveTo>
                    <a:pt x="358242" y="84929"/>
                  </a:moveTo>
                  <a:lnTo>
                    <a:pt x="247474" y="84929"/>
                  </a:lnTo>
                  <a:cubicBezTo>
                    <a:pt x="240678" y="84929"/>
                    <a:pt x="235177" y="79420"/>
                    <a:pt x="235177" y="72632"/>
                  </a:cubicBezTo>
                  <a:cubicBezTo>
                    <a:pt x="235177" y="65836"/>
                    <a:pt x="240678" y="60335"/>
                    <a:pt x="247474" y="60335"/>
                  </a:cubicBezTo>
                  <a:lnTo>
                    <a:pt x="358242" y="60335"/>
                  </a:lnTo>
                  <a:cubicBezTo>
                    <a:pt x="365030" y="60335"/>
                    <a:pt x="370538" y="65836"/>
                    <a:pt x="370538" y="72632"/>
                  </a:cubicBezTo>
                  <a:cubicBezTo>
                    <a:pt x="370538" y="79420"/>
                    <a:pt x="365030" y="84929"/>
                    <a:pt x="358242" y="84929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48344F6E-52C3-4F42-814F-D8679425C9A8}"/>
                </a:ext>
              </a:extLst>
            </p:cNvPr>
            <p:cNvSpPr/>
            <p:nvPr/>
          </p:nvSpPr>
          <p:spPr>
            <a:xfrm>
              <a:off x="9803562" y="1986423"/>
              <a:ext cx="419725" cy="141001"/>
            </a:xfrm>
            <a:custGeom>
              <a:avLst/>
              <a:gdLst>
                <a:gd name="connsiteX0" fmla="*/ 0 w 419725"/>
                <a:gd name="connsiteY0" fmla="*/ 30717 h 141001"/>
                <a:gd name="connsiteX1" fmla="*/ 12297 w 419725"/>
                <a:gd name="connsiteY1" fmla="*/ 43014 h 141001"/>
                <a:gd name="connsiteX2" fmla="*/ 180019 w 419725"/>
                <a:gd name="connsiteY2" fmla="*/ 43014 h 141001"/>
                <a:gd name="connsiteX3" fmla="*/ 180019 w 419725"/>
                <a:gd name="connsiteY3" fmla="*/ 92200 h 141001"/>
                <a:gd name="connsiteX4" fmla="*/ 156331 w 419725"/>
                <a:gd name="connsiteY4" fmla="*/ 92200 h 141001"/>
                <a:gd name="connsiteX5" fmla="*/ 115039 w 419725"/>
                <a:gd name="connsiteY5" fmla="*/ 133500 h 141001"/>
                <a:gd name="connsiteX6" fmla="*/ 117351 w 419725"/>
                <a:gd name="connsiteY6" fmla="*/ 139075 h 141001"/>
                <a:gd name="connsiteX7" fmla="*/ 122925 w 419725"/>
                <a:gd name="connsiteY7" fmla="*/ 141387 h 141001"/>
                <a:gd name="connsiteX8" fmla="*/ 296800 w 419725"/>
                <a:gd name="connsiteY8" fmla="*/ 141387 h 141001"/>
                <a:gd name="connsiteX9" fmla="*/ 304686 w 419725"/>
                <a:gd name="connsiteY9" fmla="*/ 133500 h 141001"/>
                <a:gd name="connsiteX10" fmla="*/ 292594 w 419725"/>
                <a:gd name="connsiteY10" fmla="*/ 104292 h 141001"/>
                <a:gd name="connsiteX11" fmla="*/ 263394 w 419725"/>
                <a:gd name="connsiteY11" fmla="*/ 92200 h 141001"/>
                <a:gd name="connsiteX12" fmla="*/ 239706 w 419725"/>
                <a:gd name="connsiteY12" fmla="*/ 92200 h 141001"/>
                <a:gd name="connsiteX13" fmla="*/ 239706 w 419725"/>
                <a:gd name="connsiteY13" fmla="*/ 43014 h 141001"/>
                <a:gd name="connsiteX14" fmla="*/ 407428 w 419725"/>
                <a:gd name="connsiteY14" fmla="*/ 43014 h 141001"/>
                <a:gd name="connsiteX15" fmla="*/ 419725 w 419725"/>
                <a:gd name="connsiteY15" fmla="*/ 30717 h 141001"/>
                <a:gd name="connsiteX16" fmla="*/ 419725 w 419725"/>
                <a:gd name="connsiteY16" fmla="*/ 0 h 141001"/>
                <a:gd name="connsiteX17" fmla="*/ 0 w 419725"/>
                <a:gd name="connsiteY17" fmla="*/ 0 h 14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9725" h="141001">
                  <a:moveTo>
                    <a:pt x="0" y="30717"/>
                  </a:moveTo>
                  <a:cubicBezTo>
                    <a:pt x="0" y="37505"/>
                    <a:pt x="5509" y="43014"/>
                    <a:pt x="12297" y="43014"/>
                  </a:cubicBezTo>
                  <a:lnTo>
                    <a:pt x="180019" y="43014"/>
                  </a:lnTo>
                  <a:lnTo>
                    <a:pt x="180019" y="92200"/>
                  </a:lnTo>
                  <a:lnTo>
                    <a:pt x="156331" y="92200"/>
                  </a:lnTo>
                  <a:cubicBezTo>
                    <a:pt x="133525" y="92200"/>
                    <a:pt x="115039" y="110686"/>
                    <a:pt x="115039" y="133500"/>
                  </a:cubicBezTo>
                  <a:cubicBezTo>
                    <a:pt x="115039" y="135681"/>
                    <a:pt x="115924" y="137648"/>
                    <a:pt x="117351" y="139075"/>
                  </a:cubicBezTo>
                  <a:cubicBezTo>
                    <a:pt x="118777" y="140501"/>
                    <a:pt x="120753" y="141387"/>
                    <a:pt x="122925" y="141387"/>
                  </a:cubicBezTo>
                  <a:lnTo>
                    <a:pt x="296800" y="141387"/>
                  </a:lnTo>
                  <a:cubicBezTo>
                    <a:pt x="301153" y="141387"/>
                    <a:pt x="304686" y="137853"/>
                    <a:pt x="304686" y="133500"/>
                  </a:cubicBezTo>
                  <a:cubicBezTo>
                    <a:pt x="304686" y="122089"/>
                    <a:pt x="300062" y="111768"/>
                    <a:pt x="292594" y="104292"/>
                  </a:cubicBezTo>
                  <a:cubicBezTo>
                    <a:pt x="285118" y="96824"/>
                    <a:pt x="274797" y="92200"/>
                    <a:pt x="263394" y="92200"/>
                  </a:cubicBezTo>
                  <a:lnTo>
                    <a:pt x="239706" y="92200"/>
                  </a:lnTo>
                  <a:lnTo>
                    <a:pt x="239706" y="43014"/>
                  </a:lnTo>
                  <a:lnTo>
                    <a:pt x="407428" y="43014"/>
                  </a:lnTo>
                  <a:cubicBezTo>
                    <a:pt x="414216" y="43014"/>
                    <a:pt x="419725" y="37505"/>
                    <a:pt x="419725" y="30717"/>
                  </a:cubicBezTo>
                  <a:lnTo>
                    <a:pt x="4197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45" name="Graphic 14">
            <a:extLst>
              <a:ext uri="{FF2B5EF4-FFF2-40B4-BE49-F238E27FC236}">
                <a16:creationId xmlns:a16="http://schemas.microsoft.com/office/drawing/2014/main" id="{50F2233B-F6D3-474E-8F16-BA194AC66A27}"/>
              </a:ext>
            </a:extLst>
          </p:cNvPr>
          <p:cNvSpPr/>
          <p:nvPr/>
        </p:nvSpPr>
        <p:spPr>
          <a:xfrm>
            <a:off x="7765333" y="4101779"/>
            <a:ext cx="362938" cy="362938"/>
          </a:xfrm>
          <a:custGeom>
            <a:avLst/>
            <a:gdLst>
              <a:gd name="connsiteX0" fmla="*/ 266895 w 419725"/>
              <a:gd name="connsiteY0" fmla="*/ 0 h 419725"/>
              <a:gd name="connsiteX1" fmla="*/ 114065 w 419725"/>
              <a:gd name="connsiteY1" fmla="*/ 152823 h 419725"/>
              <a:gd name="connsiteX2" fmla="*/ 150487 w 419725"/>
              <a:gd name="connsiteY2" fmla="*/ 251851 h 419725"/>
              <a:gd name="connsiteX3" fmla="*/ 126369 w 419725"/>
              <a:gd name="connsiteY3" fmla="*/ 275977 h 419725"/>
              <a:gd name="connsiteX4" fmla="*/ 117672 w 419725"/>
              <a:gd name="connsiteY4" fmla="*/ 267271 h 419725"/>
              <a:gd name="connsiteX5" fmla="*/ 100284 w 419725"/>
              <a:gd name="connsiteY5" fmla="*/ 267271 h 419725"/>
              <a:gd name="connsiteX6" fmla="*/ 3600 w 419725"/>
              <a:gd name="connsiteY6" fmla="*/ 363956 h 419725"/>
              <a:gd name="connsiteX7" fmla="*/ 3600 w 419725"/>
              <a:gd name="connsiteY7" fmla="*/ 381343 h 419725"/>
              <a:gd name="connsiteX8" fmla="*/ 38383 w 419725"/>
              <a:gd name="connsiteY8" fmla="*/ 416126 h 419725"/>
              <a:gd name="connsiteX9" fmla="*/ 55770 w 419725"/>
              <a:gd name="connsiteY9" fmla="*/ 416126 h 419725"/>
              <a:gd name="connsiteX10" fmla="*/ 152446 w 419725"/>
              <a:gd name="connsiteY10" fmla="*/ 319442 h 419725"/>
              <a:gd name="connsiteX11" fmla="*/ 152446 w 419725"/>
              <a:gd name="connsiteY11" fmla="*/ 302054 h 419725"/>
              <a:gd name="connsiteX12" fmla="*/ 143757 w 419725"/>
              <a:gd name="connsiteY12" fmla="*/ 293365 h 419725"/>
              <a:gd name="connsiteX13" fmla="*/ 167875 w 419725"/>
              <a:gd name="connsiteY13" fmla="*/ 269239 h 419725"/>
              <a:gd name="connsiteX14" fmla="*/ 266895 w 419725"/>
              <a:gd name="connsiteY14" fmla="*/ 305661 h 419725"/>
              <a:gd name="connsiteX15" fmla="*/ 419726 w 419725"/>
              <a:gd name="connsiteY15" fmla="*/ 152823 h 419725"/>
              <a:gd name="connsiteX16" fmla="*/ 266895 w 419725"/>
              <a:gd name="connsiteY16" fmla="*/ 0 h 419725"/>
              <a:gd name="connsiteX17" fmla="*/ 266895 w 419725"/>
              <a:gd name="connsiteY17" fmla="*/ 73780 h 419725"/>
              <a:gd name="connsiteX18" fmla="*/ 187844 w 419725"/>
              <a:gd name="connsiteY18" fmla="*/ 152831 h 419725"/>
              <a:gd name="connsiteX19" fmla="*/ 175548 w 419725"/>
              <a:gd name="connsiteY19" fmla="*/ 165127 h 419725"/>
              <a:gd name="connsiteX20" fmla="*/ 163251 w 419725"/>
              <a:gd name="connsiteY20" fmla="*/ 152831 h 419725"/>
              <a:gd name="connsiteX21" fmla="*/ 266895 w 419725"/>
              <a:gd name="connsiteY21" fmla="*/ 49187 h 419725"/>
              <a:gd name="connsiteX22" fmla="*/ 279192 w 419725"/>
              <a:gd name="connsiteY22" fmla="*/ 61483 h 419725"/>
              <a:gd name="connsiteX23" fmla="*/ 266895 w 419725"/>
              <a:gd name="connsiteY23" fmla="*/ 73780 h 41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19725" h="419725">
                <a:moveTo>
                  <a:pt x="266895" y="0"/>
                </a:moveTo>
                <a:cubicBezTo>
                  <a:pt x="182622" y="0"/>
                  <a:pt x="114065" y="68558"/>
                  <a:pt x="114065" y="152823"/>
                </a:cubicBezTo>
                <a:cubicBezTo>
                  <a:pt x="114065" y="189614"/>
                  <a:pt x="127066" y="224299"/>
                  <a:pt x="150487" y="251851"/>
                </a:cubicBezTo>
                <a:lnTo>
                  <a:pt x="126369" y="275977"/>
                </a:lnTo>
                <a:lnTo>
                  <a:pt x="117672" y="267271"/>
                </a:lnTo>
                <a:cubicBezTo>
                  <a:pt x="112868" y="262476"/>
                  <a:pt x="105080" y="262476"/>
                  <a:pt x="100284" y="267271"/>
                </a:cubicBezTo>
                <a:lnTo>
                  <a:pt x="3600" y="363956"/>
                </a:lnTo>
                <a:cubicBezTo>
                  <a:pt x="-1196" y="368751"/>
                  <a:pt x="-1204" y="376539"/>
                  <a:pt x="3600" y="381343"/>
                </a:cubicBezTo>
                <a:lnTo>
                  <a:pt x="38383" y="416126"/>
                </a:lnTo>
                <a:cubicBezTo>
                  <a:pt x="43187" y="420922"/>
                  <a:pt x="50966" y="420930"/>
                  <a:pt x="55770" y="416126"/>
                </a:cubicBezTo>
                <a:lnTo>
                  <a:pt x="152446" y="319442"/>
                </a:lnTo>
                <a:cubicBezTo>
                  <a:pt x="157250" y="314646"/>
                  <a:pt x="157250" y="306858"/>
                  <a:pt x="152446" y="302054"/>
                </a:cubicBezTo>
                <a:lnTo>
                  <a:pt x="143757" y="293365"/>
                </a:lnTo>
                <a:lnTo>
                  <a:pt x="167875" y="269239"/>
                </a:lnTo>
                <a:cubicBezTo>
                  <a:pt x="195493" y="292717"/>
                  <a:pt x="230202" y="305661"/>
                  <a:pt x="266895" y="305661"/>
                </a:cubicBezTo>
                <a:cubicBezTo>
                  <a:pt x="351168" y="305661"/>
                  <a:pt x="419726" y="237104"/>
                  <a:pt x="419726" y="152823"/>
                </a:cubicBezTo>
                <a:cubicBezTo>
                  <a:pt x="419726" y="68558"/>
                  <a:pt x="351168" y="0"/>
                  <a:pt x="266895" y="0"/>
                </a:cubicBezTo>
                <a:close/>
                <a:moveTo>
                  <a:pt x="266895" y="73780"/>
                </a:moveTo>
                <a:cubicBezTo>
                  <a:pt x="223308" y="73780"/>
                  <a:pt x="187844" y="109243"/>
                  <a:pt x="187844" y="152831"/>
                </a:cubicBezTo>
                <a:cubicBezTo>
                  <a:pt x="187844" y="159618"/>
                  <a:pt x="182335" y="165127"/>
                  <a:pt x="175548" y="165127"/>
                </a:cubicBezTo>
                <a:cubicBezTo>
                  <a:pt x="168752" y="165127"/>
                  <a:pt x="163251" y="159618"/>
                  <a:pt x="163251" y="152831"/>
                </a:cubicBezTo>
                <a:cubicBezTo>
                  <a:pt x="163251" y="95684"/>
                  <a:pt x="209749" y="49187"/>
                  <a:pt x="266895" y="49187"/>
                </a:cubicBezTo>
                <a:cubicBezTo>
                  <a:pt x="273683" y="49187"/>
                  <a:pt x="279192" y="54695"/>
                  <a:pt x="279192" y="61483"/>
                </a:cubicBezTo>
                <a:cubicBezTo>
                  <a:pt x="279192" y="68271"/>
                  <a:pt x="273683" y="73780"/>
                  <a:pt x="266895" y="73780"/>
                </a:cubicBezTo>
                <a:close/>
              </a:path>
            </a:pathLst>
          </a:custGeom>
          <a:solidFill>
            <a:schemeClr val="bg1"/>
          </a:solidFill>
          <a:ln w="8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6" name="Graphic 94">
            <a:extLst>
              <a:ext uri="{FF2B5EF4-FFF2-40B4-BE49-F238E27FC236}">
                <a16:creationId xmlns:a16="http://schemas.microsoft.com/office/drawing/2014/main" id="{17D93678-4583-413B-911C-596BE4123985}"/>
              </a:ext>
            </a:extLst>
          </p:cNvPr>
          <p:cNvGrpSpPr/>
          <p:nvPr/>
        </p:nvGrpSpPr>
        <p:grpSpPr>
          <a:xfrm>
            <a:off x="4470208" y="3517148"/>
            <a:ext cx="424424" cy="423596"/>
            <a:chOff x="2083633" y="256705"/>
            <a:chExt cx="419725" cy="418905"/>
          </a:xfrm>
          <a:solidFill>
            <a:schemeClr val="bg1"/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F7C3A1A-CCEF-44E8-9985-80D68B99FAA3}"/>
                </a:ext>
              </a:extLst>
            </p:cNvPr>
            <p:cNvSpPr/>
            <p:nvPr/>
          </p:nvSpPr>
          <p:spPr>
            <a:xfrm>
              <a:off x="2083633" y="306563"/>
              <a:ext cx="196746" cy="306596"/>
            </a:xfrm>
            <a:custGeom>
              <a:avLst/>
              <a:gdLst>
                <a:gd name="connsiteX0" fmla="*/ 184933 w 196746"/>
                <a:gd name="connsiteY0" fmla="*/ 0 h 306595"/>
                <a:gd name="connsiteX1" fmla="*/ 0 w 196746"/>
                <a:gd name="connsiteY1" fmla="*/ 184931 h 306595"/>
                <a:gd name="connsiteX2" fmla="*/ 45752 w 196746"/>
                <a:gd name="connsiteY2" fmla="*/ 306723 h 306595"/>
                <a:gd name="connsiteX3" fmla="*/ 197230 w 196746"/>
                <a:gd name="connsiteY3" fmla="*/ 155247 h 306595"/>
                <a:gd name="connsiteX4" fmla="*/ 197230 w 196746"/>
                <a:gd name="connsiteY4" fmla="*/ 12297 h 306595"/>
                <a:gd name="connsiteX5" fmla="*/ 184933 w 196746"/>
                <a:gd name="connsiteY5" fmla="*/ 0 h 306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6746" h="306595">
                  <a:moveTo>
                    <a:pt x="184933" y="0"/>
                  </a:moveTo>
                  <a:cubicBezTo>
                    <a:pt x="82724" y="0"/>
                    <a:pt x="0" y="82706"/>
                    <a:pt x="0" y="184931"/>
                  </a:cubicBezTo>
                  <a:cubicBezTo>
                    <a:pt x="0" y="230214"/>
                    <a:pt x="16158" y="273007"/>
                    <a:pt x="45752" y="306723"/>
                  </a:cubicBezTo>
                  <a:cubicBezTo>
                    <a:pt x="46755" y="305720"/>
                    <a:pt x="195756" y="156721"/>
                    <a:pt x="197230" y="155247"/>
                  </a:cubicBezTo>
                  <a:cubicBezTo>
                    <a:pt x="197230" y="137621"/>
                    <a:pt x="197230" y="30114"/>
                    <a:pt x="197230" y="12297"/>
                  </a:cubicBezTo>
                  <a:cubicBezTo>
                    <a:pt x="197230" y="5509"/>
                    <a:pt x="191721" y="0"/>
                    <a:pt x="184933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71FA8BB-FA9D-4943-A329-ED8851D804FE}"/>
                </a:ext>
              </a:extLst>
            </p:cNvPr>
            <p:cNvSpPr/>
            <p:nvPr/>
          </p:nvSpPr>
          <p:spPr>
            <a:xfrm>
              <a:off x="2146780" y="503848"/>
              <a:ext cx="126245" cy="172153"/>
            </a:xfrm>
            <a:custGeom>
              <a:avLst/>
              <a:gdLst>
                <a:gd name="connsiteX0" fmla="*/ 126819 w 126245"/>
                <a:gd name="connsiteY0" fmla="*/ 172502 h 172152"/>
                <a:gd name="connsiteX1" fmla="*/ 126819 w 126245"/>
                <a:gd name="connsiteY1" fmla="*/ 0 h 172152"/>
                <a:gd name="connsiteX2" fmla="*/ 0 w 126245"/>
                <a:gd name="connsiteY2" fmla="*/ 126825 h 172152"/>
                <a:gd name="connsiteX3" fmla="*/ 126819 w 126245"/>
                <a:gd name="connsiteY3" fmla="*/ 172502 h 17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245" h="172152">
                  <a:moveTo>
                    <a:pt x="126819" y="172502"/>
                  </a:moveTo>
                  <a:lnTo>
                    <a:pt x="126819" y="0"/>
                  </a:lnTo>
                  <a:lnTo>
                    <a:pt x="0" y="126825"/>
                  </a:lnTo>
                  <a:cubicBezTo>
                    <a:pt x="35933" y="158363"/>
                    <a:pt x="81336" y="173842"/>
                    <a:pt x="126819" y="172502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86284E6-2ECD-47DF-8313-EC84AAD43D7D}"/>
                </a:ext>
              </a:extLst>
            </p:cNvPr>
            <p:cNvSpPr/>
            <p:nvPr/>
          </p:nvSpPr>
          <p:spPr>
            <a:xfrm>
              <a:off x="2298193" y="479197"/>
              <a:ext cx="154938" cy="194287"/>
            </a:xfrm>
            <a:custGeom>
              <a:avLst/>
              <a:gdLst>
                <a:gd name="connsiteX0" fmla="*/ 143010 w 154937"/>
                <a:gd name="connsiteY0" fmla="*/ 0 h 194286"/>
                <a:gd name="connsiteX1" fmla="*/ 57 w 154937"/>
                <a:gd name="connsiteY1" fmla="*/ 0 h 194286"/>
                <a:gd name="connsiteX2" fmla="*/ 0 w 154937"/>
                <a:gd name="connsiteY2" fmla="*/ 194874 h 194286"/>
                <a:gd name="connsiteX3" fmla="*/ 101136 w 154937"/>
                <a:gd name="connsiteY3" fmla="*/ 143065 h 194286"/>
                <a:gd name="connsiteX4" fmla="*/ 155306 w 154937"/>
                <a:gd name="connsiteY4" fmla="*/ 12296 h 194286"/>
                <a:gd name="connsiteX5" fmla="*/ 143010 w 154937"/>
                <a:gd name="connsiteY5" fmla="*/ 0 h 19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937" h="194286">
                  <a:moveTo>
                    <a:pt x="143010" y="0"/>
                  </a:moveTo>
                  <a:lnTo>
                    <a:pt x="57" y="0"/>
                  </a:lnTo>
                  <a:lnTo>
                    <a:pt x="0" y="194874"/>
                  </a:lnTo>
                  <a:cubicBezTo>
                    <a:pt x="38000" y="188803"/>
                    <a:pt x="73231" y="170983"/>
                    <a:pt x="101136" y="143065"/>
                  </a:cubicBezTo>
                  <a:cubicBezTo>
                    <a:pt x="136066" y="108135"/>
                    <a:pt x="155306" y="61695"/>
                    <a:pt x="155306" y="12296"/>
                  </a:cubicBezTo>
                  <a:cubicBezTo>
                    <a:pt x="155306" y="5509"/>
                    <a:pt x="149798" y="0"/>
                    <a:pt x="143010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5110C2B1-503E-41B1-8308-97E2F2EEE1C1}"/>
                </a:ext>
              </a:extLst>
            </p:cNvPr>
            <p:cNvSpPr/>
            <p:nvPr/>
          </p:nvSpPr>
          <p:spPr>
            <a:xfrm>
              <a:off x="2306127" y="256705"/>
              <a:ext cx="196746" cy="196746"/>
            </a:xfrm>
            <a:custGeom>
              <a:avLst/>
              <a:gdLst>
                <a:gd name="connsiteX0" fmla="*/ 143060 w 196746"/>
                <a:gd name="connsiteY0" fmla="*/ 54170 h 196746"/>
                <a:gd name="connsiteX1" fmla="*/ 12297 w 196746"/>
                <a:gd name="connsiteY1" fmla="*/ 0 h 196746"/>
                <a:gd name="connsiteX2" fmla="*/ 0 w 196746"/>
                <a:gd name="connsiteY2" fmla="*/ 12297 h 196746"/>
                <a:gd name="connsiteX3" fmla="*/ 0 w 196746"/>
                <a:gd name="connsiteY3" fmla="*/ 184931 h 196746"/>
                <a:gd name="connsiteX4" fmla="*/ 12297 w 196746"/>
                <a:gd name="connsiteY4" fmla="*/ 197227 h 196746"/>
                <a:gd name="connsiteX5" fmla="*/ 184935 w 196746"/>
                <a:gd name="connsiteY5" fmla="*/ 197227 h 196746"/>
                <a:gd name="connsiteX6" fmla="*/ 197231 w 196746"/>
                <a:gd name="connsiteY6" fmla="*/ 184931 h 196746"/>
                <a:gd name="connsiteX7" fmla="*/ 143060 w 196746"/>
                <a:gd name="connsiteY7" fmla="*/ 54170 h 196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746" h="196746">
                  <a:moveTo>
                    <a:pt x="143060" y="54170"/>
                  </a:moveTo>
                  <a:cubicBezTo>
                    <a:pt x="108129" y="19240"/>
                    <a:pt x="61689" y="0"/>
                    <a:pt x="12297" y="0"/>
                  </a:cubicBezTo>
                  <a:cubicBezTo>
                    <a:pt x="5501" y="0"/>
                    <a:pt x="0" y="5509"/>
                    <a:pt x="0" y="12297"/>
                  </a:cubicBezTo>
                  <a:lnTo>
                    <a:pt x="0" y="184931"/>
                  </a:lnTo>
                  <a:cubicBezTo>
                    <a:pt x="0" y="191704"/>
                    <a:pt x="5479" y="197227"/>
                    <a:pt x="12297" y="197227"/>
                  </a:cubicBezTo>
                  <a:lnTo>
                    <a:pt x="184935" y="197227"/>
                  </a:lnTo>
                  <a:cubicBezTo>
                    <a:pt x="191723" y="197227"/>
                    <a:pt x="197231" y="191727"/>
                    <a:pt x="197231" y="184931"/>
                  </a:cubicBezTo>
                  <a:cubicBezTo>
                    <a:pt x="197231" y="135539"/>
                    <a:pt x="177991" y="89100"/>
                    <a:pt x="143060" y="5417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1" name="Graphic 12">
            <a:extLst>
              <a:ext uri="{FF2B5EF4-FFF2-40B4-BE49-F238E27FC236}">
                <a16:creationId xmlns:a16="http://schemas.microsoft.com/office/drawing/2014/main" id="{A46F43B1-E009-436D-9E00-4EAB9ABFF0F7}"/>
              </a:ext>
            </a:extLst>
          </p:cNvPr>
          <p:cNvGrpSpPr/>
          <p:nvPr/>
        </p:nvGrpSpPr>
        <p:grpSpPr>
          <a:xfrm>
            <a:off x="6233267" y="2393795"/>
            <a:ext cx="317164" cy="317164"/>
            <a:chOff x="6640645" y="1724489"/>
            <a:chExt cx="418905" cy="418905"/>
          </a:xfrm>
          <a:solidFill>
            <a:schemeClr val="bg1"/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9C6C41DC-D895-40F2-A553-F6AC0F146C50}"/>
                </a:ext>
              </a:extLst>
            </p:cNvPr>
            <p:cNvSpPr/>
            <p:nvPr/>
          </p:nvSpPr>
          <p:spPr>
            <a:xfrm>
              <a:off x="6811107" y="1724489"/>
              <a:ext cx="249212" cy="249212"/>
            </a:xfrm>
            <a:custGeom>
              <a:avLst/>
              <a:gdLst>
                <a:gd name="connsiteX0" fmla="*/ 245654 w 249211"/>
                <a:gd name="connsiteY0" fmla="*/ 176761 h 249211"/>
                <a:gd name="connsiteX1" fmla="*/ 223446 w 249211"/>
                <a:gd name="connsiteY1" fmla="*/ 198985 h 249211"/>
                <a:gd name="connsiteX2" fmla="*/ 133779 w 249211"/>
                <a:gd name="connsiteY2" fmla="*/ 211716 h 249211"/>
                <a:gd name="connsiteX3" fmla="*/ 96250 w 249211"/>
                <a:gd name="connsiteY3" fmla="*/ 249246 h 249211"/>
                <a:gd name="connsiteX4" fmla="*/ 95963 w 249211"/>
                <a:gd name="connsiteY4" fmla="*/ 248672 h 249211"/>
                <a:gd name="connsiteX5" fmla="*/ 42358 w 249211"/>
                <a:gd name="connsiteY5" fmla="*/ 183418 h 249211"/>
                <a:gd name="connsiteX6" fmla="*/ 0 w 249211"/>
                <a:gd name="connsiteY6" fmla="*/ 153020 h 249211"/>
                <a:gd name="connsiteX7" fmla="*/ 37546 w 249211"/>
                <a:gd name="connsiteY7" fmla="*/ 115475 h 249211"/>
                <a:gd name="connsiteX8" fmla="*/ 50269 w 249211"/>
                <a:gd name="connsiteY8" fmla="*/ 25816 h 249211"/>
                <a:gd name="connsiteX9" fmla="*/ 72493 w 249211"/>
                <a:gd name="connsiteY9" fmla="*/ 3600 h 249211"/>
                <a:gd name="connsiteX10" fmla="*/ 89880 w 249211"/>
                <a:gd name="connsiteY10" fmla="*/ 3600 h 249211"/>
                <a:gd name="connsiteX11" fmla="*/ 245654 w 249211"/>
                <a:gd name="connsiteY11" fmla="*/ 159374 h 249211"/>
                <a:gd name="connsiteX12" fmla="*/ 245654 w 249211"/>
                <a:gd name="connsiteY12" fmla="*/ 176761 h 24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9211" h="249211">
                  <a:moveTo>
                    <a:pt x="245654" y="176761"/>
                  </a:moveTo>
                  <a:lnTo>
                    <a:pt x="223446" y="198985"/>
                  </a:lnTo>
                  <a:cubicBezTo>
                    <a:pt x="199779" y="222636"/>
                    <a:pt x="162996" y="227833"/>
                    <a:pt x="133779" y="211716"/>
                  </a:cubicBezTo>
                  <a:lnTo>
                    <a:pt x="96250" y="249246"/>
                  </a:lnTo>
                  <a:cubicBezTo>
                    <a:pt x="96151" y="249057"/>
                    <a:pt x="96061" y="248860"/>
                    <a:pt x="95963" y="248672"/>
                  </a:cubicBezTo>
                  <a:cubicBezTo>
                    <a:pt x="82073" y="220862"/>
                    <a:pt x="66849" y="207909"/>
                    <a:pt x="42358" y="183418"/>
                  </a:cubicBezTo>
                  <a:cubicBezTo>
                    <a:pt x="26907" y="167966"/>
                    <a:pt x="7916" y="156317"/>
                    <a:pt x="0" y="153020"/>
                  </a:cubicBezTo>
                  <a:lnTo>
                    <a:pt x="37546" y="115475"/>
                  </a:lnTo>
                  <a:cubicBezTo>
                    <a:pt x="21421" y="86291"/>
                    <a:pt x="26610" y="49483"/>
                    <a:pt x="50269" y="25816"/>
                  </a:cubicBezTo>
                  <a:lnTo>
                    <a:pt x="72493" y="3600"/>
                  </a:lnTo>
                  <a:cubicBezTo>
                    <a:pt x="77297" y="-1204"/>
                    <a:pt x="85084" y="-1196"/>
                    <a:pt x="89880" y="3600"/>
                  </a:cubicBezTo>
                  <a:lnTo>
                    <a:pt x="245654" y="159374"/>
                  </a:lnTo>
                  <a:cubicBezTo>
                    <a:pt x="250458" y="164177"/>
                    <a:pt x="250458" y="171965"/>
                    <a:pt x="245654" y="176761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79AD858-8028-40E5-8A4C-03CAB6288FEA}"/>
                </a:ext>
              </a:extLst>
            </p:cNvPr>
            <p:cNvSpPr/>
            <p:nvPr/>
          </p:nvSpPr>
          <p:spPr>
            <a:xfrm>
              <a:off x="6644861" y="2050351"/>
              <a:ext cx="89356" cy="89356"/>
            </a:xfrm>
            <a:custGeom>
              <a:avLst/>
              <a:gdLst>
                <a:gd name="connsiteX0" fmla="*/ 89647 w 89355"/>
                <a:gd name="connsiteY0" fmla="*/ 17387 h 89355"/>
                <a:gd name="connsiteX1" fmla="*/ 20999 w 89355"/>
                <a:gd name="connsiteY1" fmla="*/ 86035 h 89355"/>
                <a:gd name="connsiteX2" fmla="*/ 12301 w 89355"/>
                <a:gd name="connsiteY2" fmla="*/ 89642 h 89355"/>
                <a:gd name="connsiteX3" fmla="*/ 3603 w 89355"/>
                <a:gd name="connsiteY3" fmla="*/ 86035 h 89355"/>
                <a:gd name="connsiteX4" fmla="*/ 3603 w 89355"/>
                <a:gd name="connsiteY4" fmla="*/ 68648 h 89355"/>
                <a:gd name="connsiteX5" fmla="*/ 72259 w 89355"/>
                <a:gd name="connsiteY5" fmla="*/ 0 h 89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355" h="89355">
                  <a:moveTo>
                    <a:pt x="89647" y="17387"/>
                  </a:moveTo>
                  <a:lnTo>
                    <a:pt x="20999" y="86035"/>
                  </a:lnTo>
                  <a:cubicBezTo>
                    <a:pt x="18597" y="88437"/>
                    <a:pt x="15449" y="89642"/>
                    <a:pt x="12301" y="89642"/>
                  </a:cubicBezTo>
                  <a:cubicBezTo>
                    <a:pt x="9153" y="89642"/>
                    <a:pt x="6005" y="88437"/>
                    <a:pt x="3603" y="86035"/>
                  </a:cubicBezTo>
                  <a:cubicBezTo>
                    <a:pt x="-1201" y="81232"/>
                    <a:pt x="-1201" y="73452"/>
                    <a:pt x="3603" y="68648"/>
                  </a:cubicBezTo>
                  <a:lnTo>
                    <a:pt x="72259" y="0"/>
                  </a:ln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BCB8C2B9-D957-43FA-8486-4957AFFF1EFD}"/>
                </a:ext>
              </a:extLst>
            </p:cNvPr>
            <p:cNvSpPr/>
            <p:nvPr/>
          </p:nvSpPr>
          <p:spPr>
            <a:xfrm>
              <a:off x="6640645" y="1885506"/>
              <a:ext cx="258229" cy="258229"/>
            </a:xfrm>
            <a:custGeom>
              <a:avLst/>
              <a:gdLst>
                <a:gd name="connsiteX0" fmla="*/ 258646 w 258229"/>
                <a:gd name="connsiteY0" fmla="*/ 159188 h 258229"/>
                <a:gd name="connsiteX1" fmla="*/ 218911 w 258229"/>
                <a:gd name="connsiteY1" fmla="*/ 255110 h 258229"/>
                <a:gd name="connsiteX2" fmla="*/ 201515 w 258229"/>
                <a:gd name="connsiteY2" fmla="*/ 255110 h 258229"/>
                <a:gd name="connsiteX3" fmla="*/ 3597 w 258229"/>
                <a:gd name="connsiteY3" fmla="*/ 57183 h 258229"/>
                <a:gd name="connsiteX4" fmla="*/ 3597 w 258229"/>
                <a:gd name="connsiteY4" fmla="*/ 39796 h 258229"/>
                <a:gd name="connsiteX5" fmla="*/ 160059 w 258229"/>
                <a:gd name="connsiteY5" fmla="*/ 14284 h 258229"/>
                <a:gd name="connsiteX6" fmla="*/ 218911 w 258229"/>
                <a:gd name="connsiteY6" fmla="*/ 63266 h 258229"/>
                <a:gd name="connsiteX7" fmla="*/ 258646 w 258229"/>
                <a:gd name="connsiteY7" fmla="*/ 159188 h 25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8229" h="258229">
                  <a:moveTo>
                    <a:pt x="258646" y="159188"/>
                  </a:moveTo>
                  <a:cubicBezTo>
                    <a:pt x="258629" y="194751"/>
                    <a:pt x="245023" y="228980"/>
                    <a:pt x="218911" y="255110"/>
                  </a:cubicBezTo>
                  <a:cubicBezTo>
                    <a:pt x="214137" y="259884"/>
                    <a:pt x="206351" y="259928"/>
                    <a:pt x="201515" y="255110"/>
                  </a:cubicBezTo>
                  <a:lnTo>
                    <a:pt x="3597" y="57183"/>
                  </a:lnTo>
                  <a:cubicBezTo>
                    <a:pt x="-1189" y="52397"/>
                    <a:pt x="-1209" y="44602"/>
                    <a:pt x="3597" y="39796"/>
                  </a:cubicBezTo>
                  <a:cubicBezTo>
                    <a:pt x="44922" y="-1529"/>
                    <a:pt x="107799" y="-11784"/>
                    <a:pt x="160059" y="14284"/>
                  </a:cubicBezTo>
                  <a:cubicBezTo>
                    <a:pt x="183785" y="26133"/>
                    <a:pt x="194326" y="38689"/>
                    <a:pt x="218911" y="63266"/>
                  </a:cubicBezTo>
                  <a:cubicBezTo>
                    <a:pt x="244534" y="88889"/>
                    <a:pt x="258646" y="123226"/>
                    <a:pt x="258646" y="159188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55" name="Graphic 39">
            <a:extLst>
              <a:ext uri="{FF2B5EF4-FFF2-40B4-BE49-F238E27FC236}">
                <a16:creationId xmlns:a16="http://schemas.microsoft.com/office/drawing/2014/main" id="{A5D85647-8AB7-45A2-854A-87022B60FC73}"/>
              </a:ext>
            </a:extLst>
          </p:cNvPr>
          <p:cNvGrpSpPr/>
          <p:nvPr/>
        </p:nvGrpSpPr>
        <p:grpSpPr>
          <a:xfrm>
            <a:off x="5098875" y="4338624"/>
            <a:ext cx="351773" cy="351082"/>
            <a:chOff x="5306516" y="1725739"/>
            <a:chExt cx="419725" cy="418905"/>
          </a:xfrm>
          <a:solidFill>
            <a:schemeClr val="bg1"/>
          </a:solidFill>
        </p:grpSpPr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BF048DC-39FD-421F-AD24-EA00C6FAA693}"/>
                </a:ext>
              </a:extLst>
            </p:cNvPr>
            <p:cNvSpPr/>
            <p:nvPr/>
          </p:nvSpPr>
          <p:spPr>
            <a:xfrm>
              <a:off x="5371373" y="1878194"/>
              <a:ext cx="201665" cy="201665"/>
            </a:xfrm>
            <a:custGeom>
              <a:avLst/>
              <a:gdLst>
                <a:gd name="connsiteX0" fmla="*/ 64620 w 201664"/>
                <a:gd name="connsiteY0" fmla="*/ 193721 h 201664"/>
                <a:gd name="connsiteX1" fmla="*/ 12928 w 201664"/>
                <a:gd name="connsiteY1" fmla="*/ 202259 h 201664"/>
                <a:gd name="connsiteX2" fmla="*/ 153 w 201664"/>
                <a:gd name="connsiteY2" fmla="*/ 189484 h 201664"/>
                <a:gd name="connsiteX3" fmla="*/ 8691 w 201664"/>
                <a:gd name="connsiteY3" fmla="*/ 137793 h 201664"/>
                <a:gd name="connsiteX4" fmla="*/ 17778 w 201664"/>
                <a:gd name="connsiteY4" fmla="*/ 133340 h 201664"/>
                <a:gd name="connsiteX5" fmla="*/ 28610 w 201664"/>
                <a:gd name="connsiteY5" fmla="*/ 133738 h 201664"/>
                <a:gd name="connsiteX6" fmla="*/ 28679 w 201664"/>
                <a:gd name="connsiteY6" fmla="*/ 133704 h 201664"/>
                <a:gd name="connsiteX7" fmla="*/ 197428 w 201664"/>
                <a:gd name="connsiteY7" fmla="*/ 658 h 201664"/>
                <a:gd name="connsiteX8" fmla="*/ 201753 w 201664"/>
                <a:gd name="connsiteY8" fmla="*/ 4983 h 201664"/>
                <a:gd name="connsiteX9" fmla="*/ 68270 w 201664"/>
                <a:gd name="connsiteY9" fmla="*/ 174944 h 201664"/>
                <a:gd name="connsiteX10" fmla="*/ 69074 w 201664"/>
                <a:gd name="connsiteY10" fmla="*/ 184638 h 201664"/>
                <a:gd name="connsiteX11" fmla="*/ 64620 w 201664"/>
                <a:gd name="connsiteY11" fmla="*/ 193721 h 20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1664" h="201664">
                  <a:moveTo>
                    <a:pt x="64620" y="193721"/>
                  </a:moveTo>
                  <a:lnTo>
                    <a:pt x="12928" y="202259"/>
                  </a:lnTo>
                  <a:cubicBezTo>
                    <a:pt x="5418" y="203500"/>
                    <a:pt x="-1088" y="196994"/>
                    <a:pt x="153" y="189484"/>
                  </a:cubicBezTo>
                  <a:lnTo>
                    <a:pt x="8691" y="137793"/>
                  </a:lnTo>
                  <a:cubicBezTo>
                    <a:pt x="9387" y="133581"/>
                    <a:pt x="14071" y="131223"/>
                    <a:pt x="17778" y="133340"/>
                  </a:cubicBezTo>
                  <a:cubicBezTo>
                    <a:pt x="20694" y="135004"/>
                    <a:pt x="24205" y="135677"/>
                    <a:pt x="28610" y="133738"/>
                  </a:cubicBezTo>
                  <a:cubicBezTo>
                    <a:pt x="28636" y="133730"/>
                    <a:pt x="28662" y="133721"/>
                    <a:pt x="28679" y="133704"/>
                  </a:cubicBezTo>
                  <a:cubicBezTo>
                    <a:pt x="30671" y="132878"/>
                    <a:pt x="45184" y="115919"/>
                    <a:pt x="197428" y="658"/>
                  </a:cubicBezTo>
                  <a:cubicBezTo>
                    <a:pt x="200288" y="-1506"/>
                    <a:pt x="203918" y="2124"/>
                    <a:pt x="201753" y="4983"/>
                  </a:cubicBezTo>
                  <a:cubicBezTo>
                    <a:pt x="85709" y="158230"/>
                    <a:pt x="69188" y="171910"/>
                    <a:pt x="68270" y="174944"/>
                  </a:cubicBezTo>
                  <a:cubicBezTo>
                    <a:pt x="67019" y="179006"/>
                    <a:pt x="67593" y="182034"/>
                    <a:pt x="69074" y="184638"/>
                  </a:cubicBezTo>
                  <a:cubicBezTo>
                    <a:pt x="71182" y="188348"/>
                    <a:pt x="68830" y="193026"/>
                    <a:pt x="64620" y="193721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FC53DAD7-5269-499A-A76C-0DC1B2AA0369}"/>
                </a:ext>
              </a:extLst>
            </p:cNvPr>
            <p:cNvSpPr/>
            <p:nvPr/>
          </p:nvSpPr>
          <p:spPr>
            <a:xfrm>
              <a:off x="5306516" y="1725739"/>
              <a:ext cx="419725" cy="418905"/>
            </a:xfrm>
            <a:custGeom>
              <a:avLst/>
              <a:gdLst>
                <a:gd name="connsiteX0" fmla="*/ 419194 w 419725"/>
                <a:gd name="connsiteY0" fmla="*/ 11221 h 418905"/>
                <a:gd name="connsiteX1" fmla="*/ 272302 w 419725"/>
                <a:gd name="connsiteY1" fmla="*/ 409937 h 418905"/>
                <a:gd name="connsiteX2" fmla="*/ 247701 w 419725"/>
                <a:gd name="connsiteY2" fmla="*/ 415340 h 418905"/>
                <a:gd name="connsiteX3" fmla="*/ 171795 w 419725"/>
                <a:gd name="connsiteY3" fmla="*/ 339435 h 418905"/>
                <a:gd name="connsiteX4" fmla="*/ 170427 w 419725"/>
                <a:gd name="connsiteY4" fmla="*/ 319548 h 418905"/>
                <a:gd name="connsiteX5" fmla="*/ 333066 w 419725"/>
                <a:gd name="connsiteY5" fmla="*/ 104712 h 418905"/>
                <a:gd name="connsiteX6" fmla="*/ 315014 w 419725"/>
                <a:gd name="connsiteY6" fmla="*/ 86660 h 418905"/>
                <a:gd name="connsiteX7" fmla="*/ 100178 w 419725"/>
                <a:gd name="connsiteY7" fmla="*/ 249300 h 418905"/>
                <a:gd name="connsiteX8" fmla="*/ 80290 w 419725"/>
                <a:gd name="connsiteY8" fmla="*/ 247931 h 418905"/>
                <a:gd name="connsiteX9" fmla="*/ 4385 w 419725"/>
                <a:gd name="connsiteY9" fmla="*/ 172025 h 418905"/>
                <a:gd name="connsiteX10" fmla="*/ 9788 w 419725"/>
                <a:gd name="connsiteY10" fmla="*/ 147424 h 418905"/>
                <a:gd name="connsiteX11" fmla="*/ 408505 w 419725"/>
                <a:gd name="connsiteY11" fmla="*/ 531 h 418905"/>
                <a:gd name="connsiteX12" fmla="*/ 419194 w 419725"/>
                <a:gd name="connsiteY12" fmla="*/ 11221 h 418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9725" h="418905">
                  <a:moveTo>
                    <a:pt x="419194" y="11221"/>
                  </a:moveTo>
                  <a:lnTo>
                    <a:pt x="272302" y="409937"/>
                  </a:lnTo>
                  <a:cubicBezTo>
                    <a:pt x="268530" y="420175"/>
                    <a:pt x="255416" y="423056"/>
                    <a:pt x="247701" y="415340"/>
                  </a:cubicBezTo>
                  <a:lnTo>
                    <a:pt x="171795" y="339435"/>
                  </a:lnTo>
                  <a:cubicBezTo>
                    <a:pt x="166438" y="334077"/>
                    <a:pt x="165853" y="325589"/>
                    <a:pt x="170427" y="319548"/>
                  </a:cubicBezTo>
                  <a:lnTo>
                    <a:pt x="333066" y="104712"/>
                  </a:lnTo>
                  <a:cubicBezTo>
                    <a:pt x="342279" y="92379"/>
                    <a:pt x="326544" y="77987"/>
                    <a:pt x="315014" y="86660"/>
                  </a:cubicBezTo>
                  <a:lnTo>
                    <a:pt x="100178" y="249300"/>
                  </a:lnTo>
                  <a:cubicBezTo>
                    <a:pt x="94137" y="253873"/>
                    <a:pt x="85648" y="253289"/>
                    <a:pt x="80290" y="247931"/>
                  </a:cubicBezTo>
                  <a:lnTo>
                    <a:pt x="4385" y="172025"/>
                  </a:lnTo>
                  <a:cubicBezTo>
                    <a:pt x="-3331" y="164309"/>
                    <a:pt x="-450" y="151195"/>
                    <a:pt x="9788" y="147424"/>
                  </a:cubicBezTo>
                  <a:lnTo>
                    <a:pt x="408505" y="531"/>
                  </a:lnTo>
                  <a:cubicBezTo>
                    <a:pt x="415169" y="-1924"/>
                    <a:pt x="421650" y="4556"/>
                    <a:pt x="419194" y="11221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8" name="Graphic 40">
            <a:extLst>
              <a:ext uri="{FF2B5EF4-FFF2-40B4-BE49-F238E27FC236}">
                <a16:creationId xmlns:a16="http://schemas.microsoft.com/office/drawing/2014/main" id="{27D8E79E-61FB-4923-AB67-C43C8B85D413}"/>
              </a:ext>
            </a:extLst>
          </p:cNvPr>
          <p:cNvGrpSpPr/>
          <p:nvPr/>
        </p:nvGrpSpPr>
        <p:grpSpPr>
          <a:xfrm>
            <a:off x="6850638" y="3054768"/>
            <a:ext cx="266623" cy="366967"/>
            <a:chOff x="4074593" y="1724490"/>
            <a:chExt cx="304956" cy="419725"/>
          </a:xfrm>
          <a:solidFill>
            <a:schemeClr val="bg1"/>
          </a:solidFill>
        </p:grpSpPr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D400FF21-3644-450E-8F4B-BC93BEDDFB05}"/>
                </a:ext>
              </a:extLst>
            </p:cNvPr>
            <p:cNvSpPr/>
            <p:nvPr/>
          </p:nvSpPr>
          <p:spPr>
            <a:xfrm>
              <a:off x="4074593" y="1922056"/>
              <a:ext cx="304956" cy="222159"/>
            </a:xfrm>
            <a:custGeom>
              <a:avLst/>
              <a:gdLst>
                <a:gd name="connsiteX0" fmla="*/ 292971 w 304956"/>
                <a:gd name="connsiteY0" fmla="*/ 0 h 222159"/>
                <a:gd name="connsiteX1" fmla="*/ 12297 w 304956"/>
                <a:gd name="connsiteY1" fmla="*/ 0 h 222159"/>
                <a:gd name="connsiteX2" fmla="*/ 0 w 304956"/>
                <a:gd name="connsiteY2" fmla="*/ 12297 h 222159"/>
                <a:gd name="connsiteX3" fmla="*/ 0 w 304956"/>
                <a:gd name="connsiteY3" fmla="*/ 141690 h 222159"/>
                <a:gd name="connsiteX4" fmla="*/ 80477 w 304956"/>
                <a:gd name="connsiteY4" fmla="*/ 222159 h 222159"/>
                <a:gd name="connsiteX5" fmla="*/ 224799 w 304956"/>
                <a:gd name="connsiteY5" fmla="*/ 222159 h 222159"/>
                <a:gd name="connsiteX6" fmla="*/ 305268 w 304956"/>
                <a:gd name="connsiteY6" fmla="*/ 141690 h 222159"/>
                <a:gd name="connsiteX7" fmla="*/ 305268 w 304956"/>
                <a:gd name="connsiteY7" fmla="*/ 12297 h 222159"/>
                <a:gd name="connsiteX8" fmla="*/ 292971 w 304956"/>
                <a:gd name="connsiteY8" fmla="*/ 0 h 222159"/>
                <a:gd name="connsiteX9" fmla="*/ 171735 w 304956"/>
                <a:gd name="connsiteY9" fmla="*/ 104275 h 222159"/>
                <a:gd name="connsiteX10" fmla="*/ 164931 w 304956"/>
                <a:gd name="connsiteY10" fmla="*/ 104275 h 222159"/>
                <a:gd name="connsiteX11" fmla="*/ 164931 w 304956"/>
                <a:gd name="connsiteY11" fmla="*/ 130180 h 222159"/>
                <a:gd name="connsiteX12" fmla="*/ 152634 w 304956"/>
                <a:gd name="connsiteY12" fmla="*/ 142477 h 222159"/>
                <a:gd name="connsiteX13" fmla="*/ 140337 w 304956"/>
                <a:gd name="connsiteY13" fmla="*/ 130180 h 222159"/>
                <a:gd name="connsiteX14" fmla="*/ 140337 w 304956"/>
                <a:gd name="connsiteY14" fmla="*/ 104275 h 222159"/>
                <a:gd name="connsiteX15" fmla="*/ 133533 w 304956"/>
                <a:gd name="connsiteY15" fmla="*/ 104275 h 222159"/>
                <a:gd name="connsiteX16" fmla="*/ 121237 w 304956"/>
                <a:gd name="connsiteY16" fmla="*/ 91979 h 222159"/>
                <a:gd name="connsiteX17" fmla="*/ 133533 w 304956"/>
                <a:gd name="connsiteY17" fmla="*/ 79682 h 222159"/>
                <a:gd name="connsiteX18" fmla="*/ 171735 w 304956"/>
                <a:gd name="connsiteY18" fmla="*/ 79682 h 222159"/>
                <a:gd name="connsiteX19" fmla="*/ 184031 w 304956"/>
                <a:gd name="connsiteY19" fmla="*/ 91979 h 222159"/>
                <a:gd name="connsiteX20" fmla="*/ 171735 w 304956"/>
                <a:gd name="connsiteY20" fmla="*/ 104275 h 222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4956" h="222159">
                  <a:moveTo>
                    <a:pt x="292971" y="0"/>
                  </a:moveTo>
                  <a:lnTo>
                    <a:pt x="12297" y="0"/>
                  </a:lnTo>
                  <a:cubicBezTo>
                    <a:pt x="5509" y="0"/>
                    <a:pt x="0" y="5509"/>
                    <a:pt x="0" y="12297"/>
                  </a:cubicBezTo>
                  <a:lnTo>
                    <a:pt x="0" y="141690"/>
                  </a:lnTo>
                  <a:cubicBezTo>
                    <a:pt x="0" y="186056"/>
                    <a:pt x="36103" y="222159"/>
                    <a:pt x="80477" y="222159"/>
                  </a:cubicBezTo>
                  <a:lnTo>
                    <a:pt x="224799" y="222159"/>
                  </a:lnTo>
                  <a:cubicBezTo>
                    <a:pt x="269165" y="222159"/>
                    <a:pt x="305268" y="186056"/>
                    <a:pt x="305268" y="141690"/>
                  </a:cubicBezTo>
                  <a:lnTo>
                    <a:pt x="305268" y="12297"/>
                  </a:lnTo>
                  <a:cubicBezTo>
                    <a:pt x="305268" y="5509"/>
                    <a:pt x="299759" y="0"/>
                    <a:pt x="292971" y="0"/>
                  </a:cubicBezTo>
                  <a:close/>
                  <a:moveTo>
                    <a:pt x="171735" y="104275"/>
                  </a:moveTo>
                  <a:lnTo>
                    <a:pt x="164931" y="104275"/>
                  </a:lnTo>
                  <a:lnTo>
                    <a:pt x="164931" y="130180"/>
                  </a:lnTo>
                  <a:cubicBezTo>
                    <a:pt x="164931" y="136976"/>
                    <a:pt x="159422" y="142477"/>
                    <a:pt x="152634" y="142477"/>
                  </a:cubicBezTo>
                  <a:cubicBezTo>
                    <a:pt x="145846" y="142477"/>
                    <a:pt x="140337" y="136976"/>
                    <a:pt x="140337" y="130180"/>
                  </a:cubicBezTo>
                  <a:lnTo>
                    <a:pt x="140337" y="104275"/>
                  </a:lnTo>
                  <a:lnTo>
                    <a:pt x="133533" y="104275"/>
                  </a:lnTo>
                  <a:cubicBezTo>
                    <a:pt x="126737" y="104275"/>
                    <a:pt x="121237" y="98767"/>
                    <a:pt x="121237" y="91979"/>
                  </a:cubicBezTo>
                  <a:cubicBezTo>
                    <a:pt x="121237" y="85183"/>
                    <a:pt x="126737" y="79682"/>
                    <a:pt x="133533" y="79682"/>
                  </a:cubicBezTo>
                  <a:lnTo>
                    <a:pt x="171735" y="79682"/>
                  </a:lnTo>
                  <a:cubicBezTo>
                    <a:pt x="178531" y="79682"/>
                    <a:pt x="184031" y="85183"/>
                    <a:pt x="184031" y="91979"/>
                  </a:cubicBezTo>
                  <a:cubicBezTo>
                    <a:pt x="184031" y="98767"/>
                    <a:pt x="178531" y="104275"/>
                    <a:pt x="171735" y="104275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638E27E-6BF9-4B82-A492-FDDF4FD8C199}"/>
                </a:ext>
              </a:extLst>
            </p:cNvPr>
            <p:cNvSpPr/>
            <p:nvPr/>
          </p:nvSpPr>
          <p:spPr>
            <a:xfrm>
              <a:off x="4099186" y="1724490"/>
              <a:ext cx="255770" cy="172973"/>
            </a:xfrm>
            <a:custGeom>
              <a:avLst/>
              <a:gdLst>
                <a:gd name="connsiteX0" fmla="*/ 128041 w 255769"/>
                <a:gd name="connsiteY0" fmla="*/ 0 h 172972"/>
                <a:gd name="connsiteX1" fmla="*/ 0 w 255769"/>
                <a:gd name="connsiteY1" fmla="*/ 128041 h 172972"/>
                <a:gd name="connsiteX2" fmla="*/ 0 w 255769"/>
                <a:gd name="connsiteY2" fmla="*/ 172973 h 172972"/>
                <a:gd name="connsiteX3" fmla="*/ 24593 w 255769"/>
                <a:gd name="connsiteY3" fmla="*/ 172973 h 172972"/>
                <a:gd name="connsiteX4" fmla="*/ 24593 w 255769"/>
                <a:gd name="connsiteY4" fmla="*/ 128041 h 172972"/>
                <a:gd name="connsiteX5" fmla="*/ 128041 w 255769"/>
                <a:gd name="connsiteY5" fmla="*/ 24593 h 172972"/>
                <a:gd name="connsiteX6" fmla="*/ 231488 w 255769"/>
                <a:gd name="connsiteY6" fmla="*/ 128041 h 172972"/>
                <a:gd name="connsiteX7" fmla="*/ 231488 w 255769"/>
                <a:gd name="connsiteY7" fmla="*/ 172973 h 172972"/>
                <a:gd name="connsiteX8" fmla="*/ 256081 w 255769"/>
                <a:gd name="connsiteY8" fmla="*/ 172973 h 172972"/>
                <a:gd name="connsiteX9" fmla="*/ 256081 w 255769"/>
                <a:gd name="connsiteY9" fmla="*/ 128041 h 172972"/>
                <a:gd name="connsiteX10" fmla="*/ 128041 w 255769"/>
                <a:gd name="connsiteY10" fmla="*/ 0 h 172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5769" h="172972">
                  <a:moveTo>
                    <a:pt x="128041" y="0"/>
                  </a:moveTo>
                  <a:cubicBezTo>
                    <a:pt x="57442" y="0"/>
                    <a:pt x="0" y="57442"/>
                    <a:pt x="0" y="128041"/>
                  </a:cubicBezTo>
                  <a:lnTo>
                    <a:pt x="0" y="172973"/>
                  </a:lnTo>
                  <a:lnTo>
                    <a:pt x="24593" y="172973"/>
                  </a:lnTo>
                  <a:lnTo>
                    <a:pt x="24593" y="128041"/>
                  </a:lnTo>
                  <a:cubicBezTo>
                    <a:pt x="24593" y="71001"/>
                    <a:pt x="71001" y="24593"/>
                    <a:pt x="128041" y="24593"/>
                  </a:cubicBezTo>
                  <a:cubicBezTo>
                    <a:pt x="185081" y="24593"/>
                    <a:pt x="231488" y="71001"/>
                    <a:pt x="231488" y="128041"/>
                  </a:cubicBezTo>
                  <a:lnTo>
                    <a:pt x="231488" y="172973"/>
                  </a:lnTo>
                  <a:lnTo>
                    <a:pt x="256081" y="172973"/>
                  </a:lnTo>
                  <a:lnTo>
                    <a:pt x="256081" y="128041"/>
                  </a:lnTo>
                  <a:cubicBezTo>
                    <a:pt x="256081" y="57442"/>
                    <a:pt x="198640" y="0"/>
                    <a:pt x="128041" y="0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6" name="Graphic 44">
            <a:extLst>
              <a:ext uri="{FF2B5EF4-FFF2-40B4-BE49-F238E27FC236}">
                <a16:creationId xmlns:a16="http://schemas.microsoft.com/office/drawing/2014/main" id="{18660CA6-1600-4981-AB8B-56F4E09F9A37}"/>
              </a:ext>
            </a:extLst>
          </p:cNvPr>
          <p:cNvGrpSpPr/>
          <p:nvPr/>
        </p:nvGrpSpPr>
        <p:grpSpPr>
          <a:xfrm>
            <a:off x="7538830" y="5384210"/>
            <a:ext cx="452748" cy="452748"/>
            <a:chOff x="9158990" y="272944"/>
            <a:chExt cx="418905" cy="418905"/>
          </a:xfrm>
          <a:solidFill>
            <a:schemeClr val="bg1"/>
          </a:solidFill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BBE3ADF3-F490-4D99-A3F4-72630DF4656E}"/>
                </a:ext>
              </a:extLst>
            </p:cNvPr>
            <p:cNvSpPr/>
            <p:nvPr/>
          </p:nvSpPr>
          <p:spPr>
            <a:xfrm>
              <a:off x="9303800" y="272944"/>
              <a:ext cx="129525" cy="129525"/>
            </a:xfrm>
            <a:custGeom>
              <a:avLst/>
              <a:gdLst>
                <a:gd name="connsiteX0" fmla="*/ 111073 w 129524"/>
                <a:gd name="connsiteY0" fmla="*/ 111096 h 129524"/>
                <a:gd name="connsiteX1" fmla="*/ 19029 w 129524"/>
                <a:gd name="connsiteY1" fmla="*/ 111096 h 129524"/>
                <a:gd name="connsiteX2" fmla="*/ 19029 w 129524"/>
                <a:gd name="connsiteY2" fmla="*/ 19035 h 129524"/>
                <a:gd name="connsiteX3" fmla="*/ 111073 w 129524"/>
                <a:gd name="connsiteY3" fmla="*/ 19035 h 129524"/>
                <a:gd name="connsiteX4" fmla="*/ 111073 w 129524"/>
                <a:gd name="connsiteY4" fmla="*/ 11109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524" h="129524">
                  <a:moveTo>
                    <a:pt x="111073" y="111096"/>
                  </a:moveTo>
                  <a:cubicBezTo>
                    <a:pt x="85693" y="136476"/>
                    <a:pt x="44409" y="136468"/>
                    <a:pt x="19029" y="111096"/>
                  </a:cubicBezTo>
                  <a:cubicBezTo>
                    <a:pt x="-6343" y="85716"/>
                    <a:pt x="-6343" y="44415"/>
                    <a:pt x="19029" y="19035"/>
                  </a:cubicBezTo>
                  <a:cubicBezTo>
                    <a:pt x="44409" y="-6345"/>
                    <a:pt x="85693" y="-6345"/>
                    <a:pt x="111073" y="19035"/>
                  </a:cubicBezTo>
                  <a:cubicBezTo>
                    <a:pt x="136445" y="44415"/>
                    <a:pt x="136445" y="85716"/>
                    <a:pt x="111073" y="11109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D797215-A6CB-46A6-8B43-4D2FACC3B672}"/>
                </a:ext>
              </a:extLst>
            </p:cNvPr>
            <p:cNvSpPr/>
            <p:nvPr/>
          </p:nvSpPr>
          <p:spPr>
            <a:xfrm>
              <a:off x="9158990" y="417741"/>
              <a:ext cx="129525" cy="129525"/>
            </a:xfrm>
            <a:custGeom>
              <a:avLst/>
              <a:gdLst>
                <a:gd name="connsiteX0" fmla="*/ 111111 w 129524"/>
                <a:gd name="connsiteY0" fmla="*/ 111096 h 129524"/>
                <a:gd name="connsiteX1" fmla="*/ 19075 w 129524"/>
                <a:gd name="connsiteY1" fmla="*/ 111096 h 129524"/>
                <a:gd name="connsiteX2" fmla="*/ 19075 w 129524"/>
                <a:gd name="connsiteY2" fmla="*/ 19035 h 129524"/>
                <a:gd name="connsiteX3" fmla="*/ 111111 w 129524"/>
                <a:gd name="connsiteY3" fmla="*/ 19035 h 129524"/>
                <a:gd name="connsiteX4" fmla="*/ 111111 w 129524"/>
                <a:gd name="connsiteY4" fmla="*/ 11109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524" h="129524">
                  <a:moveTo>
                    <a:pt x="111111" y="111096"/>
                  </a:moveTo>
                  <a:cubicBezTo>
                    <a:pt x="85739" y="136476"/>
                    <a:pt x="44447" y="136476"/>
                    <a:pt x="19075" y="111096"/>
                  </a:cubicBezTo>
                  <a:cubicBezTo>
                    <a:pt x="-6362" y="85650"/>
                    <a:pt x="-6354" y="44473"/>
                    <a:pt x="19075" y="19035"/>
                  </a:cubicBezTo>
                  <a:cubicBezTo>
                    <a:pt x="44447" y="-6345"/>
                    <a:pt x="85739" y="-6345"/>
                    <a:pt x="111111" y="19035"/>
                  </a:cubicBezTo>
                  <a:cubicBezTo>
                    <a:pt x="136549" y="44481"/>
                    <a:pt x="136549" y="85658"/>
                    <a:pt x="111111" y="11109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70C6898E-CE52-4DEC-842E-9D974DE7658D}"/>
                </a:ext>
              </a:extLst>
            </p:cNvPr>
            <p:cNvSpPr/>
            <p:nvPr/>
          </p:nvSpPr>
          <p:spPr>
            <a:xfrm>
              <a:off x="9448523" y="417741"/>
              <a:ext cx="129525" cy="129525"/>
            </a:xfrm>
            <a:custGeom>
              <a:avLst/>
              <a:gdLst>
                <a:gd name="connsiteX0" fmla="*/ 111114 w 129524"/>
                <a:gd name="connsiteY0" fmla="*/ 111096 h 129524"/>
                <a:gd name="connsiteX1" fmla="*/ 19078 w 129524"/>
                <a:gd name="connsiteY1" fmla="*/ 111096 h 129524"/>
                <a:gd name="connsiteX2" fmla="*/ 19078 w 129524"/>
                <a:gd name="connsiteY2" fmla="*/ 19035 h 129524"/>
                <a:gd name="connsiteX3" fmla="*/ 111114 w 129524"/>
                <a:gd name="connsiteY3" fmla="*/ 19035 h 129524"/>
                <a:gd name="connsiteX4" fmla="*/ 111114 w 129524"/>
                <a:gd name="connsiteY4" fmla="*/ 11109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524" h="129524">
                  <a:moveTo>
                    <a:pt x="111114" y="111096"/>
                  </a:moveTo>
                  <a:cubicBezTo>
                    <a:pt x="85742" y="136476"/>
                    <a:pt x="44450" y="136476"/>
                    <a:pt x="19078" y="111096"/>
                  </a:cubicBezTo>
                  <a:cubicBezTo>
                    <a:pt x="-6359" y="85650"/>
                    <a:pt x="-6359" y="44473"/>
                    <a:pt x="19078" y="19035"/>
                  </a:cubicBezTo>
                  <a:cubicBezTo>
                    <a:pt x="44450" y="-6345"/>
                    <a:pt x="85742" y="-6345"/>
                    <a:pt x="111114" y="19035"/>
                  </a:cubicBezTo>
                  <a:cubicBezTo>
                    <a:pt x="136552" y="44481"/>
                    <a:pt x="136544" y="85658"/>
                    <a:pt x="111114" y="11109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86FF1788-6F55-4FFA-82F0-52608B8A81BB}"/>
                </a:ext>
              </a:extLst>
            </p:cNvPr>
            <p:cNvSpPr/>
            <p:nvPr/>
          </p:nvSpPr>
          <p:spPr>
            <a:xfrm>
              <a:off x="9303800" y="562538"/>
              <a:ext cx="129525" cy="129525"/>
            </a:xfrm>
            <a:custGeom>
              <a:avLst/>
              <a:gdLst>
                <a:gd name="connsiteX0" fmla="*/ 130100 w 129524"/>
                <a:gd name="connsiteY0" fmla="*/ 65066 h 129524"/>
                <a:gd name="connsiteX1" fmla="*/ 111073 w 129524"/>
                <a:gd name="connsiteY1" fmla="*/ 111096 h 129524"/>
                <a:gd name="connsiteX2" fmla="*/ 19029 w 129524"/>
                <a:gd name="connsiteY2" fmla="*/ 111096 h 129524"/>
                <a:gd name="connsiteX3" fmla="*/ 19029 w 129524"/>
                <a:gd name="connsiteY3" fmla="*/ 19035 h 129524"/>
                <a:gd name="connsiteX4" fmla="*/ 111073 w 129524"/>
                <a:gd name="connsiteY4" fmla="*/ 19035 h 129524"/>
                <a:gd name="connsiteX5" fmla="*/ 130100 w 129524"/>
                <a:gd name="connsiteY5" fmla="*/ 65066 h 12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524" h="129524">
                  <a:moveTo>
                    <a:pt x="130100" y="65066"/>
                  </a:moveTo>
                  <a:cubicBezTo>
                    <a:pt x="130100" y="81732"/>
                    <a:pt x="123764" y="98406"/>
                    <a:pt x="111073" y="111096"/>
                  </a:cubicBezTo>
                  <a:cubicBezTo>
                    <a:pt x="85693" y="136476"/>
                    <a:pt x="44409" y="136476"/>
                    <a:pt x="19029" y="111096"/>
                  </a:cubicBezTo>
                  <a:cubicBezTo>
                    <a:pt x="-6343" y="85716"/>
                    <a:pt x="-6343" y="44415"/>
                    <a:pt x="19029" y="19035"/>
                  </a:cubicBezTo>
                  <a:cubicBezTo>
                    <a:pt x="44409" y="-6345"/>
                    <a:pt x="85693" y="-6345"/>
                    <a:pt x="111073" y="19035"/>
                  </a:cubicBezTo>
                  <a:cubicBezTo>
                    <a:pt x="123764" y="31725"/>
                    <a:pt x="130100" y="48400"/>
                    <a:pt x="130100" y="65066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61418532-C546-4DEA-B866-B3F56665784F}"/>
                </a:ext>
              </a:extLst>
            </p:cNvPr>
            <p:cNvSpPr/>
            <p:nvPr/>
          </p:nvSpPr>
          <p:spPr>
            <a:xfrm>
              <a:off x="9231219" y="345145"/>
              <a:ext cx="62303" cy="62303"/>
            </a:xfrm>
            <a:custGeom>
              <a:avLst/>
              <a:gdLst>
                <a:gd name="connsiteX0" fmla="*/ 60150 w 62302"/>
                <a:gd name="connsiteY0" fmla="*/ 5245 h 62302"/>
                <a:gd name="connsiteX1" fmla="*/ 43025 w 62302"/>
                <a:gd name="connsiteY1" fmla="*/ 2225 h 62302"/>
                <a:gd name="connsiteX2" fmla="*/ 2226 w 62302"/>
                <a:gd name="connsiteY2" fmla="*/ 43033 h 62302"/>
                <a:gd name="connsiteX3" fmla="*/ 5243 w 62302"/>
                <a:gd name="connsiteY3" fmla="*/ 60161 h 62302"/>
                <a:gd name="connsiteX4" fmla="*/ 22368 w 62302"/>
                <a:gd name="connsiteY4" fmla="*/ 57143 h 62302"/>
                <a:gd name="connsiteX5" fmla="*/ 57131 w 62302"/>
                <a:gd name="connsiteY5" fmla="*/ 22373 h 62302"/>
                <a:gd name="connsiteX6" fmla="*/ 60150 w 62302"/>
                <a:gd name="connsiteY6" fmla="*/ 5245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60150" y="5245"/>
                  </a:moveTo>
                  <a:cubicBezTo>
                    <a:pt x="56254" y="-319"/>
                    <a:pt x="48587" y="-1670"/>
                    <a:pt x="43025" y="2225"/>
                  </a:cubicBezTo>
                  <a:cubicBezTo>
                    <a:pt x="27105" y="13377"/>
                    <a:pt x="13378" y="27106"/>
                    <a:pt x="2226" y="43033"/>
                  </a:cubicBezTo>
                  <a:cubicBezTo>
                    <a:pt x="-1671" y="48597"/>
                    <a:pt x="-319" y="56265"/>
                    <a:pt x="5243" y="60161"/>
                  </a:cubicBezTo>
                  <a:cubicBezTo>
                    <a:pt x="10806" y="64059"/>
                    <a:pt x="18472" y="62707"/>
                    <a:pt x="22368" y="57143"/>
                  </a:cubicBezTo>
                  <a:cubicBezTo>
                    <a:pt x="31871" y="43572"/>
                    <a:pt x="43566" y="31874"/>
                    <a:pt x="57131" y="22373"/>
                  </a:cubicBezTo>
                  <a:cubicBezTo>
                    <a:pt x="62695" y="18477"/>
                    <a:pt x="64046" y="10808"/>
                    <a:pt x="60150" y="5245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D312CC-3C74-4770-9CD8-C7E9EC8DC3B1}"/>
                </a:ext>
              </a:extLst>
            </p:cNvPr>
            <p:cNvSpPr/>
            <p:nvPr/>
          </p:nvSpPr>
          <p:spPr>
            <a:xfrm>
              <a:off x="9444108" y="558080"/>
              <a:ext cx="62303" cy="62303"/>
            </a:xfrm>
            <a:custGeom>
              <a:avLst/>
              <a:gdLst>
                <a:gd name="connsiteX0" fmla="*/ 2225 w 62302"/>
                <a:gd name="connsiteY0" fmla="*/ 57143 h 62302"/>
                <a:gd name="connsiteX1" fmla="*/ 19350 w 62302"/>
                <a:gd name="connsiteY1" fmla="*/ 60163 h 62302"/>
                <a:gd name="connsiteX2" fmla="*/ 60150 w 62302"/>
                <a:gd name="connsiteY2" fmla="*/ 19355 h 62302"/>
                <a:gd name="connsiteX3" fmla="*/ 57133 w 62302"/>
                <a:gd name="connsiteY3" fmla="*/ 2227 h 62302"/>
                <a:gd name="connsiteX4" fmla="*/ 40008 w 62302"/>
                <a:gd name="connsiteY4" fmla="*/ 5245 h 62302"/>
                <a:gd name="connsiteX5" fmla="*/ 5245 w 62302"/>
                <a:gd name="connsiteY5" fmla="*/ 40015 h 62302"/>
                <a:gd name="connsiteX6" fmla="*/ 2225 w 62302"/>
                <a:gd name="connsiteY6" fmla="*/ 57143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2225" y="57143"/>
                  </a:moveTo>
                  <a:cubicBezTo>
                    <a:pt x="6125" y="62711"/>
                    <a:pt x="13793" y="64056"/>
                    <a:pt x="19350" y="60163"/>
                  </a:cubicBezTo>
                  <a:cubicBezTo>
                    <a:pt x="35271" y="49011"/>
                    <a:pt x="48998" y="35282"/>
                    <a:pt x="60150" y="19355"/>
                  </a:cubicBezTo>
                  <a:cubicBezTo>
                    <a:pt x="64046" y="13791"/>
                    <a:pt x="62694" y="6123"/>
                    <a:pt x="57133" y="2227"/>
                  </a:cubicBezTo>
                  <a:cubicBezTo>
                    <a:pt x="51571" y="-1671"/>
                    <a:pt x="43904" y="-320"/>
                    <a:pt x="40008" y="5245"/>
                  </a:cubicBezTo>
                  <a:cubicBezTo>
                    <a:pt x="30505" y="18816"/>
                    <a:pt x="18809" y="30514"/>
                    <a:pt x="5245" y="40015"/>
                  </a:cubicBezTo>
                  <a:cubicBezTo>
                    <a:pt x="-319" y="43911"/>
                    <a:pt x="-1670" y="51580"/>
                    <a:pt x="2225" y="57143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773056EE-607A-407A-A63A-065B8037BC2C}"/>
                </a:ext>
              </a:extLst>
            </p:cNvPr>
            <p:cNvSpPr/>
            <p:nvPr/>
          </p:nvSpPr>
          <p:spPr>
            <a:xfrm>
              <a:off x="9231220" y="558081"/>
              <a:ext cx="62303" cy="62303"/>
            </a:xfrm>
            <a:custGeom>
              <a:avLst/>
              <a:gdLst>
                <a:gd name="connsiteX0" fmla="*/ 57131 w 62302"/>
                <a:gd name="connsiteY0" fmla="*/ 40014 h 62302"/>
                <a:gd name="connsiteX1" fmla="*/ 22368 w 62302"/>
                <a:gd name="connsiteY1" fmla="*/ 5244 h 62302"/>
                <a:gd name="connsiteX2" fmla="*/ 5243 w 62302"/>
                <a:gd name="connsiteY2" fmla="*/ 2225 h 62302"/>
                <a:gd name="connsiteX3" fmla="*/ 2226 w 62302"/>
                <a:gd name="connsiteY3" fmla="*/ 19354 h 62302"/>
                <a:gd name="connsiteX4" fmla="*/ 43026 w 62302"/>
                <a:gd name="connsiteY4" fmla="*/ 60161 h 62302"/>
                <a:gd name="connsiteX5" fmla="*/ 60151 w 62302"/>
                <a:gd name="connsiteY5" fmla="*/ 57142 h 62302"/>
                <a:gd name="connsiteX6" fmla="*/ 57131 w 62302"/>
                <a:gd name="connsiteY6" fmla="*/ 40014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57131" y="40014"/>
                  </a:moveTo>
                  <a:cubicBezTo>
                    <a:pt x="43567" y="30512"/>
                    <a:pt x="31871" y="18813"/>
                    <a:pt x="22368" y="5244"/>
                  </a:cubicBezTo>
                  <a:cubicBezTo>
                    <a:pt x="18472" y="-320"/>
                    <a:pt x="10807" y="-1669"/>
                    <a:pt x="5243" y="2225"/>
                  </a:cubicBezTo>
                  <a:cubicBezTo>
                    <a:pt x="-319" y="6122"/>
                    <a:pt x="-1670" y="13791"/>
                    <a:pt x="2226" y="19354"/>
                  </a:cubicBezTo>
                  <a:cubicBezTo>
                    <a:pt x="13378" y="35280"/>
                    <a:pt x="27105" y="49010"/>
                    <a:pt x="43026" y="60161"/>
                  </a:cubicBezTo>
                  <a:cubicBezTo>
                    <a:pt x="48592" y="64059"/>
                    <a:pt x="56257" y="62703"/>
                    <a:pt x="60151" y="57142"/>
                  </a:cubicBezTo>
                  <a:cubicBezTo>
                    <a:pt x="64045" y="51578"/>
                    <a:pt x="62694" y="43910"/>
                    <a:pt x="57131" y="40014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07D7288-4FB8-46BE-A8F8-ED9CAE306DF0}"/>
                </a:ext>
              </a:extLst>
            </p:cNvPr>
            <p:cNvSpPr/>
            <p:nvPr/>
          </p:nvSpPr>
          <p:spPr>
            <a:xfrm>
              <a:off x="9444107" y="345145"/>
              <a:ext cx="62303" cy="62303"/>
            </a:xfrm>
            <a:custGeom>
              <a:avLst/>
              <a:gdLst>
                <a:gd name="connsiteX0" fmla="*/ 40008 w 62302"/>
                <a:gd name="connsiteY0" fmla="*/ 57144 h 62302"/>
                <a:gd name="connsiteX1" fmla="*/ 57133 w 62302"/>
                <a:gd name="connsiteY1" fmla="*/ 60162 h 62302"/>
                <a:gd name="connsiteX2" fmla="*/ 60150 w 62302"/>
                <a:gd name="connsiteY2" fmla="*/ 43034 h 62302"/>
                <a:gd name="connsiteX3" fmla="*/ 19350 w 62302"/>
                <a:gd name="connsiteY3" fmla="*/ 2226 h 62302"/>
                <a:gd name="connsiteX4" fmla="*/ 2225 w 62302"/>
                <a:gd name="connsiteY4" fmla="*/ 5245 h 62302"/>
                <a:gd name="connsiteX5" fmla="*/ 5244 w 62302"/>
                <a:gd name="connsiteY5" fmla="*/ 22374 h 62302"/>
                <a:gd name="connsiteX6" fmla="*/ 40008 w 62302"/>
                <a:gd name="connsiteY6" fmla="*/ 57144 h 62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302" h="62302">
                  <a:moveTo>
                    <a:pt x="40008" y="57144"/>
                  </a:moveTo>
                  <a:cubicBezTo>
                    <a:pt x="43902" y="62706"/>
                    <a:pt x="51567" y="64059"/>
                    <a:pt x="57133" y="60162"/>
                  </a:cubicBezTo>
                  <a:cubicBezTo>
                    <a:pt x="62695" y="56266"/>
                    <a:pt x="64046" y="48597"/>
                    <a:pt x="60150" y="43034"/>
                  </a:cubicBezTo>
                  <a:cubicBezTo>
                    <a:pt x="48997" y="27107"/>
                    <a:pt x="35271" y="13377"/>
                    <a:pt x="19350" y="2226"/>
                  </a:cubicBezTo>
                  <a:cubicBezTo>
                    <a:pt x="13788" y="-1670"/>
                    <a:pt x="6121" y="-319"/>
                    <a:pt x="2225" y="5245"/>
                  </a:cubicBezTo>
                  <a:cubicBezTo>
                    <a:pt x="-1670" y="10809"/>
                    <a:pt x="-319" y="18478"/>
                    <a:pt x="5244" y="22374"/>
                  </a:cubicBezTo>
                  <a:cubicBezTo>
                    <a:pt x="18809" y="31875"/>
                    <a:pt x="30505" y="43574"/>
                    <a:pt x="40008" y="57144"/>
                  </a:cubicBezTo>
                  <a:close/>
                </a:path>
              </a:pathLst>
            </a:custGeom>
            <a:grpFill/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5" name="Freeform 116">
            <a:extLst>
              <a:ext uri="{FF2B5EF4-FFF2-40B4-BE49-F238E27FC236}">
                <a16:creationId xmlns:a16="http://schemas.microsoft.com/office/drawing/2014/main" id="{BCD92004-11BB-4155-81B1-394930A7E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641" y="5384210"/>
            <a:ext cx="328230" cy="338649"/>
          </a:xfrm>
          <a:custGeom>
            <a:avLst/>
            <a:gdLst>
              <a:gd name="T0" fmla="*/ 179798 w 445"/>
              <a:gd name="T1" fmla="*/ 71025 h 462"/>
              <a:gd name="T2" fmla="*/ 179798 w 445"/>
              <a:gd name="T3" fmla="*/ 71025 h 462"/>
              <a:gd name="T4" fmla="*/ 119566 w 445"/>
              <a:gd name="T5" fmla="*/ 3574 h 462"/>
              <a:gd name="T6" fmla="*/ 16182 w 445"/>
              <a:gd name="T7" fmla="*/ 110781 h 462"/>
              <a:gd name="T8" fmla="*/ 4045 w 445"/>
              <a:gd name="T9" fmla="*/ 142497 h 462"/>
              <a:gd name="T10" fmla="*/ 36409 w 445"/>
              <a:gd name="T11" fmla="*/ 158578 h 462"/>
              <a:gd name="T12" fmla="*/ 44050 w 445"/>
              <a:gd name="T13" fmla="*/ 154558 h 462"/>
              <a:gd name="T14" fmla="*/ 60232 w 445"/>
              <a:gd name="T15" fmla="*/ 166172 h 462"/>
              <a:gd name="T16" fmla="*/ 71919 w 445"/>
              <a:gd name="T17" fmla="*/ 193867 h 462"/>
              <a:gd name="T18" fmla="*/ 84055 w 445"/>
              <a:gd name="T19" fmla="*/ 201908 h 462"/>
              <a:gd name="T20" fmla="*/ 107879 w 445"/>
              <a:gd name="T21" fmla="*/ 193867 h 462"/>
              <a:gd name="T22" fmla="*/ 111924 w 445"/>
              <a:gd name="T23" fmla="*/ 185827 h 462"/>
              <a:gd name="T24" fmla="*/ 103833 w 445"/>
              <a:gd name="T25" fmla="*/ 174213 h 462"/>
              <a:gd name="T26" fmla="*/ 91697 w 445"/>
              <a:gd name="T27" fmla="*/ 150538 h 462"/>
              <a:gd name="T28" fmla="*/ 103833 w 445"/>
              <a:gd name="T29" fmla="*/ 138477 h 462"/>
              <a:gd name="T30" fmla="*/ 187439 w 445"/>
              <a:gd name="T31" fmla="*/ 158578 h 462"/>
              <a:gd name="T32" fmla="*/ 179798 w 445"/>
              <a:gd name="T33" fmla="*/ 71025 h 462"/>
              <a:gd name="T34" fmla="*/ 175303 w 445"/>
              <a:gd name="T35" fmla="*/ 138477 h 462"/>
              <a:gd name="T36" fmla="*/ 175303 w 445"/>
              <a:gd name="T37" fmla="*/ 138477 h 462"/>
              <a:gd name="T38" fmla="*/ 135747 w 445"/>
              <a:gd name="T39" fmla="*/ 91127 h 462"/>
              <a:gd name="T40" fmla="*/ 127656 w 445"/>
              <a:gd name="T41" fmla="*/ 27695 h 462"/>
              <a:gd name="T42" fmla="*/ 163616 w 445"/>
              <a:gd name="T43" fmla="*/ 79066 h 462"/>
              <a:gd name="T44" fmla="*/ 175303 w 445"/>
              <a:gd name="T45" fmla="*/ 138477 h 46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34290" tIns="17145" rIns="34290" bIns="17145" anchor="ctr"/>
          <a:lstStyle/>
          <a:p>
            <a:endParaRPr lang="en-US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DAB3E95-EDF6-4882-AA74-B476828BA872}"/>
              </a:ext>
            </a:extLst>
          </p:cNvPr>
          <p:cNvGrpSpPr/>
          <p:nvPr/>
        </p:nvGrpSpPr>
        <p:grpSpPr>
          <a:xfrm>
            <a:off x="8379427" y="2263846"/>
            <a:ext cx="3088113" cy="917477"/>
            <a:chOff x="7779911" y="1991949"/>
            <a:chExt cx="3088113" cy="917477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63AF5104-119A-4FD4-A359-C985DD9CD887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1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AEF4ACA9-2853-4931-8D6E-1EC139462C29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Growth Value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E3A77DD-DD1E-4832-A96A-96F2BA5A9F79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72A91EF9-0AC5-47C3-A6F5-710619B1D62B}"/>
                </a:ext>
              </a:extLst>
            </p:cNvPr>
            <p:cNvGrpSpPr/>
            <p:nvPr/>
          </p:nvGrpSpPr>
          <p:grpSpPr>
            <a:xfrm>
              <a:off x="7981242" y="2113203"/>
              <a:ext cx="682732" cy="670474"/>
              <a:chOff x="7591353" y="1737100"/>
              <a:chExt cx="682732" cy="670474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4721561-0FC2-4C8B-B108-C9CEB7C2B493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60E119F8-D215-4A52-A552-C7FA8FE8BC45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113" name="Oval 112">
                    <a:extLst>
                      <a:ext uri="{FF2B5EF4-FFF2-40B4-BE49-F238E27FC236}">
                        <a16:creationId xmlns:a16="http://schemas.microsoft.com/office/drawing/2014/main" id="{6B58FF77-A7BB-41BE-B266-F2CEB78EFF42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Arc 113">
                    <a:extLst>
                      <a:ext uri="{FF2B5EF4-FFF2-40B4-BE49-F238E27FC236}">
                        <a16:creationId xmlns:a16="http://schemas.microsoft.com/office/drawing/2014/main" id="{2868D58A-60A5-463B-BED2-422842931AB0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611855"/>
                      <a:gd name="adj2" fmla="val 18282474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2704ACA5-1D96-41EA-A6C7-D4F16498DC5E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C0EBDD4-A4E2-4A6D-B896-4BF36DC8DB01}"/>
                  </a:ext>
                </a:extLst>
              </p:cNvPr>
              <p:cNvSpPr txBox="1"/>
              <p:nvPr/>
            </p:nvSpPr>
            <p:spPr>
              <a:xfrm rot="20700000" flipH="1">
                <a:off x="7591353" y="1851667"/>
                <a:ext cx="676030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70%</a:t>
                </a:r>
              </a:p>
            </p:txBody>
          </p:sp>
        </p:grp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207D74AD-5D64-4806-80D3-05922DC68BA6}"/>
              </a:ext>
            </a:extLst>
          </p:cNvPr>
          <p:cNvGrpSpPr/>
          <p:nvPr/>
        </p:nvGrpSpPr>
        <p:grpSpPr>
          <a:xfrm>
            <a:off x="611287" y="2755967"/>
            <a:ext cx="3088113" cy="917477"/>
            <a:chOff x="7779911" y="1991949"/>
            <a:chExt cx="3088113" cy="917477"/>
          </a:xfrm>
        </p:grpSpPr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B6AB3F74-D50B-49B9-B07E-903412E8B68D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3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7307023-8300-4E3C-B1AE-13C911BA920E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CHURN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A08484C2-A55D-4367-8A40-24254AB53B94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5A9D8825-9CB6-49AA-AEA2-AFF78B68D562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5"/>
              <a:chOff x="7561392" y="1737100"/>
              <a:chExt cx="757511" cy="670475"/>
            </a:xfrm>
          </p:grpSpPr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D08FDD9B-A505-4FD3-996E-BE381C128A7E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5"/>
                <a:chOff x="7603610" y="1737100"/>
                <a:chExt cx="670475" cy="670475"/>
              </a:xfrm>
            </p:grpSpPr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6B0B73AF-880F-41EE-8656-9D2EC0E38E17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5"/>
                  <a:chOff x="1794513" y="2579368"/>
                  <a:chExt cx="784854" cy="784855"/>
                </a:xfrm>
              </p:grpSpPr>
              <p:sp>
                <p:nvSpPr>
                  <p:cNvPr id="165" name="Oval 164">
                    <a:extLst>
                      <a:ext uri="{FF2B5EF4-FFF2-40B4-BE49-F238E27FC236}">
                        <a16:creationId xmlns:a16="http://schemas.microsoft.com/office/drawing/2014/main" id="{3067FBE5-FA8C-4CB9-864C-FEF4193A0D01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Arc 175">
                    <a:extLst>
                      <a:ext uri="{FF2B5EF4-FFF2-40B4-BE49-F238E27FC236}">
                        <a16:creationId xmlns:a16="http://schemas.microsoft.com/office/drawing/2014/main" id="{7889EE9D-74BB-4D9F-BD62-ED9C431B6729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8"/>
                    <a:ext cx="784854" cy="784854"/>
                  </a:xfrm>
                  <a:prstGeom prst="arc">
                    <a:avLst>
                      <a:gd name="adj1" fmla="val 7504492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E9AB72B9-CAA6-4677-BCFE-544167351E29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E7F4BAC6-820E-4D92-9D8F-C58EEB37E67A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3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40%</a:t>
                </a:r>
              </a:p>
            </p:txBody>
          </p:sp>
        </p:grp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CD905673-E0F1-4A75-8582-9CA16DC0FE7C}"/>
              </a:ext>
            </a:extLst>
          </p:cNvPr>
          <p:cNvGrpSpPr/>
          <p:nvPr/>
        </p:nvGrpSpPr>
        <p:grpSpPr>
          <a:xfrm>
            <a:off x="8567234" y="3824509"/>
            <a:ext cx="3088113" cy="917477"/>
            <a:chOff x="7779911" y="1991949"/>
            <a:chExt cx="3088113" cy="917477"/>
          </a:xfrm>
        </p:grpSpPr>
        <p:sp>
          <p:nvSpPr>
            <p:cNvPr id="179" name="Rectangle: Rounded Corners 178">
              <a:extLst>
                <a:ext uri="{FF2B5EF4-FFF2-40B4-BE49-F238E27FC236}">
                  <a16:creationId xmlns:a16="http://schemas.microsoft.com/office/drawing/2014/main" id="{8640C8E0-0C4D-448F-B422-AA6EEE40B606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4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886DC9BC-57BD-4F46-86C4-6324F802C55A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First Value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131D28FE-E160-4429-B159-4E8F251BF261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6A3BA4C2-C262-4AEA-9D42-BD4F7086893E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4"/>
              <a:chOff x="7561392" y="1737100"/>
              <a:chExt cx="757511" cy="670474"/>
            </a:xfrm>
          </p:grpSpPr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84141A50-BFE6-467B-B099-2E263DA1C7CC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185" name="Group 184">
                  <a:extLst>
                    <a:ext uri="{FF2B5EF4-FFF2-40B4-BE49-F238E27FC236}">
                      <a16:creationId xmlns:a16="http://schemas.microsoft.com/office/drawing/2014/main" id="{9EE6F5C6-E686-4D87-BD7A-A0427FED6E09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187" name="Oval 186">
                    <a:extLst>
                      <a:ext uri="{FF2B5EF4-FFF2-40B4-BE49-F238E27FC236}">
                        <a16:creationId xmlns:a16="http://schemas.microsoft.com/office/drawing/2014/main" id="{59E020AF-3719-4AA7-9B1F-1DC6AACD201A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8" name="Arc 187">
                    <a:extLst>
                      <a:ext uri="{FF2B5EF4-FFF2-40B4-BE49-F238E27FC236}">
                        <a16:creationId xmlns:a16="http://schemas.microsoft.com/office/drawing/2014/main" id="{1221178E-368A-42D5-A986-22F91B3B630E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20148017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86" name="Oval 185">
                  <a:extLst>
                    <a:ext uri="{FF2B5EF4-FFF2-40B4-BE49-F238E27FC236}">
                      <a16:creationId xmlns:a16="http://schemas.microsoft.com/office/drawing/2014/main" id="{D917C1B6-A735-48A3-8E5C-39AC5858637A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9156E67F-94A1-42AA-A99C-AA067F3BE39B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80%</a:t>
                </a:r>
              </a:p>
            </p:txBody>
          </p:sp>
        </p:grp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67E82232-C6C7-4970-B035-4B1A94EFEBF6}"/>
              </a:ext>
            </a:extLst>
          </p:cNvPr>
          <p:cNvGrpSpPr/>
          <p:nvPr/>
        </p:nvGrpSpPr>
        <p:grpSpPr>
          <a:xfrm>
            <a:off x="628102" y="5124271"/>
            <a:ext cx="3088113" cy="917477"/>
            <a:chOff x="7779911" y="1991949"/>
            <a:chExt cx="3088113" cy="917477"/>
          </a:xfrm>
        </p:grpSpPr>
        <p:sp>
          <p:nvSpPr>
            <p:cNvPr id="190" name="Rectangle: Rounded Corners 189">
              <a:extLst>
                <a:ext uri="{FF2B5EF4-FFF2-40B4-BE49-F238E27FC236}">
                  <a16:creationId xmlns:a16="http://schemas.microsoft.com/office/drawing/2014/main" id="{D0116049-9511-4C04-A254-65F1A2CA7124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2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2D696853-11CA-4522-8EA5-7BF3C62D8296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Increase Users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3D8C5CF5-2C1A-4E01-BB1F-21DEF5512017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DFDEA529-4F3C-4FE1-B498-05F2CEA24D32}"/>
                </a:ext>
              </a:extLst>
            </p:cNvPr>
            <p:cNvGrpSpPr/>
            <p:nvPr/>
          </p:nvGrpSpPr>
          <p:grpSpPr>
            <a:xfrm>
              <a:off x="7993499" y="2113203"/>
              <a:ext cx="682825" cy="670474"/>
              <a:chOff x="7603610" y="1737100"/>
              <a:chExt cx="682825" cy="670474"/>
            </a:xfrm>
          </p:grpSpPr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EED9C3AA-38DE-4DED-8BD4-A688E282E5AE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A0038CDF-DB10-40C6-8A74-ECE1813FFD4C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198" name="Oval 197">
                    <a:extLst>
                      <a:ext uri="{FF2B5EF4-FFF2-40B4-BE49-F238E27FC236}">
                        <a16:creationId xmlns:a16="http://schemas.microsoft.com/office/drawing/2014/main" id="{664A8DE8-FA10-4E40-AE1D-F08ADFA72969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Arc 198">
                    <a:extLst>
                      <a:ext uri="{FF2B5EF4-FFF2-40B4-BE49-F238E27FC236}">
                        <a16:creationId xmlns:a16="http://schemas.microsoft.com/office/drawing/2014/main" id="{A516DD9D-086F-4A9C-98B0-0C51E7EB611A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9551977"/>
                      <a:gd name="adj2" fmla="val 18282474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97" name="Oval 196">
                  <a:extLst>
                    <a:ext uri="{FF2B5EF4-FFF2-40B4-BE49-F238E27FC236}">
                      <a16:creationId xmlns:a16="http://schemas.microsoft.com/office/drawing/2014/main" id="{081A57E2-5C06-4667-9FE6-54A1C6905EF1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6FC0C723-AEBF-4A7C-A062-94E1A2D285BB}"/>
                  </a:ext>
                </a:extLst>
              </p:cNvPr>
              <p:cNvSpPr txBox="1"/>
              <p:nvPr/>
            </p:nvSpPr>
            <p:spPr>
              <a:xfrm rot="20700000" flipH="1">
                <a:off x="7610405" y="1851667"/>
                <a:ext cx="676030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2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30%</a:t>
                </a:r>
              </a:p>
            </p:txBody>
          </p:sp>
        </p:grp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506AEBEF-F998-4D33-A365-8302004D90FB}"/>
              </a:ext>
            </a:extLst>
          </p:cNvPr>
          <p:cNvGrpSpPr/>
          <p:nvPr/>
        </p:nvGrpSpPr>
        <p:grpSpPr>
          <a:xfrm>
            <a:off x="1066973" y="4003580"/>
            <a:ext cx="3088113" cy="917477"/>
            <a:chOff x="7779911" y="1991949"/>
            <a:chExt cx="3088113" cy="917477"/>
          </a:xfrm>
        </p:grpSpPr>
        <p:sp>
          <p:nvSpPr>
            <p:cNvPr id="201" name="Rectangle: Rounded Corners 200">
              <a:extLst>
                <a:ext uri="{FF2B5EF4-FFF2-40B4-BE49-F238E27FC236}">
                  <a16:creationId xmlns:a16="http://schemas.microsoft.com/office/drawing/2014/main" id="{FCE539E6-B6CA-4F63-ADA5-3A663653BB12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5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4658B9D7-88F3-4EAB-ACD0-B8F96D70B76E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Decrease Value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21B25A48-A067-4FCC-AF26-C806EEA09D8B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3FBF6A3A-B3A9-4F4A-B3DA-2F520C6C1D14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4"/>
              <a:chOff x="7561392" y="1737100"/>
              <a:chExt cx="757511" cy="670474"/>
            </a:xfrm>
          </p:grpSpPr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E5343C64-9880-48B3-91AD-5C58FF99B7B0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207" name="Group 206">
                  <a:extLst>
                    <a:ext uri="{FF2B5EF4-FFF2-40B4-BE49-F238E27FC236}">
                      <a16:creationId xmlns:a16="http://schemas.microsoft.com/office/drawing/2014/main" id="{707D2D69-5C4C-421A-911A-90538CD4D114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209" name="Oval 208">
                    <a:extLst>
                      <a:ext uri="{FF2B5EF4-FFF2-40B4-BE49-F238E27FC236}">
                        <a16:creationId xmlns:a16="http://schemas.microsoft.com/office/drawing/2014/main" id="{AB692EB2-46D9-443E-9DCB-C60BBCB1E3C9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0" name="Arc 209">
                    <a:extLst>
                      <a:ext uri="{FF2B5EF4-FFF2-40B4-BE49-F238E27FC236}">
                        <a16:creationId xmlns:a16="http://schemas.microsoft.com/office/drawing/2014/main" id="{A2AC3E19-E96F-4439-A8E5-453F97634AB1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13014200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B947DA09-A6F4-4D19-9608-02093BB7ED19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02094A5E-5A90-4F6C-8979-209E84268561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5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10%</a:t>
                </a:r>
              </a:p>
            </p:txBody>
          </p:sp>
        </p:grp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0FE16277-0FE7-4206-B17F-B2D44F67F7EC}"/>
              </a:ext>
            </a:extLst>
          </p:cNvPr>
          <p:cNvGrpSpPr/>
          <p:nvPr/>
        </p:nvGrpSpPr>
        <p:grpSpPr>
          <a:xfrm>
            <a:off x="7156031" y="983769"/>
            <a:ext cx="3088113" cy="917477"/>
            <a:chOff x="7779911" y="1991949"/>
            <a:chExt cx="3088113" cy="917477"/>
          </a:xfrm>
        </p:grpSpPr>
        <p:sp>
          <p:nvSpPr>
            <p:cNvPr id="212" name="Rectangle: Rounded Corners 211">
              <a:extLst>
                <a:ext uri="{FF2B5EF4-FFF2-40B4-BE49-F238E27FC236}">
                  <a16:creationId xmlns:a16="http://schemas.microsoft.com/office/drawing/2014/main" id="{6E3C51A8-B108-4273-9A27-7D3D21EC1E44}"/>
                </a:ext>
              </a:extLst>
            </p:cNvPr>
            <p:cNvSpPr/>
            <p:nvPr/>
          </p:nvSpPr>
          <p:spPr>
            <a:xfrm>
              <a:off x="7779911" y="1991949"/>
              <a:ext cx="3088113" cy="917477"/>
            </a:xfrm>
            <a:prstGeom prst="roundRect">
              <a:avLst>
                <a:gd name="adj" fmla="val 4672"/>
              </a:avLst>
            </a:prstGeom>
            <a:solidFill>
              <a:schemeClr val="accent6"/>
            </a:solidFill>
            <a:ln>
              <a:noFill/>
            </a:ln>
            <a:effectLst>
              <a:outerShdw blurRad="1270000" sx="88000" sy="88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0C2961EB-C243-405C-95F8-E01DB35F8D12}"/>
                </a:ext>
              </a:extLst>
            </p:cNvPr>
            <p:cNvSpPr txBox="1"/>
            <p:nvPr/>
          </p:nvSpPr>
          <p:spPr>
            <a:xfrm>
              <a:off x="8789812" y="2081109"/>
              <a:ext cx="1699273" cy="3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Expand Functionality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4D25991D-0DD1-485A-8582-793A7FCB8DCF}"/>
                </a:ext>
              </a:extLst>
            </p:cNvPr>
            <p:cNvSpPr txBox="1"/>
            <p:nvPr/>
          </p:nvSpPr>
          <p:spPr>
            <a:xfrm>
              <a:off x="8789812" y="2316193"/>
              <a:ext cx="2044891" cy="473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21.000-36.021</a:t>
              </a:r>
            </a:p>
          </p:txBody>
        </p: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3EB3DDBF-6A75-4CBC-B9F6-E191FFABF641}"/>
                </a:ext>
              </a:extLst>
            </p:cNvPr>
            <p:cNvGrpSpPr/>
            <p:nvPr/>
          </p:nvGrpSpPr>
          <p:grpSpPr>
            <a:xfrm>
              <a:off x="7951281" y="2113203"/>
              <a:ext cx="757511" cy="670474"/>
              <a:chOff x="7561392" y="1737100"/>
              <a:chExt cx="757511" cy="670474"/>
            </a:xfrm>
          </p:grpSpPr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5BAC098D-267F-4533-9CBF-58EF580AD1DA}"/>
                  </a:ext>
                </a:extLst>
              </p:cNvPr>
              <p:cNvGrpSpPr/>
              <p:nvPr/>
            </p:nvGrpSpPr>
            <p:grpSpPr>
              <a:xfrm>
                <a:off x="7603610" y="1737100"/>
                <a:ext cx="670475" cy="670474"/>
                <a:chOff x="7603610" y="1737100"/>
                <a:chExt cx="670475" cy="670474"/>
              </a:xfrm>
            </p:grpSpPr>
            <p:grpSp>
              <p:nvGrpSpPr>
                <p:cNvPr id="218" name="Group 217">
                  <a:extLst>
                    <a:ext uri="{FF2B5EF4-FFF2-40B4-BE49-F238E27FC236}">
                      <a16:creationId xmlns:a16="http://schemas.microsoft.com/office/drawing/2014/main" id="{971B63A9-D560-4251-B148-1C97D21592B9}"/>
                    </a:ext>
                  </a:extLst>
                </p:cNvPr>
                <p:cNvGrpSpPr/>
                <p:nvPr/>
              </p:nvGrpSpPr>
              <p:grpSpPr>
                <a:xfrm>
                  <a:off x="7603610" y="1737100"/>
                  <a:ext cx="670475" cy="670474"/>
                  <a:chOff x="1794513" y="2579369"/>
                  <a:chExt cx="784854" cy="784854"/>
                </a:xfrm>
              </p:grpSpPr>
              <p:sp>
                <p:nvSpPr>
                  <p:cNvPr id="220" name="Oval 219">
                    <a:extLst>
                      <a:ext uri="{FF2B5EF4-FFF2-40B4-BE49-F238E27FC236}">
                        <a16:creationId xmlns:a16="http://schemas.microsoft.com/office/drawing/2014/main" id="{FAD4D80C-0C6F-4917-A49C-A2353154CE21}"/>
                      </a:ext>
                    </a:extLst>
                  </p:cNvPr>
                  <p:cNvSpPr/>
                  <p:nvPr/>
                </p:nvSpPr>
                <p:spPr>
                  <a:xfrm>
                    <a:off x="1794514" y="2579370"/>
                    <a:ext cx="784853" cy="784853"/>
                  </a:xfrm>
                  <a:prstGeom prst="ellipse">
                    <a:avLst/>
                  </a:prstGeom>
                  <a:noFill/>
                  <a:ln w="2222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1" name="Arc 220">
                    <a:extLst>
                      <a:ext uri="{FF2B5EF4-FFF2-40B4-BE49-F238E27FC236}">
                        <a16:creationId xmlns:a16="http://schemas.microsoft.com/office/drawing/2014/main" id="{2F0A8526-A992-4888-AB16-E054B7E3D1CD}"/>
                      </a:ext>
                    </a:extLst>
                  </p:cNvPr>
                  <p:cNvSpPr/>
                  <p:nvPr/>
                </p:nvSpPr>
                <p:spPr>
                  <a:xfrm>
                    <a:off x="1794513" y="2579369"/>
                    <a:ext cx="784854" cy="784854"/>
                  </a:xfrm>
                  <a:prstGeom prst="arc">
                    <a:avLst>
                      <a:gd name="adj1" fmla="val 855950"/>
                      <a:gd name="adj2" fmla="val 15878115"/>
                    </a:avLst>
                  </a:prstGeom>
                  <a:ln w="69850" cap="rnd">
                    <a:solidFill>
                      <a:schemeClr val="bg1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219" name="Oval 218">
                  <a:extLst>
                    <a:ext uri="{FF2B5EF4-FFF2-40B4-BE49-F238E27FC236}">
                      <a16:creationId xmlns:a16="http://schemas.microsoft.com/office/drawing/2014/main" id="{D255DAFD-DCB7-4D35-8714-3282FF74E907}"/>
                    </a:ext>
                  </a:extLst>
                </p:cNvPr>
                <p:cNvSpPr/>
                <p:nvPr/>
              </p:nvSpPr>
              <p:spPr>
                <a:xfrm rot="5400000">
                  <a:off x="7672086" y="1805576"/>
                  <a:ext cx="533522" cy="53352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381000" dist="444500" dir="8100000" sx="90000" sy="90000" algn="tr" rotWithShape="0">
                    <a:prstClr val="black">
                      <a:alpha val="1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DC7E4556-319A-4CF6-87E0-8573C4FA2B0F}"/>
                  </a:ext>
                </a:extLst>
              </p:cNvPr>
              <p:cNvSpPr txBox="1"/>
              <p:nvPr/>
            </p:nvSpPr>
            <p:spPr>
              <a:xfrm rot="20700000" flipH="1">
                <a:off x="7561392" y="1853031"/>
                <a:ext cx="757511" cy="39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600" b="1" dirty="0">
                    <a:solidFill>
                      <a:schemeClr val="accent6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60%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933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843CCCB-A08A-4766-A1FC-25A3AE5B36A6}"/>
              </a:ext>
            </a:extLst>
          </p:cNvPr>
          <p:cNvGrpSpPr/>
          <p:nvPr/>
        </p:nvGrpSpPr>
        <p:grpSpPr>
          <a:xfrm>
            <a:off x="1189048" y="1081058"/>
            <a:ext cx="9711832" cy="4359136"/>
            <a:chOff x="1275072" y="1564208"/>
            <a:chExt cx="9711832" cy="4359136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8420964-5631-4357-8923-417761CF4B61}"/>
                </a:ext>
              </a:extLst>
            </p:cNvPr>
            <p:cNvSpPr/>
            <p:nvPr/>
          </p:nvSpPr>
          <p:spPr>
            <a:xfrm>
              <a:off x="4612483" y="2720110"/>
              <a:ext cx="3061215" cy="3061215"/>
            </a:xfrm>
            <a:prstGeom prst="ellipse">
              <a:avLst/>
            </a:prstGeom>
            <a:noFill/>
            <a:ln>
              <a:solidFill>
                <a:schemeClr val="tx1">
                  <a:alpha val="2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65EF58E-BC63-4A5D-8F4D-4FD74F575BA9}"/>
                </a:ext>
              </a:extLst>
            </p:cNvPr>
            <p:cNvGrpSpPr/>
            <p:nvPr/>
          </p:nvGrpSpPr>
          <p:grpSpPr>
            <a:xfrm>
              <a:off x="1275072" y="1564208"/>
              <a:ext cx="9711832" cy="4359136"/>
              <a:chOff x="1991545" y="1986287"/>
              <a:chExt cx="9711832" cy="4359136"/>
            </a:xfrm>
          </p:grpSpPr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85AD68F-5BFE-42C6-BBC5-95900F8CA238}"/>
                  </a:ext>
                </a:extLst>
              </p:cNvPr>
              <p:cNvSpPr txBox="1"/>
              <p:nvPr/>
            </p:nvSpPr>
            <p:spPr>
              <a:xfrm>
                <a:off x="1991545" y="1986287"/>
                <a:ext cx="3960263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3 Options 10X Leadership Diagram</a:t>
                </a:r>
                <a:endParaRPr lang="en-ID" sz="44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E6CA9EF-678D-4441-9AED-92DF8EF552EC}"/>
                  </a:ext>
                </a:extLst>
              </p:cNvPr>
              <p:cNvGrpSpPr/>
              <p:nvPr/>
            </p:nvGrpSpPr>
            <p:grpSpPr>
              <a:xfrm>
                <a:off x="2093616" y="2259772"/>
                <a:ext cx="9609761" cy="4085651"/>
                <a:chOff x="1220312" y="1927440"/>
                <a:chExt cx="9609761" cy="4085651"/>
              </a:xfrm>
            </p:grpSpPr>
            <p:sp>
              <p:nvSpPr>
                <p:cNvPr id="111" name="Rectangle: Rounded Corners 110">
                  <a:extLst>
                    <a:ext uri="{FF2B5EF4-FFF2-40B4-BE49-F238E27FC236}">
                      <a16:creationId xmlns:a16="http://schemas.microsoft.com/office/drawing/2014/main" id="{D619B37F-0184-4AFA-BE0C-DB4B7748642C}"/>
                    </a:ext>
                  </a:extLst>
                </p:cNvPr>
                <p:cNvSpPr/>
                <p:nvPr/>
              </p:nvSpPr>
              <p:spPr>
                <a:xfrm flipH="1">
                  <a:off x="5887439" y="2145119"/>
                  <a:ext cx="4038513" cy="1349864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162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: Rounded Corners 108">
                  <a:extLst>
                    <a:ext uri="{FF2B5EF4-FFF2-40B4-BE49-F238E27FC236}">
                      <a16:creationId xmlns:a16="http://schemas.microsoft.com/office/drawing/2014/main" id="{9467EE0F-87D1-4E06-B659-ED53627EF732}"/>
                    </a:ext>
                  </a:extLst>
                </p:cNvPr>
                <p:cNvSpPr/>
                <p:nvPr/>
              </p:nvSpPr>
              <p:spPr>
                <a:xfrm flipH="1">
                  <a:off x="6791560" y="4415454"/>
                  <a:ext cx="4038513" cy="1349864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100000">
                      <a:schemeClr val="accent2"/>
                    </a:gs>
                    <a:gs pos="0">
                      <a:schemeClr val="accent2">
                        <a:lumMod val="75000"/>
                      </a:schemeClr>
                    </a:gs>
                  </a:gsLst>
                  <a:lin ang="162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Rectangle: Rounded Corners 99">
                  <a:extLst>
                    <a:ext uri="{FF2B5EF4-FFF2-40B4-BE49-F238E27FC236}">
                      <a16:creationId xmlns:a16="http://schemas.microsoft.com/office/drawing/2014/main" id="{F557551D-64BF-4B6B-A1D1-613D8E5B1FC9}"/>
                    </a:ext>
                  </a:extLst>
                </p:cNvPr>
                <p:cNvSpPr/>
                <p:nvPr/>
              </p:nvSpPr>
              <p:spPr>
                <a:xfrm flipH="1">
                  <a:off x="1220312" y="4415454"/>
                  <a:ext cx="3685768" cy="134986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6" name="Group 5">
                  <a:extLst>
                    <a:ext uri="{FF2B5EF4-FFF2-40B4-BE49-F238E27FC236}">
                      <a16:creationId xmlns:a16="http://schemas.microsoft.com/office/drawing/2014/main" id="{DF85E372-0FAA-4E57-AF34-C6907B0FB5E6}"/>
                    </a:ext>
                  </a:extLst>
                </p:cNvPr>
                <p:cNvGrpSpPr/>
                <p:nvPr/>
              </p:nvGrpSpPr>
              <p:grpSpPr>
                <a:xfrm>
                  <a:off x="5657794" y="2901658"/>
                  <a:ext cx="1523848" cy="715886"/>
                  <a:chOff x="3388298" y="1866725"/>
                  <a:chExt cx="1821878" cy="855896"/>
                </a:xfrm>
              </p:grpSpPr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6CC16B77-8536-40D3-AC49-3A1179FF99A6}"/>
                      </a:ext>
                    </a:extLst>
                  </p:cNvPr>
                  <p:cNvSpPr/>
                  <p:nvPr/>
                </p:nvSpPr>
                <p:spPr>
                  <a:xfrm>
                    <a:off x="3388298" y="2302519"/>
                    <a:ext cx="1821878" cy="42010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id-ID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a:t>Fan</a:t>
                    </a:r>
                    <a:r>
                      <a:rPr lang="en-US" sz="1600" dirty="0" err="1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a:t>ati</a:t>
                    </a:r>
                    <a:r>
                      <a:rPr lang="id-ID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a:t>c</a:t>
                    </a:r>
                    <a:endParaRPr lang="en-US" sz="1600" dirty="0">
                      <a:solidFill>
                        <a:schemeClr val="bg1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endParaRPr>
                  </a:p>
                </p:txBody>
              </p:sp>
              <p:sp>
                <p:nvSpPr>
                  <p:cNvPr id="9" name="Freeform 65">
                    <a:extLst>
                      <a:ext uri="{FF2B5EF4-FFF2-40B4-BE49-F238E27FC236}">
                        <a16:creationId xmlns:a16="http://schemas.microsoft.com/office/drawing/2014/main" id="{53883286-B6C1-478F-96D1-D23F5CCA2DB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083624" y="1866725"/>
                    <a:ext cx="431226" cy="431226"/>
                  </a:xfrm>
                  <a:custGeom>
                    <a:avLst/>
                    <a:gdLst>
                      <a:gd name="T0" fmla="*/ 54 w 228"/>
                      <a:gd name="T1" fmla="*/ 106 h 228"/>
                      <a:gd name="T2" fmla="*/ 10 w 228"/>
                      <a:gd name="T3" fmla="*/ 106 h 228"/>
                      <a:gd name="T4" fmla="*/ 32 w 228"/>
                      <a:gd name="T5" fmla="*/ 92 h 228"/>
                      <a:gd name="T6" fmla="*/ 32 w 228"/>
                      <a:gd name="T7" fmla="*/ 120 h 228"/>
                      <a:gd name="T8" fmla="*/ 32 w 228"/>
                      <a:gd name="T9" fmla="*/ 92 h 228"/>
                      <a:gd name="T10" fmla="*/ 0 w 228"/>
                      <a:gd name="T11" fmla="*/ 168 h 228"/>
                      <a:gd name="T12" fmla="*/ 15 w 228"/>
                      <a:gd name="T13" fmla="*/ 208 h 228"/>
                      <a:gd name="T14" fmla="*/ 48 w 228"/>
                      <a:gd name="T15" fmla="*/ 208 h 228"/>
                      <a:gd name="T16" fmla="*/ 64 w 228"/>
                      <a:gd name="T17" fmla="*/ 168 h 228"/>
                      <a:gd name="T18" fmla="*/ 53 w 228"/>
                      <a:gd name="T19" fmla="*/ 179 h 228"/>
                      <a:gd name="T20" fmla="*/ 32 w 228"/>
                      <a:gd name="T21" fmla="*/ 220 h 228"/>
                      <a:gd name="T22" fmla="*/ 10 w 228"/>
                      <a:gd name="T23" fmla="*/ 179 h 228"/>
                      <a:gd name="T24" fmla="*/ 32 w 228"/>
                      <a:gd name="T25" fmla="*/ 144 h 228"/>
                      <a:gd name="T26" fmla="*/ 53 w 228"/>
                      <a:gd name="T27" fmla="*/ 179 h 228"/>
                      <a:gd name="T28" fmla="*/ 116 w 228"/>
                      <a:gd name="T29" fmla="*/ 44 h 228"/>
                      <a:gd name="T30" fmla="*/ 116 w 228"/>
                      <a:gd name="T31" fmla="*/ 0 h 228"/>
                      <a:gd name="T32" fmla="*/ 116 w 228"/>
                      <a:gd name="T33" fmla="*/ 44 h 228"/>
                      <a:gd name="T34" fmla="*/ 130 w 228"/>
                      <a:gd name="T35" fmla="*/ 22 h 228"/>
                      <a:gd name="T36" fmla="*/ 102 w 228"/>
                      <a:gd name="T37" fmla="*/ 22 h 228"/>
                      <a:gd name="T38" fmla="*/ 100 w 228"/>
                      <a:gd name="T39" fmla="*/ 124 h 228"/>
                      <a:gd name="T40" fmla="*/ 132 w 228"/>
                      <a:gd name="T41" fmla="*/ 124 h 228"/>
                      <a:gd name="T42" fmla="*/ 148 w 228"/>
                      <a:gd name="T43" fmla="*/ 84 h 228"/>
                      <a:gd name="T44" fmla="*/ 84 w 228"/>
                      <a:gd name="T45" fmla="*/ 84 h 228"/>
                      <a:gd name="T46" fmla="*/ 100 w 228"/>
                      <a:gd name="T47" fmla="*/ 124 h 228"/>
                      <a:gd name="T48" fmla="*/ 140 w 228"/>
                      <a:gd name="T49" fmla="*/ 84 h 228"/>
                      <a:gd name="T50" fmla="*/ 124 w 228"/>
                      <a:gd name="T51" fmla="*/ 124 h 228"/>
                      <a:gd name="T52" fmla="*/ 108 w 228"/>
                      <a:gd name="T53" fmla="*/ 124 h 228"/>
                      <a:gd name="T54" fmla="*/ 92 w 228"/>
                      <a:gd name="T55" fmla="*/ 84 h 228"/>
                      <a:gd name="T56" fmla="*/ 196 w 228"/>
                      <a:gd name="T57" fmla="*/ 128 h 228"/>
                      <a:gd name="T58" fmla="*/ 196 w 228"/>
                      <a:gd name="T59" fmla="*/ 84 h 228"/>
                      <a:gd name="T60" fmla="*/ 196 w 228"/>
                      <a:gd name="T61" fmla="*/ 128 h 228"/>
                      <a:gd name="T62" fmla="*/ 210 w 228"/>
                      <a:gd name="T63" fmla="*/ 106 h 228"/>
                      <a:gd name="T64" fmla="*/ 182 w 228"/>
                      <a:gd name="T65" fmla="*/ 106 h 228"/>
                      <a:gd name="T66" fmla="*/ 196 w 228"/>
                      <a:gd name="T67" fmla="*/ 136 h 228"/>
                      <a:gd name="T68" fmla="*/ 169 w 228"/>
                      <a:gd name="T69" fmla="*/ 185 h 228"/>
                      <a:gd name="T70" fmla="*/ 196 w 228"/>
                      <a:gd name="T71" fmla="*/ 228 h 228"/>
                      <a:gd name="T72" fmla="*/ 223 w 228"/>
                      <a:gd name="T73" fmla="*/ 185 h 228"/>
                      <a:gd name="T74" fmla="*/ 196 w 228"/>
                      <a:gd name="T75" fmla="*/ 136 h 228"/>
                      <a:gd name="T76" fmla="*/ 205 w 228"/>
                      <a:gd name="T77" fmla="*/ 208 h 228"/>
                      <a:gd name="T78" fmla="*/ 188 w 228"/>
                      <a:gd name="T79" fmla="*/ 208 h 228"/>
                      <a:gd name="T80" fmla="*/ 172 w 228"/>
                      <a:gd name="T81" fmla="*/ 168 h 228"/>
                      <a:gd name="T82" fmla="*/ 220 w 228"/>
                      <a:gd name="T83" fmla="*/ 168 h 228"/>
                      <a:gd name="T84" fmla="*/ 91 w 228"/>
                      <a:gd name="T85" fmla="*/ 119 h 228"/>
                      <a:gd name="T86" fmla="*/ 61 w 228"/>
                      <a:gd name="T87" fmla="*/ 141 h 228"/>
                      <a:gd name="T88" fmla="*/ 91 w 228"/>
                      <a:gd name="T89" fmla="*/ 119 h 228"/>
                      <a:gd name="T90" fmla="*/ 165 w 228"/>
                      <a:gd name="T91" fmla="*/ 147 h 228"/>
                      <a:gd name="T92" fmla="*/ 147 w 228"/>
                      <a:gd name="T93" fmla="*/ 113 h 228"/>
                      <a:gd name="T94" fmla="*/ 60 w 228"/>
                      <a:gd name="T95" fmla="*/ 212 h 228"/>
                      <a:gd name="T96" fmla="*/ 168 w 228"/>
                      <a:gd name="T97" fmla="*/ 204 h 228"/>
                      <a:gd name="T98" fmla="*/ 60 w 228"/>
                      <a:gd name="T99" fmla="*/ 212 h 2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</a:cxnLst>
                    <a:rect l="0" t="0" r="r" b="b"/>
                    <a:pathLst>
                      <a:path w="228" h="228">
                        <a:moveTo>
                          <a:pt x="32" y="128"/>
                        </a:moveTo>
                        <a:cubicBezTo>
                          <a:pt x="44" y="128"/>
                          <a:pt x="54" y="118"/>
                          <a:pt x="54" y="106"/>
                        </a:cubicBezTo>
                        <a:cubicBezTo>
                          <a:pt x="54" y="94"/>
                          <a:pt x="44" y="84"/>
                          <a:pt x="32" y="84"/>
                        </a:cubicBezTo>
                        <a:cubicBezTo>
                          <a:pt x="20" y="84"/>
                          <a:pt x="10" y="94"/>
                          <a:pt x="10" y="106"/>
                        </a:cubicBezTo>
                        <a:cubicBezTo>
                          <a:pt x="10" y="118"/>
                          <a:pt x="20" y="128"/>
                          <a:pt x="32" y="128"/>
                        </a:cubicBezTo>
                        <a:close/>
                        <a:moveTo>
                          <a:pt x="32" y="92"/>
                        </a:moveTo>
                        <a:cubicBezTo>
                          <a:pt x="39" y="92"/>
                          <a:pt x="46" y="98"/>
                          <a:pt x="46" y="106"/>
                        </a:cubicBezTo>
                        <a:cubicBezTo>
                          <a:pt x="46" y="113"/>
                          <a:pt x="39" y="120"/>
                          <a:pt x="32" y="120"/>
                        </a:cubicBezTo>
                        <a:cubicBezTo>
                          <a:pt x="24" y="120"/>
                          <a:pt x="18" y="113"/>
                          <a:pt x="18" y="106"/>
                        </a:cubicBezTo>
                        <a:cubicBezTo>
                          <a:pt x="18" y="98"/>
                          <a:pt x="24" y="92"/>
                          <a:pt x="32" y="92"/>
                        </a:cubicBezTo>
                        <a:close/>
                        <a:moveTo>
                          <a:pt x="32" y="136"/>
                        </a:moveTo>
                        <a:cubicBezTo>
                          <a:pt x="14" y="136"/>
                          <a:pt x="0" y="150"/>
                          <a:pt x="0" y="168"/>
                        </a:cubicBezTo>
                        <a:cubicBezTo>
                          <a:pt x="0" y="180"/>
                          <a:pt x="4" y="184"/>
                          <a:pt x="5" y="185"/>
                        </a:cubicBezTo>
                        <a:cubicBezTo>
                          <a:pt x="11" y="190"/>
                          <a:pt x="15" y="201"/>
                          <a:pt x="15" y="208"/>
                        </a:cubicBezTo>
                        <a:cubicBezTo>
                          <a:pt x="15" y="219"/>
                          <a:pt x="23" y="228"/>
                          <a:pt x="32" y="228"/>
                        </a:cubicBezTo>
                        <a:cubicBezTo>
                          <a:pt x="41" y="228"/>
                          <a:pt x="48" y="219"/>
                          <a:pt x="48" y="208"/>
                        </a:cubicBezTo>
                        <a:cubicBezTo>
                          <a:pt x="48" y="201"/>
                          <a:pt x="53" y="190"/>
                          <a:pt x="59" y="185"/>
                        </a:cubicBezTo>
                        <a:cubicBezTo>
                          <a:pt x="60" y="184"/>
                          <a:pt x="64" y="180"/>
                          <a:pt x="64" y="168"/>
                        </a:cubicBezTo>
                        <a:cubicBezTo>
                          <a:pt x="64" y="150"/>
                          <a:pt x="49" y="136"/>
                          <a:pt x="32" y="136"/>
                        </a:cubicBezTo>
                        <a:close/>
                        <a:moveTo>
                          <a:pt x="53" y="179"/>
                        </a:moveTo>
                        <a:cubicBezTo>
                          <a:pt x="46" y="186"/>
                          <a:pt x="40" y="199"/>
                          <a:pt x="40" y="208"/>
                        </a:cubicBezTo>
                        <a:cubicBezTo>
                          <a:pt x="40" y="215"/>
                          <a:pt x="36" y="220"/>
                          <a:pt x="32" y="220"/>
                        </a:cubicBezTo>
                        <a:cubicBezTo>
                          <a:pt x="27" y="220"/>
                          <a:pt x="23" y="215"/>
                          <a:pt x="23" y="208"/>
                        </a:cubicBezTo>
                        <a:cubicBezTo>
                          <a:pt x="23" y="199"/>
                          <a:pt x="18" y="186"/>
                          <a:pt x="10" y="179"/>
                        </a:cubicBezTo>
                        <a:cubicBezTo>
                          <a:pt x="10" y="179"/>
                          <a:pt x="8" y="176"/>
                          <a:pt x="8" y="168"/>
                        </a:cubicBezTo>
                        <a:cubicBezTo>
                          <a:pt x="8" y="155"/>
                          <a:pt x="19" y="144"/>
                          <a:pt x="32" y="144"/>
                        </a:cubicBezTo>
                        <a:cubicBezTo>
                          <a:pt x="45" y="144"/>
                          <a:pt x="56" y="155"/>
                          <a:pt x="56" y="168"/>
                        </a:cubicBezTo>
                        <a:cubicBezTo>
                          <a:pt x="56" y="176"/>
                          <a:pt x="53" y="179"/>
                          <a:pt x="53" y="179"/>
                        </a:cubicBezTo>
                        <a:cubicBezTo>
                          <a:pt x="53" y="179"/>
                          <a:pt x="53" y="179"/>
                          <a:pt x="53" y="179"/>
                        </a:cubicBezTo>
                        <a:close/>
                        <a:moveTo>
                          <a:pt x="116" y="44"/>
                        </a:moveTo>
                        <a:cubicBezTo>
                          <a:pt x="128" y="44"/>
                          <a:pt x="138" y="34"/>
                          <a:pt x="138" y="22"/>
                        </a:cubicBezTo>
                        <a:cubicBezTo>
                          <a:pt x="138" y="10"/>
                          <a:pt x="128" y="0"/>
                          <a:pt x="116" y="0"/>
                        </a:cubicBezTo>
                        <a:cubicBezTo>
                          <a:pt x="104" y="0"/>
                          <a:pt x="94" y="10"/>
                          <a:pt x="94" y="22"/>
                        </a:cubicBezTo>
                        <a:cubicBezTo>
                          <a:pt x="94" y="34"/>
                          <a:pt x="104" y="44"/>
                          <a:pt x="116" y="44"/>
                        </a:cubicBezTo>
                        <a:close/>
                        <a:moveTo>
                          <a:pt x="116" y="8"/>
                        </a:moveTo>
                        <a:cubicBezTo>
                          <a:pt x="124" y="8"/>
                          <a:pt x="130" y="14"/>
                          <a:pt x="130" y="22"/>
                        </a:cubicBezTo>
                        <a:cubicBezTo>
                          <a:pt x="130" y="29"/>
                          <a:pt x="124" y="36"/>
                          <a:pt x="116" y="36"/>
                        </a:cubicBezTo>
                        <a:cubicBezTo>
                          <a:pt x="108" y="36"/>
                          <a:pt x="102" y="29"/>
                          <a:pt x="102" y="22"/>
                        </a:cubicBezTo>
                        <a:cubicBezTo>
                          <a:pt x="102" y="14"/>
                          <a:pt x="108" y="8"/>
                          <a:pt x="116" y="8"/>
                        </a:cubicBezTo>
                        <a:close/>
                        <a:moveTo>
                          <a:pt x="100" y="124"/>
                        </a:moveTo>
                        <a:cubicBezTo>
                          <a:pt x="100" y="135"/>
                          <a:pt x="107" y="144"/>
                          <a:pt x="116" y="144"/>
                        </a:cubicBezTo>
                        <a:cubicBezTo>
                          <a:pt x="125" y="144"/>
                          <a:pt x="132" y="135"/>
                          <a:pt x="132" y="124"/>
                        </a:cubicBezTo>
                        <a:cubicBezTo>
                          <a:pt x="132" y="117"/>
                          <a:pt x="137" y="106"/>
                          <a:pt x="143" y="101"/>
                        </a:cubicBezTo>
                        <a:cubicBezTo>
                          <a:pt x="144" y="100"/>
                          <a:pt x="148" y="96"/>
                          <a:pt x="148" y="84"/>
                        </a:cubicBezTo>
                        <a:cubicBezTo>
                          <a:pt x="148" y="66"/>
                          <a:pt x="133" y="52"/>
                          <a:pt x="116" y="52"/>
                        </a:cubicBezTo>
                        <a:cubicBezTo>
                          <a:pt x="98" y="52"/>
                          <a:pt x="84" y="66"/>
                          <a:pt x="84" y="84"/>
                        </a:cubicBezTo>
                        <a:cubicBezTo>
                          <a:pt x="84" y="96"/>
                          <a:pt x="88" y="100"/>
                          <a:pt x="89" y="101"/>
                        </a:cubicBezTo>
                        <a:cubicBezTo>
                          <a:pt x="95" y="106"/>
                          <a:pt x="100" y="117"/>
                          <a:pt x="100" y="124"/>
                        </a:cubicBezTo>
                        <a:close/>
                        <a:moveTo>
                          <a:pt x="116" y="60"/>
                        </a:moveTo>
                        <a:cubicBezTo>
                          <a:pt x="129" y="60"/>
                          <a:pt x="140" y="71"/>
                          <a:pt x="140" y="84"/>
                        </a:cubicBezTo>
                        <a:cubicBezTo>
                          <a:pt x="140" y="92"/>
                          <a:pt x="138" y="95"/>
                          <a:pt x="138" y="95"/>
                        </a:cubicBezTo>
                        <a:cubicBezTo>
                          <a:pt x="130" y="102"/>
                          <a:pt x="124" y="115"/>
                          <a:pt x="124" y="124"/>
                        </a:cubicBezTo>
                        <a:cubicBezTo>
                          <a:pt x="124" y="131"/>
                          <a:pt x="121" y="136"/>
                          <a:pt x="116" y="136"/>
                        </a:cubicBezTo>
                        <a:cubicBezTo>
                          <a:pt x="111" y="136"/>
                          <a:pt x="108" y="131"/>
                          <a:pt x="108" y="124"/>
                        </a:cubicBezTo>
                        <a:cubicBezTo>
                          <a:pt x="108" y="115"/>
                          <a:pt x="102" y="102"/>
                          <a:pt x="95" y="95"/>
                        </a:cubicBezTo>
                        <a:cubicBezTo>
                          <a:pt x="95" y="95"/>
                          <a:pt x="92" y="92"/>
                          <a:pt x="92" y="84"/>
                        </a:cubicBezTo>
                        <a:cubicBezTo>
                          <a:pt x="92" y="71"/>
                          <a:pt x="103" y="60"/>
                          <a:pt x="116" y="60"/>
                        </a:cubicBezTo>
                        <a:close/>
                        <a:moveTo>
                          <a:pt x="196" y="128"/>
                        </a:moveTo>
                        <a:cubicBezTo>
                          <a:pt x="208" y="128"/>
                          <a:pt x="218" y="118"/>
                          <a:pt x="218" y="106"/>
                        </a:cubicBezTo>
                        <a:cubicBezTo>
                          <a:pt x="218" y="94"/>
                          <a:pt x="208" y="84"/>
                          <a:pt x="196" y="84"/>
                        </a:cubicBezTo>
                        <a:cubicBezTo>
                          <a:pt x="184" y="84"/>
                          <a:pt x="174" y="94"/>
                          <a:pt x="174" y="106"/>
                        </a:cubicBezTo>
                        <a:cubicBezTo>
                          <a:pt x="174" y="118"/>
                          <a:pt x="184" y="128"/>
                          <a:pt x="196" y="128"/>
                        </a:cubicBezTo>
                        <a:close/>
                        <a:moveTo>
                          <a:pt x="196" y="92"/>
                        </a:moveTo>
                        <a:cubicBezTo>
                          <a:pt x="204" y="92"/>
                          <a:pt x="210" y="98"/>
                          <a:pt x="210" y="106"/>
                        </a:cubicBezTo>
                        <a:cubicBezTo>
                          <a:pt x="210" y="113"/>
                          <a:pt x="204" y="120"/>
                          <a:pt x="196" y="120"/>
                        </a:cubicBezTo>
                        <a:cubicBezTo>
                          <a:pt x="189" y="120"/>
                          <a:pt x="182" y="113"/>
                          <a:pt x="182" y="106"/>
                        </a:cubicBezTo>
                        <a:cubicBezTo>
                          <a:pt x="182" y="98"/>
                          <a:pt x="189" y="92"/>
                          <a:pt x="196" y="92"/>
                        </a:cubicBezTo>
                        <a:close/>
                        <a:moveTo>
                          <a:pt x="196" y="136"/>
                        </a:moveTo>
                        <a:cubicBezTo>
                          <a:pt x="179" y="136"/>
                          <a:pt x="164" y="150"/>
                          <a:pt x="164" y="168"/>
                        </a:cubicBezTo>
                        <a:cubicBezTo>
                          <a:pt x="164" y="180"/>
                          <a:pt x="168" y="184"/>
                          <a:pt x="169" y="185"/>
                        </a:cubicBezTo>
                        <a:cubicBezTo>
                          <a:pt x="175" y="190"/>
                          <a:pt x="180" y="201"/>
                          <a:pt x="180" y="208"/>
                        </a:cubicBezTo>
                        <a:cubicBezTo>
                          <a:pt x="180" y="219"/>
                          <a:pt x="187" y="228"/>
                          <a:pt x="196" y="228"/>
                        </a:cubicBezTo>
                        <a:cubicBezTo>
                          <a:pt x="205" y="228"/>
                          <a:pt x="213" y="219"/>
                          <a:pt x="213" y="208"/>
                        </a:cubicBezTo>
                        <a:cubicBezTo>
                          <a:pt x="213" y="201"/>
                          <a:pt x="217" y="190"/>
                          <a:pt x="223" y="185"/>
                        </a:cubicBezTo>
                        <a:cubicBezTo>
                          <a:pt x="224" y="184"/>
                          <a:pt x="228" y="180"/>
                          <a:pt x="228" y="168"/>
                        </a:cubicBezTo>
                        <a:cubicBezTo>
                          <a:pt x="228" y="150"/>
                          <a:pt x="214" y="136"/>
                          <a:pt x="196" y="136"/>
                        </a:cubicBezTo>
                        <a:close/>
                        <a:moveTo>
                          <a:pt x="218" y="179"/>
                        </a:moveTo>
                        <a:cubicBezTo>
                          <a:pt x="210" y="186"/>
                          <a:pt x="205" y="199"/>
                          <a:pt x="205" y="208"/>
                        </a:cubicBezTo>
                        <a:cubicBezTo>
                          <a:pt x="205" y="215"/>
                          <a:pt x="201" y="220"/>
                          <a:pt x="196" y="220"/>
                        </a:cubicBezTo>
                        <a:cubicBezTo>
                          <a:pt x="192" y="220"/>
                          <a:pt x="188" y="215"/>
                          <a:pt x="188" y="208"/>
                        </a:cubicBezTo>
                        <a:cubicBezTo>
                          <a:pt x="188" y="199"/>
                          <a:pt x="182" y="186"/>
                          <a:pt x="175" y="179"/>
                        </a:cubicBezTo>
                        <a:cubicBezTo>
                          <a:pt x="175" y="179"/>
                          <a:pt x="172" y="176"/>
                          <a:pt x="172" y="168"/>
                        </a:cubicBezTo>
                        <a:cubicBezTo>
                          <a:pt x="172" y="155"/>
                          <a:pt x="183" y="144"/>
                          <a:pt x="196" y="144"/>
                        </a:cubicBezTo>
                        <a:cubicBezTo>
                          <a:pt x="209" y="144"/>
                          <a:pt x="220" y="155"/>
                          <a:pt x="220" y="168"/>
                        </a:cubicBezTo>
                        <a:cubicBezTo>
                          <a:pt x="220" y="176"/>
                          <a:pt x="218" y="179"/>
                          <a:pt x="218" y="179"/>
                        </a:cubicBezTo>
                        <a:close/>
                        <a:moveTo>
                          <a:pt x="91" y="119"/>
                        </a:moveTo>
                        <a:cubicBezTo>
                          <a:pt x="85" y="113"/>
                          <a:pt x="85" y="113"/>
                          <a:pt x="85" y="113"/>
                        </a:cubicBezTo>
                        <a:cubicBezTo>
                          <a:pt x="61" y="141"/>
                          <a:pt x="61" y="141"/>
                          <a:pt x="61" y="141"/>
                        </a:cubicBezTo>
                        <a:cubicBezTo>
                          <a:pt x="67" y="147"/>
                          <a:pt x="67" y="147"/>
                          <a:pt x="67" y="147"/>
                        </a:cubicBezTo>
                        <a:lnTo>
                          <a:pt x="91" y="119"/>
                        </a:lnTo>
                        <a:close/>
                        <a:moveTo>
                          <a:pt x="141" y="119"/>
                        </a:moveTo>
                        <a:cubicBezTo>
                          <a:pt x="165" y="147"/>
                          <a:pt x="165" y="147"/>
                          <a:pt x="165" y="147"/>
                        </a:cubicBezTo>
                        <a:cubicBezTo>
                          <a:pt x="171" y="141"/>
                          <a:pt x="171" y="141"/>
                          <a:pt x="171" y="141"/>
                        </a:cubicBezTo>
                        <a:cubicBezTo>
                          <a:pt x="147" y="113"/>
                          <a:pt x="147" y="113"/>
                          <a:pt x="147" y="113"/>
                        </a:cubicBezTo>
                        <a:lnTo>
                          <a:pt x="141" y="119"/>
                        </a:lnTo>
                        <a:close/>
                        <a:moveTo>
                          <a:pt x="60" y="212"/>
                        </a:moveTo>
                        <a:cubicBezTo>
                          <a:pt x="168" y="212"/>
                          <a:pt x="168" y="212"/>
                          <a:pt x="168" y="212"/>
                        </a:cubicBezTo>
                        <a:cubicBezTo>
                          <a:pt x="168" y="204"/>
                          <a:pt x="168" y="204"/>
                          <a:pt x="168" y="204"/>
                        </a:cubicBezTo>
                        <a:cubicBezTo>
                          <a:pt x="60" y="204"/>
                          <a:pt x="60" y="204"/>
                          <a:pt x="60" y="204"/>
                        </a:cubicBezTo>
                        <a:lnTo>
                          <a:pt x="60" y="212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" name="Oval 3">
                  <a:extLst>
                    <a:ext uri="{FF2B5EF4-FFF2-40B4-BE49-F238E27FC236}">
                      <a16:creationId xmlns:a16="http://schemas.microsoft.com/office/drawing/2014/main" id="{E4F35ABB-1EBD-4160-AF7C-401B525AFD93}"/>
                    </a:ext>
                  </a:extLst>
                </p:cNvPr>
                <p:cNvSpPr/>
                <p:nvPr/>
              </p:nvSpPr>
              <p:spPr>
                <a:xfrm>
                  <a:off x="3831099" y="4145565"/>
                  <a:ext cx="1867527" cy="1867526"/>
                </a:xfrm>
                <a:prstGeom prst="ellipse">
                  <a:avLst/>
                </a:prstGeom>
                <a:solidFill>
                  <a:schemeClr val="accent3"/>
                </a:solidFill>
                <a:ln w="63500">
                  <a:noFill/>
                </a:ln>
                <a:effectLst>
                  <a:outerShdw blurRad="508000" dist="317500" dir="2700000" sx="90000" sy="9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/>
                </a:p>
              </p:txBody>
            </p:sp>
            <p:sp>
              <p:nvSpPr>
                <p:cNvPr id="27" name="Oval 1">
                  <a:extLst>
                    <a:ext uri="{FF2B5EF4-FFF2-40B4-BE49-F238E27FC236}">
                      <a16:creationId xmlns:a16="http://schemas.microsoft.com/office/drawing/2014/main" id="{456F338C-595B-4055-B486-62997C092815}"/>
                    </a:ext>
                  </a:extLst>
                </p:cNvPr>
                <p:cNvSpPr/>
                <p:nvPr/>
              </p:nvSpPr>
              <p:spPr>
                <a:xfrm>
                  <a:off x="5091430" y="1927440"/>
                  <a:ext cx="1867527" cy="1867526"/>
                </a:xfrm>
                <a:prstGeom prst="ellipse">
                  <a:avLst/>
                </a:prstGeom>
                <a:solidFill>
                  <a:schemeClr val="accent1"/>
                </a:solidFill>
                <a:ln w="63500">
                  <a:noFill/>
                </a:ln>
                <a:effectLst>
                  <a:outerShdw blurRad="508000" dist="317500" dir="2700000" sx="90000" sy="9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/>
                </a:p>
              </p:txBody>
            </p:sp>
            <p:sp>
              <p:nvSpPr>
                <p:cNvPr id="28" name="Oval 2">
                  <a:extLst>
                    <a:ext uri="{FF2B5EF4-FFF2-40B4-BE49-F238E27FC236}">
                      <a16:creationId xmlns:a16="http://schemas.microsoft.com/office/drawing/2014/main" id="{C3BC4A43-4436-439C-89A5-73E2D5C18B72}"/>
                    </a:ext>
                  </a:extLst>
                </p:cNvPr>
                <p:cNvSpPr/>
                <p:nvPr/>
              </p:nvSpPr>
              <p:spPr>
                <a:xfrm>
                  <a:off x="6351760" y="4145565"/>
                  <a:ext cx="1867527" cy="1867526"/>
                </a:xfrm>
                <a:prstGeom prst="ellipse">
                  <a:avLst/>
                </a:prstGeom>
                <a:solidFill>
                  <a:schemeClr val="accent2"/>
                </a:solidFill>
                <a:ln w="63500">
                  <a:noFill/>
                </a:ln>
                <a:effectLst>
                  <a:outerShdw blurRad="508000" dist="317500" dir="2700000" sx="90000" sy="9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 dirty="0"/>
                </a:p>
              </p:txBody>
            </p:sp>
            <p:sp>
              <p:nvSpPr>
                <p:cNvPr id="29" name="Oval 4">
                  <a:extLst>
                    <a:ext uri="{FF2B5EF4-FFF2-40B4-BE49-F238E27FC236}">
                      <a16:creationId xmlns:a16="http://schemas.microsoft.com/office/drawing/2014/main" id="{90A2DB38-7414-4B18-A9A9-6196036945F9}"/>
                    </a:ext>
                  </a:extLst>
                </p:cNvPr>
                <p:cNvSpPr/>
                <p:nvPr/>
              </p:nvSpPr>
              <p:spPr>
                <a:xfrm>
                  <a:off x="5087970" y="3345739"/>
                  <a:ext cx="1867527" cy="1867526"/>
                </a:xfrm>
                <a:prstGeom prst="ellipse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 w="152400">
                  <a:solidFill>
                    <a:schemeClr val="tx1">
                      <a:alpha val="20000"/>
                    </a:schemeClr>
                  </a:solidFill>
                </a:ln>
                <a:effectLst>
                  <a:outerShdw blurRad="635000" dist="38100" dir="2700000" algn="tl" rotWithShape="0">
                    <a:prstClr val="black">
                      <a:alpha val="1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1" dirty="0"/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C9FF49BF-B116-4D96-A715-B6473E7917A6}"/>
                    </a:ext>
                  </a:extLst>
                </p:cNvPr>
                <p:cNvSpPr txBox="1"/>
                <p:nvPr/>
              </p:nvSpPr>
              <p:spPr>
                <a:xfrm>
                  <a:off x="3856024" y="5113801"/>
                  <a:ext cx="1801769" cy="33361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 Light" panose="020B0502040204020203" pitchFamily="34" charset="0"/>
                    </a:rPr>
                    <a:t>CREATIVITY</a:t>
                  </a: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EF4E63C1-9782-47D8-938B-844547AA5EB8}"/>
                    </a:ext>
                  </a:extLst>
                </p:cNvPr>
                <p:cNvSpPr txBox="1"/>
                <p:nvPr/>
              </p:nvSpPr>
              <p:spPr>
                <a:xfrm>
                  <a:off x="6663249" y="5202505"/>
                  <a:ext cx="1282836" cy="33361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 Light" panose="020B0502040204020203" pitchFamily="34" charset="0"/>
                    </a:rPr>
                    <a:t>PARANOIA</a:t>
                  </a: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FCC4E9A6-FFBD-49B2-B824-573C8B291312}"/>
                    </a:ext>
                  </a:extLst>
                </p:cNvPr>
                <p:cNvSpPr txBox="1"/>
                <p:nvPr/>
              </p:nvSpPr>
              <p:spPr>
                <a:xfrm>
                  <a:off x="5380315" y="2757743"/>
                  <a:ext cx="1282836" cy="33361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 Light" panose="020B0502040204020203" pitchFamily="34" charset="0"/>
                    </a:rPr>
                    <a:t>DISCIPLINE</a:t>
                  </a:r>
                </a:p>
              </p:txBody>
            </p:sp>
            <p:sp>
              <p:nvSpPr>
                <p:cNvPr id="57" name="Graphic 14">
                  <a:extLst>
                    <a:ext uri="{FF2B5EF4-FFF2-40B4-BE49-F238E27FC236}">
                      <a16:creationId xmlns:a16="http://schemas.microsoft.com/office/drawing/2014/main" id="{30259E80-2BE9-441B-80BD-FB34857C8745}"/>
                    </a:ext>
                  </a:extLst>
                </p:cNvPr>
                <p:cNvSpPr/>
                <p:nvPr/>
              </p:nvSpPr>
              <p:spPr>
                <a:xfrm>
                  <a:off x="5860032" y="2287816"/>
                  <a:ext cx="379344" cy="379344"/>
                </a:xfrm>
                <a:custGeom>
                  <a:avLst/>
                  <a:gdLst>
                    <a:gd name="connsiteX0" fmla="*/ 266895 w 419725"/>
                    <a:gd name="connsiteY0" fmla="*/ 0 h 419725"/>
                    <a:gd name="connsiteX1" fmla="*/ 114065 w 419725"/>
                    <a:gd name="connsiteY1" fmla="*/ 152823 h 419725"/>
                    <a:gd name="connsiteX2" fmla="*/ 150487 w 419725"/>
                    <a:gd name="connsiteY2" fmla="*/ 251851 h 419725"/>
                    <a:gd name="connsiteX3" fmla="*/ 126369 w 419725"/>
                    <a:gd name="connsiteY3" fmla="*/ 275977 h 419725"/>
                    <a:gd name="connsiteX4" fmla="*/ 117672 w 419725"/>
                    <a:gd name="connsiteY4" fmla="*/ 267271 h 419725"/>
                    <a:gd name="connsiteX5" fmla="*/ 100284 w 419725"/>
                    <a:gd name="connsiteY5" fmla="*/ 267271 h 419725"/>
                    <a:gd name="connsiteX6" fmla="*/ 3600 w 419725"/>
                    <a:gd name="connsiteY6" fmla="*/ 363956 h 419725"/>
                    <a:gd name="connsiteX7" fmla="*/ 3600 w 419725"/>
                    <a:gd name="connsiteY7" fmla="*/ 381343 h 419725"/>
                    <a:gd name="connsiteX8" fmla="*/ 38383 w 419725"/>
                    <a:gd name="connsiteY8" fmla="*/ 416126 h 419725"/>
                    <a:gd name="connsiteX9" fmla="*/ 55770 w 419725"/>
                    <a:gd name="connsiteY9" fmla="*/ 416126 h 419725"/>
                    <a:gd name="connsiteX10" fmla="*/ 152446 w 419725"/>
                    <a:gd name="connsiteY10" fmla="*/ 319442 h 419725"/>
                    <a:gd name="connsiteX11" fmla="*/ 152446 w 419725"/>
                    <a:gd name="connsiteY11" fmla="*/ 302054 h 419725"/>
                    <a:gd name="connsiteX12" fmla="*/ 143757 w 419725"/>
                    <a:gd name="connsiteY12" fmla="*/ 293365 h 419725"/>
                    <a:gd name="connsiteX13" fmla="*/ 167875 w 419725"/>
                    <a:gd name="connsiteY13" fmla="*/ 269239 h 419725"/>
                    <a:gd name="connsiteX14" fmla="*/ 266895 w 419725"/>
                    <a:gd name="connsiteY14" fmla="*/ 305661 h 419725"/>
                    <a:gd name="connsiteX15" fmla="*/ 419726 w 419725"/>
                    <a:gd name="connsiteY15" fmla="*/ 152823 h 419725"/>
                    <a:gd name="connsiteX16" fmla="*/ 266895 w 419725"/>
                    <a:gd name="connsiteY16" fmla="*/ 0 h 419725"/>
                    <a:gd name="connsiteX17" fmla="*/ 266895 w 419725"/>
                    <a:gd name="connsiteY17" fmla="*/ 73780 h 419725"/>
                    <a:gd name="connsiteX18" fmla="*/ 187844 w 419725"/>
                    <a:gd name="connsiteY18" fmla="*/ 152831 h 419725"/>
                    <a:gd name="connsiteX19" fmla="*/ 175548 w 419725"/>
                    <a:gd name="connsiteY19" fmla="*/ 165127 h 419725"/>
                    <a:gd name="connsiteX20" fmla="*/ 163251 w 419725"/>
                    <a:gd name="connsiteY20" fmla="*/ 152831 h 419725"/>
                    <a:gd name="connsiteX21" fmla="*/ 266895 w 419725"/>
                    <a:gd name="connsiteY21" fmla="*/ 49187 h 419725"/>
                    <a:gd name="connsiteX22" fmla="*/ 279192 w 419725"/>
                    <a:gd name="connsiteY22" fmla="*/ 61483 h 419725"/>
                    <a:gd name="connsiteX23" fmla="*/ 266895 w 419725"/>
                    <a:gd name="connsiteY23" fmla="*/ 73780 h 419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419725" h="419725">
                      <a:moveTo>
                        <a:pt x="266895" y="0"/>
                      </a:moveTo>
                      <a:cubicBezTo>
                        <a:pt x="182622" y="0"/>
                        <a:pt x="114065" y="68558"/>
                        <a:pt x="114065" y="152823"/>
                      </a:cubicBezTo>
                      <a:cubicBezTo>
                        <a:pt x="114065" y="189614"/>
                        <a:pt x="127066" y="224299"/>
                        <a:pt x="150487" y="251851"/>
                      </a:cubicBezTo>
                      <a:lnTo>
                        <a:pt x="126369" y="275977"/>
                      </a:lnTo>
                      <a:lnTo>
                        <a:pt x="117672" y="267271"/>
                      </a:lnTo>
                      <a:cubicBezTo>
                        <a:pt x="112868" y="262476"/>
                        <a:pt x="105080" y="262476"/>
                        <a:pt x="100284" y="267271"/>
                      </a:cubicBezTo>
                      <a:lnTo>
                        <a:pt x="3600" y="363956"/>
                      </a:lnTo>
                      <a:cubicBezTo>
                        <a:pt x="-1196" y="368751"/>
                        <a:pt x="-1204" y="376539"/>
                        <a:pt x="3600" y="381343"/>
                      </a:cubicBezTo>
                      <a:lnTo>
                        <a:pt x="38383" y="416126"/>
                      </a:lnTo>
                      <a:cubicBezTo>
                        <a:pt x="43187" y="420922"/>
                        <a:pt x="50966" y="420930"/>
                        <a:pt x="55770" y="416126"/>
                      </a:cubicBezTo>
                      <a:lnTo>
                        <a:pt x="152446" y="319442"/>
                      </a:lnTo>
                      <a:cubicBezTo>
                        <a:pt x="157250" y="314646"/>
                        <a:pt x="157250" y="306858"/>
                        <a:pt x="152446" y="302054"/>
                      </a:cubicBezTo>
                      <a:lnTo>
                        <a:pt x="143757" y="293365"/>
                      </a:lnTo>
                      <a:lnTo>
                        <a:pt x="167875" y="269239"/>
                      </a:lnTo>
                      <a:cubicBezTo>
                        <a:pt x="195493" y="292717"/>
                        <a:pt x="230202" y="305661"/>
                        <a:pt x="266895" y="305661"/>
                      </a:cubicBezTo>
                      <a:cubicBezTo>
                        <a:pt x="351168" y="305661"/>
                        <a:pt x="419726" y="237104"/>
                        <a:pt x="419726" y="152823"/>
                      </a:cubicBezTo>
                      <a:cubicBezTo>
                        <a:pt x="419726" y="68558"/>
                        <a:pt x="351168" y="0"/>
                        <a:pt x="266895" y="0"/>
                      </a:cubicBezTo>
                      <a:close/>
                      <a:moveTo>
                        <a:pt x="266895" y="73780"/>
                      </a:moveTo>
                      <a:cubicBezTo>
                        <a:pt x="223308" y="73780"/>
                        <a:pt x="187844" y="109243"/>
                        <a:pt x="187844" y="152831"/>
                      </a:cubicBezTo>
                      <a:cubicBezTo>
                        <a:pt x="187844" y="159618"/>
                        <a:pt x="182335" y="165127"/>
                        <a:pt x="175548" y="165127"/>
                      </a:cubicBezTo>
                      <a:cubicBezTo>
                        <a:pt x="168752" y="165127"/>
                        <a:pt x="163251" y="159618"/>
                        <a:pt x="163251" y="152831"/>
                      </a:cubicBezTo>
                      <a:cubicBezTo>
                        <a:pt x="163251" y="95684"/>
                        <a:pt x="209749" y="49187"/>
                        <a:pt x="266895" y="49187"/>
                      </a:cubicBezTo>
                      <a:cubicBezTo>
                        <a:pt x="273683" y="49187"/>
                        <a:pt x="279192" y="54695"/>
                        <a:pt x="279192" y="61483"/>
                      </a:cubicBezTo>
                      <a:cubicBezTo>
                        <a:pt x="279192" y="68271"/>
                        <a:pt x="273683" y="73780"/>
                        <a:pt x="266895" y="737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81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58" name="Graphic 94">
                  <a:extLst>
                    <a:ext uri="{FF2B5EF4-FFF2-40B4-BE49-F238E27FC236}">
                      <a16:creationId xmlns:a16="http://schemas.microsoft.com/office/drawing/2014/main" id="{9D0329EC-A86F-4272-9AB1-15667AB53683}"/>
                    </a:ext>
                  </a:extLst>
                </p:cNvPr>
                <p:cNvGrpSpPr/>
                <p:nvPr/>
              </p:nvGrpSpPr>
              <p:grpSpPr>
                <a:xfrm>
                  <a:off x="4564671" y="4574478"/>
                  <a:ext cx="443608" cy="442743"/>
                  <a:chOff x="2083633" y="256705"/>
                  <a:chExt cx="419725" cy="418905"/>
                </a:xfrm>
                <a:solidFill>
                  <a:schemeClr val="bg1"/>
                </a:solidFill>
              </p:grpSpPr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55B1D441-6DDF-49EB-A96E-DEC29CC3EC27}"/>
                      </a:ext>
                    </a:extLst>
                  </p:cNvPr>
                  <p:cNvSpPr/>
                  <p:nvPr/>
                </p:nvSpPr>
                <p:spPr>
                  <a:xfrm>
                    <a:off x="2083633" y="306563"/>
                    <a:ext cx="196746" cy="306596"/>
                  </a:xfrm>
                  <a:custGeom>
                    <a:avLst/>
                    <a:gdLst>
                      <a:gd name="connsiteX0" fmla="*/ 184933 w 196746"/>
                      <a:gd name="connsiteY0" fmla="*/ 0 h 306595"/>
                      <a:gd name="connsiteX1" fmla="*/ 0 w 196746"/>
                      <a:gd name="connsiteY1" fmla="*/ 184931 h 306595"/>
                      <a:gd name="connsiteX2" fmla="*/ 45752 w 196746"/>
                      <a:gd name="connsiteY2" fmla="*/ 306723 h 306595"/>
                      <a:gd name="connsiteX3" fmla="*/ 197230 w 196746"/>
                      <a:gd name="connsiteY3" fmla="*/ 155247 h 306595"/>
                      <a:gd name="connsiteX4" fmla="*/ 197230 w 196746"/>
                      <a:gd name="connsiteY4" fmla="*/ 12297 h 306595"/>
                      <a:gd name="connsiteX5" fmla="*/ 184933 w 196746"/>
                      <a:gd name="connsiteY5" fmla="*/ 0 h 306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96746" h="306595">
                        <a:moveTo>
                          <a:pt x="184933" y="0"/>
                        </a:moveTo>
                        <a:cubicBezTo>
                          <a:pt x="82724" y="0"/>
                          <a:pt x="0" y="82706"/>
                          <a:pt x="0" y="184931"/>
                        </a:cubicBezTo>
                        <a:cubicBezTo>
                          <a:pt x="0" y="230214"/>
                          <a:pt x="16158" y="273007"/>
                          <a:pt x="45752" y="306723"/>
                        </a:cubicBezTo>
                        <a:cubicBezTo>
                          <a:pt x="46755" y="305720"/>
                          <a:pt x="195756" y="156721"/>
                          <a:pt x="197230" y="155247"/>
                        </a:cubicBezTo>
                        <a:cubicBezTo>
                          <a:pt x="197230" y="137621"/>
                          <a:pt x="197230" y="30114"/>
                          <a:pt x="197230" y="12297"/>
                        </a:cubicBezTo>
                        <a:cubicBezTo>
                          <a:pt x="197230" y="5509"/>
                          <a:pt x="191721" y="0"/>
                          <a:pt x="184933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0" name="Freeform: Shape 59">
                    <a:extLst>
                      <a:ext uri="{FF2B5EF4-FFF2-40B4-BE49-F238E27FC236}">
                        <a16:creationId xmlns:a16="http://schemas.microsoft.com/office/drawing/2014/main" id="{A39A103E-8D88-4508-9C37-5978AB2003F7}"/>
                      </a:ext>
                    </a:extLst>
                  </p:cNvPr>
                  <p:cNvSpPr/>
                  <p:nvPr/>
                </p:nvSpPr>
                <p:spPr>
                  <a:xfrm>
                    <a:off x="2146780" y="503848"/>
                    <a:ext cx="126245" cy="172153"/>
                  </a:xfrm>
                  <a:custGeom>
                    <a:avLst/>
                    <a:gdLst>
                      <a:gd name="connsiteX0" fmla="*/ 126819 w 126245"/>
                      <a:gd name="connsiteY0" fmla="*/ 172502 h 172152"/>
                      <a:gd name="connsiteX1" fmla="*/ 126819 w 126245"/>
                      <a:gd name="connsiteY1" fmla="*/ 0 h 172152"/>
                      <a:gd name="connsiteX2" fmla="*/ 0 w 126245"/>
                      <a:gd name="connsiteY2" fmla="*/ 126825 h 172152"/>
                      <a:gd name="connsiteX3" fmla="*/ 126819 w 126245"/>
                      <a:gd name="connsiteY3" fmla="*/ 172502 h 1721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6245" h="172152">
                        <a:moveTo>
                          <a:pt x="126819" y="172502"/>
                        </a:moveTo>
                        <a:lnTo>
                          <a:pt x="126819" y="0"/>
                        </a:lnTo>
                        <a:lnTo>
                          <a:pt x="0" y="126825"/>
                        </a:lnTo>
                        <a:cubicBezTo>
                          <a:pt x="35933" y="158363"/>
                          <a:pt x="81336" y="173842"/>
                          <a:pt x="126819" y="172502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Freeform: Shape 60">
                    <a:extLst>
                      <a:ext uri="{FF2B5EF4-FFF2-40B4-BE49-F238E27FC236}">
                        <a16:creationId xmlns:a16="http://schemas.microsoft.com/office/drawing/2014/main" id="{7369AC7E-2F86-4518-8B5B-2F726405ECB9}"/>
                      </a:ext>
                    </a:extLst>
                  </p:cNvPr>
                  <p:cNvSpPr/>
                  <p:nvPr/>
                </p:nvSpPr>
                <p:spPr>
                  <a:xfrm>
                    <a:off x="2298193" y="479197"/>
                    <a:ext cx="154938" cy="194287"/>
                  </a:xfrm>
                  <a:custGeom>
                    <a:avLst/>
                    <a:gdLst>
                      <a:gd name="connsiteX0" fmla="*/ 143010 w 154937"/>
                      <a:gd name="connsiteY0" fmla="*/ 0 h 194286"/>
                      <a:gd name="connsiteX1" fmla="*/ 57 w 154937"/>
                      <a:gd name="connsiteY1" fmla="*/ 0 h 194286"/>
                      <a:gd name="connsiteX2" fmla="*/ 0 w 154937"/>
                      <a:gd name="connsiteY2" fmla="*/ 194874 h 194286"/>
                      <a:gd name="connsiteX3" fmla="*/ 101136 w 154937"/>
                      <a:gd name="connsiteY3" fmla="*/ 143065 h 194286"/>
                      <a:gd name="connsiteX4" fmla="*/ 155306 w 154937"/>
                      <a:gd name="connsiteY4" fmla="*/ 12296 h 194286"/>
                      <a:gd name="connsiteX5" fmla="*/ 143010 w 154937"/>
                      <a:gd name="connsiteY5" fmla="*/ 0 h 1942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4937" h="194286">
                        <a:moveTo>
                          <a:pt x="143010" y="0"/>
                        </a:moveTo>
                        <a:lnTo>
                          <a:pt x="57" y="0"/>
                        </a:lnTo>
                        <a:lnTo>
                          <a:pt x="0" y="194874"/>
                        </a:lnTo>
                        <a:cubicBezTo>
                          <a:pt x="38000" y="188803"/>
                          <a:pt x="73231" y="170983"/>
                          <a:pt x="101136" y="143065"/>
                        </a:cubicBezTo>
                        <a:cubicBezTo>
                          <a:pt x="136066" y="108135"/>
                          <a:pt x="155306" y="61695"/>
                          <a:pt x="155306" y="12296"/>
                        </a:cubicBezTo>
                        <a:cubicBezTo>
                          <a:pt x="155306" y="5509"/>
                          <a:pt x="149798" y="0"/>
                          <a:pt x="143010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" name="Freeform: Shape 61">
                    <a:extLst>
                      <a:ext uri="{FF2B5EF4-FFF2-40B4-BE49-F238E27FC236}">
                        <a16:creationId xmlns:a16="http://schemas.microsoft.com/office/drawing/2014/main" id="{64BAE10F-01C0-44C1-A51A-938174433E52}"/>
                      </a:ext>
                    </a:extLst>
                  </p:cNvPr>
                  <p:cNvSpPr/>
                  <p:nvPr/>
                </p:nvSpPr>
                <p:spPr>
                  <a:xfrm>
                    <a:off x="2306127" y="256705"/>
                    <a:ext cx="196746" cy="196746"/>
                  </a:xfrm>
                  <a:custGeom>
                    <a:avLst/>
                    <a:gdLst>
                      <a:gd name="connsiteX0" fmla="*/ 143060 w 196746"/>
                      <a:gd name="connsiteY0" fmla="*/ 54170 h 196746"/>
                      <a:gd name="connsiteX1" fmla="*/ 12297 w 196746"/>
                      <a:gd name="connsiteY1" fmla="*/ 0 h 196746"/>
                      <a:gd name="connsiteX2" fmla="*/ 0 w 196746"/>
                      <a:gd name="connsiteY2" fmla="*/ 12297 h 196746"/>
                      <a:gd name="connsiteX3" fmla="*/ 0 w 196746"/>
                      <a:gd name="connsiteY3" fmla="*/ 184931 h 196746"/>
                      <a:gd name="connsiteX4" fmla="*/ 12297 w 196746"/>
                      <a:gd name="connsiteY4" fmla="*/ 197227 h 196746"/>
                      <a:gd name="connsiteX5" fmla="*/ 184935 w 196746"/>
                      <a:gd name="connsiteY5" fmla="*/ 197227 h 196746"/>
                      <a:gd name="connsiteX6" fmla="*/ 197231 w 196746"/>
                      <a:gd name="connsiteY6" fmla="*/ 184931 h 196746"/>
                      <a:gd name="connsiteX7" fmla="*/ 143060 w 196746"/>
                      <a:gd name="connsiteY7" fmla="*/ 54170 h 1967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6746" h="196746">
                        <a:moveTo>
                          <a:pt x="143060" y="54170"/>
                        </a:moveTo>
                        <a:cubicBezTo>
                          <a:pt x="108129" y="19240"/>
                          <a:pt x="61689" y="0"/>
                          <a:pt x="12297" y="0"/>
                        </a:cubicBezTo>
                        <a:cubicBezTo>
                          <a:pt x="5501" y="0"/>
                          <a:pt x="0" y="5509"/>
                          <a:pt x="0" y="12297"/>
                        </a:cubicBezTo>
                        <a:lnTo>
                          <a:pt x="0" y="184931"/>
                        </a:lnTo>
                        <a:cubicBezTo>
                          <a:pt x="0" y="191704"/>
                          <a:pt x="5479" y="197227"/>
                          <a:pt x="12297" y="197227"/>
                        </a:cubicBezTo>
                        <a:lnTo>
                          <a:pt x="184935" y="197227"/>
                        </a:lnTo>
                        <a:cubicBezTo>
                          <a:pt x="191723" y="197227"/>
                          <a:pt x="197231" y="191727"/>
                          <a:pt x="197231" y="184931"/>
                        </a:cubicBezTo>
                        <a:cubicBezTo>
                          <a:pt x="197231" y="135539"/>
                          <a:pt x="177991" y="89100"/>
                          <a:pt x="143060" y="5417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" name="Graphic 2">
                  <a:extLst>
                    <a:ext uri="{FF2B5EF4-FFF2-40B4-BE49-F238E27FC236}">
                      <a16:creationId xmlns:a16="http://schemas.microsoft.com/office/drawing/2014/main" id="{3DF2A968-8895-43EA-9BF6-D927E1B6A6D6}"/>
                    </a:ext>
                  </a:extLst>
                </p:cNvPr>
                <p:cNvGrpSpPr/>
                <p:nvPr/>
              </p:nvGrpSpPr>
              <p:grpSpPr>
                <a:xfrm>
                  <a:off x="7088272" y="4671059"/>
                  <a:ext cx="401568" cy="369409"/>
                  <a:chOff x="9803562" y="1740892"/>
                  <a:chExt cx="419725" cy="386114"/>
                </a:xfrm>
                <a:solidFill>
                  <a:schemeClr val="bg1"/>
                </a:solidFill>
              </p:grpSpPr>
              <p:sp>
                <p:nvSpPr>
                  <p:cNvPr id="64" name="Freeform: Shape 63">
                    <a:extLst>
                      <a:ext uri="{FF2B5EF4-FFF2-40B4-BE49-F238E27FC236}">
                        <a16:creationId xmlns:a16="http://schemas.microsoft.com/office/drawing/2014/main" id="{D4EC286D-6BE1-44EB-9A3F-67EE72B026CE}"/>
                      </a:ext>
                    </a:extLst>
                  </p:cNvPr>
                  <p:cNvSpPr/>
                  <p:nvPr/>
                </p:nvSpPr>
                <p:spPr>
                  <a:xfrm>
                    <a:off x="9901181" y="1823910"/>
                    <a:ext cx="26233" cy="26233"/>
                  </a:xfrm>
                  <a:custGeom>
                    <a:avLst/>
                    <a:gdLst>
                      <a:gd name="connsiteX0" fmla="*/ 13461 w 26232"/>
                      <a:gd name="connsiteY0" fmla="*/ 26913 h 26232"/>
                      <a:gd name="connsiteX1" fmla="*/ 26921 w 26232"/>
                      <a:gd name="connsiteY1" fmla="*/ 13453 h 26232"/>
                      <a:gd name="connsiteX2" fmla="*/ 13461 w 26232"/>
                      <a:gd name="connsiteY2" fmla="*/ 0 h 26232"/>
                      <a:gd name="connsiteX3" fmla="*/ 0 w 26232"/>
                      <a:gd name="connsiteY3" fmla="*/ 13453 h 26232"/>
                      <a:gd name="connsiteX4" fmla="*/ 13461 w 26232"/>
                      <a:gd name="connsiteY4" fmla="*/ 26913 h 262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232" h="26232">
                        <a:moveTo>
                          <a:pt x="13461" y="26913"/>
                        </a:moveTo>
                        <a:cubicBezTo>
                          <a:pt x="20880" y="26913"/>
                          <a:pt x="26921" y="20880"/>
                          <a:pt x="26921" y="13453"/>
                        </a:cubicBezTo>
                        <a:cubicBezTo>
                          <a:pt x="26921" y="6034"/>
                          <a:pt x="20880" y="0"/>
                          <a:pt x="13461" y="0"/>
                        </a:cubicBezTo>
                        <a:cubicBezTo>
                          <a:pt x="6042" y="0"/>
                          <a:pt x="0" y="6034"/>
                          <a:pt x="0" y="13453"/>
                        </a:cubicBezTo>
                        <a:cubicBezTo>
                          <a:pt x="0" y="20880"/>
                          <a:pt x="6042" y="26913"/>
                          <a:pt x="13461" y="26913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5" name="Freeform: Shape 64">
                    <a:extLst>
                      <a:ext uri="{FF2B5EF4-FFF2-40B4-BE49-F238E27FC236}">
                        <a16:creationId xmlns:a16="http://schemas.microsoft.com/office/drawing/2014/main" id="{3E6E192F-C1E8-4F1E-B695-51643684CAD5}"/>
                      </a:ext>
                    </a:extLst>
                  </p:cNvPr>
                  <p:cNvSpPr/>
                  <p:nvPr/>
                </p:nvSpPr>
                <p:spPr>
                  <a:xfrm>
                    <a:off x="9883252" y="1875417"/>
                    <a:ext cx="62303" cy="28692"/>
                  </a:xfrm>
                  <a:custGeom>
                    <a:avLst/>
                    <a:gdLst>
                      <a:gd name="connsiteX0" fmla="*/ 31389 w 62302"/>
                      <a:gd name="connsiteY0" fmla="*/ 0 h 28692"/>
                      <a:gd name="connsiteX1" fmla="*/ 0 w 62302"/>
                      <a:gd name="connsiteY1" fmla="*/ 28774 h 28692"/>
                      <a:gd name="connsiteX2" fmla="*/ 62778 w 62302"/>
                      <a:gd name="connsiteY2" fmla="*/ 28774 h 28692"/>
                      <a:gd name="connsiteX3" fmla="*/ 31389 w 62302"/>
                      <a:gd name="connsiteY3" fmla="*/ 0 h 28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2302" h="28692">
                        <a:moveTo>
                          <a:pt x="31389" y="0"/>
                        </a:moveTo>
                        <a:cubicBezTo>
                          <a:pt x="14936" y="0"/>
                          <a:pt x="1394" y="12674"/>
                          <a:pt x="0" y="28774"/>
                        </a:cubicBezTo>
                        <a:lnTo>
                          <a:pt x="62778" y="28774"/>
                        </a:lnTo>
                        <a:cubicBezTo>
                          <a:pt x="61385" y="12674"/>
                          <a:pt x="47842" y="0"/>
                          <a:pt x="31389" y="0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Freeform: Shape 65">
                    <a:extLst>
                      <a:ext uri="{FF2B5EF4-FFF2-40B4-BE49-F238E27FC236}">
                        <a16:creationId xmlns:a16="http://schemas.microsoft.com/office/drawing/2014/main" id="{8E4E4852-DF9C-4972-902F-3C72BD9AC39C}"/>
                      </a:ext>
                    </a:extLst>
                  </p:cNvPr>
                  <p:cNvSpPr/>
                  <p:nvPr/>
                </p:nvSpPr>
                <p:spPr>
                  <a:xfrm>
                    <a:off x="9803562" y="1740892"/>
                    <a:ext cx="419725" cy="220520"/>
                  </a:xfrm>
                  <a:custGeom>
                    <a:avLst/>
                    <a:gdLst>
                      <a:gd name="connsiteX0" fmla="*/ 407428 w 419725"/>
                      <a:gd name="connsiteY0" fmla="*/ 0 h 220519"/>
                      <a:gd name="connsiteX1" fmla="*/ 12297 w 419725"/>
                      <a:gd name="connsiteY1" fmla="*/ 0 h 220519"/>
                      <a:gd name="connsiteX2" fmla="*/ 0 w 419725"/>
                      <a:gd name="connsiteY2" fmla="*/ 12297 h 220519"/>
                      <a:gd name="connsiteX3" fmla="*/ 0 w 419725"/>
                      <a:gd name="connsiteY3" fmla="*/ 220938 h 220519"/>
                      <a:gd name="connsiteX4" fmla="*/ 419725 w 419725"/>
                      <a:gd name="connsiteY4" fmla="*/ 220938 h 220519"/>
                      <a:gd name="connsiteX5" fmla="*/ 419725 w 419725"/>
                      <a:gd name="connsiteY5" fmla="*/ 12297 h 220519"/>
                      <a:gd name="connsiteX6" fmla="*/ 407428 w 419725"/>
                      <a:gd name="connsiteY6" fmla="*/ 0 h 220519"/>
                      <a:gd name="connsiteX7" fmla="*/ 167177 w 419725"/>
                      <a:gd name="connsiteY7" fmla="*/ 175596 h 220519"/>
                      <a:gd name="connsiteX8" fmla="*/ 154880 w 419725"/>
                      <a:gd name="connsiteY8" fmla="*/ 187893 h 220519"/>
                      <a:gd name="connsiteX9" fmla="*/ 67279 w 419725"/>
                      <a:gd name="connsiteY9" fmla="*/ 187893 h 220519"/>
                      <a:gd name="connsiteX10" fmla="*/ 54982 w 419725"/>
                      <a:gd name="connsiteY10" fmla="*/ 175596 h 220519"/>
                      <a:gd name="connsiteX11" fmla="*/ 54982 w 419725"/>
                      <a:gd name="connsiteY11" fmla="*/ 166029 h 220519"/>
                      <a:gd name="connsiteX12" fmla="*/ 80469 w 419725"/>
                      <a:gd name="connsiteY12" fmla="*/ 119056 h 220519"/>
                      <a:gd name="connsiteX13" fmla="*/ 73026 w 419725"/>
                      <a:gd name="connsiteY13" fmla="*/ 96471 h 220519"/>
                      <a:gd name="connsiteX14" fmla="*/ 111080 w 419725"/>
                      <a:gd name="connsiteY14" fmla="*/ 58425 h 220519"/>
                      <a:gd name="connsiteX15" fmla="*/ 149134 w 419725"/>
                      <a:gd name="connsiteY15" fmla="*/ 96471 h 220519"/>
                      <a:gd name="connsiteX16" fmla="*/ 141690 w 419725"/>
                      <a:gd name="connsiteY16" fmla="*/ 119056 h 220519"/>
                      <a:gd name="connsiteX17" fmla="*/ 167177 w 419725"/>
                      <a:gd name="connsiteY17" fmla="*/ 166029 h 220519"/>
                      <a:gd name="connsiteX18" fmla="*/ 358242 w 419725"/>
                      <a:gd name="connsiteY18" fmla="*/ 183302 h 220519"/>
                      <a:gd name="connsiteX19" fmla="*/ 247474 w 419725"/>
                      <a:gd name="connsiteY19" fmla="*/ 183302 h 220519"/>
                      <a:gd name="connsiteX20" fmla="*/ 235177 w 419725"/>
                      <a:gd name="connsiteY20" fmla="*/ 171005 h 220519"/>
                      <a:gd name="connsiteX21" fmla="*/ 247474 w 419725"/>
                      <a:gd name="connsiteY21" fmla="*/ 158709 h 220519"/>
                      <a:gd name="connsiteX22" fmla="*/ 358242 w 419725"/>
                      <a:gd name="connsiteY22" fmla="*/ 158709 h 220519"/>
                      <a:gd name="connsiteX23" fmla="*/ 370538 w 419725"/>
                      <a:gd name="connsiteY23" fmla="*/ 171005 h 220519"/>
                      <a:gd name="connsiteX24" fmla="*/ 358242 w 419725"/>
                      <a:gd name="connsiteY24" fmla="*/ 183302 h 220519"/>
                      <a:gd name="connsiteX25" fmla="*/ 358242 w 419725"/>
                      <a:gd name="connsiteY25" fmla="*/ 134115 h 220519"/>
                      <a:gd name="connsiteX26" fmla="*/ 247474 w 419725"/>
                      <a:gd name="connsiteY26" fmla="*/ 134115 h 220519"/>
                      <a:gd name="connsiteX27" fmla="*/ 235177 w 419725"/>
                      <a:gd name="connsiteY27" fmla="*/ 121819 h 220519"/>
                      <a:gd name="connsiteX28" fmla="*/ 247474 w 419725"/>
                      <a:gd name="connsiteY28" fmla="*/ 109522 h 220519"/>
                      <a:gd name="connsiteX29" fmla="*/ 358242 w 419725"/>
                      <a:gd name="connsiteY29" fmla="*/ 109522 h 220519"/>
                      <a:gd name="connsiteX30" fmla="*/ 370538 w 419725"/>
                      <a:gd name="connsiteY30" fmla="*/ 121819 h 220519"/>
                      <a:gd name="connsiteX31" fmla="*/ 358242 w 419725"/>
                      <a:gd name="connsiteY31" fmla="*/ 134115 h 220519"/>
                      <a:gd name="connsiteX32" fmla="*/ 358242 w 419725"/>
                      <a:gd name="connsiteY32" fmla="*/ 84929 h 220519"/>
                      <a:gd name="connsiteX33" fmla="*/ 247474 w 419725"/>
                      <a:gd name="connsiteY33" fmla="*/ 84929 h 220519"/>
                      <a:gd name="connsiteX34" fmla="*/ 235177 w 419725"/>
                      <a:gd name="connsiteY34" fmla="*/ 72632 h 220519"/>
                      <a:gd name="connsiteX35" fmla="*/ 247474 w 419725"/>
                      <a:gd name="connsiteY35" fmla="*/ 60335 h 220519"/>
                      <a:gd name="connsiteX36" fmla="*/ 358242 w 419725"/>
                      <a:gd name="connsiteY36" fmla="*/ 60335 h 220519"/>
                      <a:gd name="connsiteX37" fmla="*/ 370538 w 419725"/>
                      <a:gd name="connsiteY37" fmla="*/ 72632 h 220519"/>
                      <a:gd name="connsiteX38" fmla="*/ 358242 w 419725"/>
                      <a:gd name="connsiteY38" fmla="*/ 84929 h 2205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419725" h="220519">
                        <a:moveTo>
                          <a:pt x="407428" y="0"/>
                        </a:moveTo>
                        <a:lnTo>
                          <a:pt x="12297" y="0"/>
                        </a:lnTo>
                        <a:cubicBezTo>
                          <a:pt x="5509" y="0"/>
                          <a:pt x="0" y="5509"/>
                          <a:pt x="0" y="12297"/>
                        </a:cubicBezTo>
                        <a:lnTo>
                          <a:pt x="0" y="220938"/>
                        </a:lnTo>
                        <a:lnTo>
                          <a:pt x="419725" y="220938"/>
                        </a:lnTo>
                        <a:lnTo>
                          <a:pt x="419725" y="12297"/>
                        </a:lnTo>
                        <a:cubicBezTo>
                          <a:pt x="419725" y="5509"/>
                          <a:pt x="414216" y="0"/>
                          <a:pt x="407428" y="0"/>
                        </a:cubicBezTo>
                        <a:close/>
                        <a:moveTo>
                          <a:pt x="167177" y="175596"/>
                        </a:moveTo>
                        <a:cubicBezTo>
                          <a:pt x="167177" y="182384"/>
                          <a:pt x="161676" y="187893"/>
                          <a:pt x="154880" y="187893"/>
                        </a:cubicBezTo>
                        <a:lnTo>
                          <a:pt x="67279" y="187893"/>
                        </a:lnTo>
                        <a:cubicBezTo>
                          <a:pt x="60483" y="187893"/>
                          <a:pt x="54982" y="182384"/>
                          <a:pt x="54982" y="175596"/>
                        </a:cubicBezTo>
                        <a:lnTo>
                          <a:pt x="54982" y="166029"/>
                        </a:lnTo>
                        <a:cubicBezTo>
                          <a:pt x="54982" y="146387"/>
                          <a:pt x="65131" y="129065"/>
                          <a:pt x="80469" y="119056"/>
                        </a:cubicBezTo>
                        <a:cubicBezTo>
                          <a:pt x="75796" y="112736"/>
                          <a:pt x="73026" y="104923"/>
                          <a:pt x="73026" y="96471"/>
                        </a:cubicBezTo>
                        <a:cubicBezTo>
                          <a:pt x="73026" y="75493"/>
                          <a:pt x="90102" y="58425"/>
                          <a:pt x="111080" y="58425"/>
                        </a:cubicBezTo>
                        <a:cubicBezTo>
                          <a:pt x="132058" y="58425"/>
                          <a:pt x="149134" y="75493"/>
                          <a:pt x="149134" y="96471"/>
                        </a:cubicBezTo>
                        <a:cubicBezTo>
                          <a:pt x="149134" y="104923"/>
                          <a:pt x="146363" y="112736"/>
                          <a:pt x="141690" y="119056"/>
                        </a:cubicBezTo>
                        <a:cubicBezTo>
                          <a:pt x="157028" y="129065"/>
                          <a:pt x="167177" y="146387"/>
                          <a:pt x="167177" y="166029"/>
                        </a:cubicBezTo>
                        <a:close/>
                        <a:moveTo>
                          <a:pt x="358242" y="183302"/>
                        </a:moveTo>
                        <a:lnTo>
                          <a:pt x="247474" y="183302"/>
                        </a:lnTo>
                        <a:cubicBezTo>
                          <a:pt x="240678" y="183302"/>
                          <a:pt x="235177" y="177793"/>
                          <a:pt x="235177" y="171005"/>
                        </a:cubicBezTo>
                        <a:cubicBezTo>
                          <a:pt x="235177" y="164209"/>
                          <a:pt x="240678" y="158709"/>
                          <a:pt x="247474" y="158709"/>
                        </a:cubicBezTo>
                        <a:lnTo>
                          <a:pt x="358242" y="158709"/>
                        </a:lnTo>
                        <a:cubicBezTo>
                          <a:pt x="365030" y="158709"/>
                          <a:pt x="370538" y="164209"/>
                          <a:pt x="370538" y="171005"/>
                        </a:cubicBezTo>
                        <a:cubicBezTo>
                          <a:pt x="370538" y="177793"/>
                          <a:pt x="365030" y="183302"/>
                          <a:pt x="358242" y="183302"/>
                        </a:cubicBezTo>
                        <a:close/>
                        <a:moveTo>
                          <a:pt x="358242" y="134115"/>
                        </a:moveTo>
                        <a:lnTo>
                          <a:pt x="247474" y="134115"/>
                        </a:lnTo>
                        <a:cubicBezTo>
                          <a:pt x="240678" y="134115"/>
                          <a:pt x="235177" y="128606"/>
                          <a:pt x="235177" y="121819"/>
                        </a:cubicBezTo>
                        <a:cubicBezTo>
                          <a:pt x="235177" y="115023"/>
                          <a:pt x="240678" y="109522"/>
                          <a:pt x="247474" y="109522"/>
                        </a:cubicBezTo>
                        <a:lnTo>
                          <a:pt x="358242" y="109522"/>
                        </a:lnTo>
                        <a:cubicBezTo>
                          <a:pt x="365030" y="109522"/>
                          <a:pt x="370538" y="115023"/>
                          <a:pt x="370538" y="121819"/>
                        </a:cubicBezTo>
                        <a:cubicBezTo>
                          <a:pt x="370538" y="128606"/>
                          <a:pt x="365030" y="134115"/>
                          <a:pt x="358242" y="134115"/>
                        </a:cubicBezTo>
                        <a:close/>
                        <a:moveTo>
                          <a:pt x="358242" y="84929"/>
                        </a:moveTo>
                        <a:lnTo>
                          <a:pt x="247474" y="84929"/>
                        </a:lnTo>
                        <a:cubicBezTo>
                          <a:pt x="240678" y="84929"/>
                          <a:pt x="235177" y="79420"/>
                          <a:pt x="235177" y="72632"/>
                        </a:cubicBezTo>
                        <a:cubicBezTo>
                          <a:pt x="235177" y="65836"/>
                          <a:pt x="240678" y="60335"/>
                          <a:pt x="247474" y="60335"/>
                        </a:cubicBezTo>
                        <a:lnTo>
                          <a:pt x="358242" y="60335"/>
                        </a:lnTo>
                        <a:cubicBezTo>
                          <a:pt x="365030" y="60335"/>
                          <a:pt x="370538" y="65836"/>
                          <a:pt x="370538" y="72632"/>
                        </a:cubicBezTo>
                        <a:cubicBezTo>
                          <a:pt x="370538" y="79420"/>
                          <a:pt x="365030" y="84929"/>
                          <a:pt x="358242" y="84929"/>
                        </a:cubicBez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Freeform: Shape 66">
                    <a:extLst>
                      <a:ext uri="{FF2B5EF4-FFF2-40B4-BE49-F238E27FC236}">
                        <a16:creationId xmlns:a16="http://schemas.microsoft.com/office/drawing/2014/main" id="{20854382-CD16-4395-901B-D5E04D1D8C8C}"/>
                      </a:ext>
                    </a:extLst>
                  </p:cNvPr>
                  <p:cNvSpPr/>
                  <p:nvPr/>
                </p:nvSpPr>
                <p:spPr>
                  <a:xfrm>
                    <a:off x="9803562" y="1986423"/>
                    <a:ext cx="419725" cy="141001"/>
                  </a:xfrm>
                  <a:custGeom>
                    <a:avLst/>
                    <a:gdLst>
                      <a:gd name="connsiteX0" fmla="*/ 0 w 419725"/>
                      <a:gd name="connsiteY0" fmla="*/ 30717 h 141001"/>
                      <a:gd name="connsiteX1" fmla="*/ 12297 w 419725"/>
                      <a:gd name="connsiteY1" fmla="*/ 43014 h 141001"/>
                      <a:gd name="connsiteX2" fmla="*/ 180019 w 419725"/>
                      <a:gd name="connsiteY2" fmla="*/ 43014 h 141001"/>
                      <a:gd name="connsiteX3" fmla="*/ 180019 w 419725"/>
                      <a:gd name="connsiteY3" fmla="*/ 92200 h 141001"/>
                      <a:gd name="connsiteX4" fmla="*/ 156331 w 419725"/>
                      <a:gd name="connsiteY4" fmla="*/ 92200 h 141001"/>
                      <a:gd name="connsiteX5" fmla="*/ 115039 w 419725"/>
                      <a:gd name="connsiteY5" fmla="*/ 133500 h 141001"/>
                      <a:gd name="connsiteX6" fmla="*/ 117351 w 419725"/>
                      <a:gd name="connsiteY6" fmla="*/ 139075 h 141001"/>
                      <a:gd name="connsiteX7" fmla="*/ 122925 w 419725"/>
                      <a:gd name="connsiteY7" fmla="*/ 141387 h 141001"/>
                      <a:gd name="connsiteX8" fmla="*/ 296800 w 419725"/>
                      <a:gd name="connsiteY8" fmla="*/ 141387 h 141001"/>
                      <a:gd name="connsiteX9" fmla="*/ 304686 w 419725"/>
                      <a:gd name="connsiteY9" fmla="*/ 133500 h 141001"/>
                      <a:gd name="connsiteX10" fmla="*/ 292594 w 419725"/>
                      <a:gd name="connsiteY10" fmla="*/ 104292 h 141001"/>
                      <a:gd name="connsiteX11" fmla="*/ 263394 w 419725"/>
                      <a:gd name="connsiteY11" fmla="*/ 92200 h 141001"/>
                      <a:gd name="connsiteX12" fmla="*/ 239706 w 419725"/>
                      <a:gd name="connsiteY12" fmla="*/ 92200 h 141001"/>
                      <a:gd name="connsiteX13" fmla="*/ 239706 w 419725"/>
                      <a:gd name="connsiteY13" fmla="*/ 43014 h 141001"/>
                      <a:gd name="connsiteX14" fmla="*/ 407428 w 419725"/>
                      <a:gd name="connsiteY14" fmla="*/ 43014 h 141001"/>
                      <a:gd name="connsiteX15" fmla="*/ 419725 w 419725"/>
                      <a:gd name="connsiteY15" fmla="*/ 30717 h 141001"/>
                      <a:gd name="connsiteX16" fmla="*/ 419725 w 419725"/>
                      <a:gd name="connsiteY16" fmla="*/ 0 h 141001"/>
                      <a:gd name="connsiteX17" fmla="*/ 0 w 419725"/>
                      <a:gd name="connsiteY17" fmla="*/ 0 h 141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19725" h="141001">
                        <a:moveTo>
                          <a:pt x="0" y="30717"/>
                        </a:moveTo>
                        <a:cubicBezTo>
                          <a:pt x="0" y="37505"/>
                          <a:pt x="5509" y="43014"/>
                          <a:pt x="12297" y="43014"/>
                        </a:cubicBezTo>
                        <a:lnTo>
                          <a:pt x="180019" y="43014"/>
                        </a:lnTo>
                        <a:lnTo>
                          <a:pt x="180019" y="92200"/>
                        </a:lnTo>
                        <a:lnTo>
                          <a:pt x="156331" y="92200"/>
                        </a:lnTo>
                        <a:cubicBezTo>
                          <a:pt x="133525" y="92200"/>
                          <a:pt x="115039" y="110686"/>
                          <a:pt x="115039" y="133500"/>
                        </a:cubicBezTo>
                        <a:cubicBezTo>
                          <a:pt x="115039" y="135681"/>
                          <a:pt x="115924" y="137648"/>
                          <a:pt x="117351" y="139075"/>
                        </a:cubicBezTo>
                        <a:cubicBezTo>
                          <a:pt x="118777" y="140501"/>
                          <a:pt x="120753" y="141387"/>
                          <a:pt x="122925" y="141387"/>
                        </a:cubicBezTo>
                        <a:lnTo>
                          <a:pt x="296800" y="141387"/>
                        </a:lnTo>
                        <a:cubicBezTo>
                          <a:pt x="301153" y="141387"/>
                          <a:pt x="304686" y="137853"/>
                          <a:pt x="304686" y="133500"/>
                        </a:cubicBezTo>
                        <a:cubicBezTo>
                          <a:pt x="304686" y="122089"/>
                          <a:pt x="300062" y="111768"/>
                          <a:pt x="292594" y="104292"/>
                        </a:cubicBezTo>
                        <a:cubicBezTo>
                          <a:pt x="285118" y="96824"/>
                          <a:pt x="274797" y="92200"/>
                          <a:pt x="263394" y="92200"/>
                        </a:cubicBezTo>
                        <a:lnTo>
                          <a:pt x="239706" y="92200"/>
                        </a:lnTo>
                        <a:lnTo>
                          <a:pt x="239706" y="43014"/>
                        </a:lnTo>
                        <a:lnTo>
                          <a:pt x="407428" y="43014"/>
                        </a:lnTo>
                        <a:cubicBezTo>
                          <a:pt x="414216" y="43014"/>
                          <a:pt x="419725" y="37505"/>
                          <a:pt x="419725" y="30717"/>
                        </a:cubicBezTo>
                        <a:lnTo>
                          <a:pt x="419725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81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6BC59C36-55A1-4B5A-B749-1919D0F0C2A0}"/>
                    </a:ext>
                  </a:extLst>
                </p:cNvPr>
                <p:cNvSpPr txBox="1"/>
                <p:nvPr/>
              </p:nvSpPr>
              <p:spPr>
                <a:xfrm>
                  <a:off x="5164009" y="3972033"/>
                  <a:ext cx="1715446" cy="47359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20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AMBITION</a:t>
                  </a:r>
                </a:p>
              </p:txBody>
            </p:sp>
            <p:sp>
              <p:nvSpPr>
                <p:cNvPr id="113" name="TextBox 112">
                  <a:extLst>
                    <a:ext uri="{FF2B5EF4-FFF2-40B4-BE49-F238E27FC236}">
                      <a16:creationId xmlns:a16="http://schemas.microsoft.com/office/drawing/2014/main" id="{E0320B66-1F1D-4D3E-B632-9AA4E346AAB3}"/>
                    </a:ext>
                  </a:extLst>
                </p:cNvPr>
                <p:cNvSpPr txBox="1"/>
                <p:nvPr/>
              </p:nvSpPr>
              <p:spPr>
                <a:xfrm>
                  <a:off x="6968423" y="2650033"/>
                  <a:ext cx="2315680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14" name="Rectangle: Rounded Corners 113">
                  <a:extLst>
                    <a:ext uri="{FF2B5EF4-FFF2-40B4-BE49-F238E27FC236}">
                      <a16:creationId xmlns:a16="http://schemas.microsoft.com/office/drawing/2014/main" id="{477D2F7A-8E99-44DC-8BD3-DDAB6884F940}"/>
                    </a:ext>
                  </a:extLst>
                </p:cNvPr>
                <p:cNvSpPr/>
                <p:nvPr/>
              </p:nvSpPr>
              <p:spPr>
                <a:xfrm>
                  <a:off x="6929356" y="2327161"/>
                  <a:ext cx="1292932" cy="392113"/>
                </a:xfrm>
                <a:prstGeom prst="roundRect">
                  <a:avLst>
                    <a:gd name="adj" fmla="val 50000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/>
                    <a:t>Options One</a:t>
                  </a:r>
                </a:p>
              </p:txBody>
            </p:sp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CC37C207-A221-4B07-941A-34B8AE5543FD}"/>
                    </a:ext>
                  </a:extLst>
                </p:cNvPr>
                <p:cNvSpPr txBox="1"/>
                <p:nvPr/>
              </p:nvSpPr>
              <p:spPr>
                <a:xfrm>
                  <a:off x="1587550" y="4884972"/>
                  <a:ext cx="2326700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17" name="Rectangle: Rounded Corners 116">
                  <a:extLst>
                    <a:ext uri="{FF2B5EF4-FFF2-40B4-BE49-F238E27FC236}">
                      <a16:creationId xmlns:a16="http://schemas.microsoft.com/office/drawing/2014/main" id="{2BE1D667-58D1-40E7-A9D3-98B57C9237E9}"/>
                    </a:ext>
                  </a:extLst>
                </p:cNvPr>
                <p:cNvSpPr/>
                <p:nvPr/>
              </p:nvSpPr>
              <p:spPr>
                <a:xfrm>
                  <a:off x="1548483" y="4562100"/>
                  <a:ext cx="1445472" cy="392113"/>
                </a:xfrm>
                <a:prstGeom prst="roundRect">
                  <a:avLst>
                    <a:gd name="adj" fmla="val 50000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/>
                    <a:t>Options Three</a:t>
                  </a:r>
                </a:p>
              </p:txBody>
            </p:sp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CE0CBC83-9F18-4727-B988-437864A93FCE}"/>
                    </a:ext>
                  </a:extLst>
                </p:cNvPr>
                <p:cNvSpPr txBox="1"/>
                <p:nvPr/>
              </p:nvSpPr>
              <p:spPr>
                <a:xfrm>
                  <a:off x="8187235" y="4934490"/>
                  <a:ext cx="231567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20" name="Rectangle: Rounded Corners 119">
                  <a:extLst>
                    <a:ext uri="{FF2B5EF4-FFF2-40B4-BE49-F238E27FC236}">
                      <a16:creationId xmlns:a16="http://schemas.microsoft.com/office/drawing/2014/main" id="{9DE86B11-B261-4F60-AE6F-C537853D1937}"/>
                    </a:ext>
                  </a:extLst>
                </p:cNvPr>
                <p:cNvSpPr/>
                <p:nvPr/>
              </p:nvSpPr>
              <p:spPr>
                <a:xfrm>
                  <a:off x="8148168" y="4611618"/>
                  <a:ext cx="1292932" cy="392113"/>
                </a:xfrm>
                <a:prstGeom prst="roundRect">
                  <a:avLst>
                    <a:gd name="adj" fmla="val 50000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/>
                    <a:t>Options Two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7642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DED6E4D-D208-4383-9EEA-878BFD9F87D9}"/>
              </a:ext>
            </a:extLst>
          </p:cNvPr>
          <p:cNvGrpSpPr/>
          <p:nvPr/>
        </p:nvGrpSpPr>
        <p:grpSpPr>
          <a:xfrm>
            <a:off x="1725807" y="674470"/>
            <a:ext cx="8740387" cy="5239725"/>
            <a:chOff x="1476646" y="421807"/>
            <a:chExt cx="8740387" cy="523972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F9ED39B-9D23-4049-8C01-F74B24646874}"/>
                </a:ext>
              </a:extLst>
            </p:cNvPr>
            <p:cNvSpPr txBox="1"/>
            <p:nvPr/>
          </p:nvSpPr>
          <p:spPr>
            <a:xfrm>
              <a:off x="1476646" y="421807"/>
              <a:ext cx="874038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 Stage 10X Leadership Diagram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EF4D1A5-E181-4C0E-82C1-D5273E2773EF}"/>
                </a:ext>
              </a:extLst>
            </p:cNvPr>
            <p:cNvGrpSpPr/>
            <p:nvPr/>
          </p:nvGrpSpPr>
          <p:grpSpPr>
            <a:xfrm>
              <a:off x="1958864" y="1423478"/>
              <a:ext cx="7775949" cy="4238054"/>
              <a:chOff x="1913861" y="2033755"/>
              <a:chExt cx="7775949" cy="4238054"/>
            </a:xfrm>
          </p:grpSpPr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8E9A8181-74A2-4814-A0C5-FB1FFEBC3193}"/>
                  </a:ext>
                </a:extLst>
              </p:cNvPr>
              <p:cNvGrpSpPr/>
              <p:nvPr/>
            </p:nvGrpSpPr>
            <p:grpSpPr>
              <a:xfrm>
                <a:off x="1913861" y="2033755"/>
                <a:ext cx="4414651" cy="4238054"/>
                <a:chOff x="6676876" y="2021026"/>
                <a:chExt cx="4791102" cy="4599447"/>
              </a:xfrm>
            </p:grpSpPr>
            <p:sp>
              <p:nvSpPr>
                <p:cNvPr id="2" name="Ring">
                  <a:extLst>
                    <a:ext uri="{FF2B5EF4-FFF2-40B4-BE49-F238E27FC236}">
                      <a16:creationId xmlns:a16="http://schemas.microsoft.com/office/drawing/2014/main" id="{32A1012A-D5CD-4715-A11C-5662AC0E82A5}"/>
                    </a:ext>
                  </a:extLst>
                </p:cNvPr>
                <p:cNvSpPr/>
                <p:nvPr/>
              </p:nvSpPr>
              <p:spPr>
                <a:xfrm>
                  <a:off x="7591668" y="2370418"/>
                  <a:ext cx="3876310" cy="3876310"/>
                </a:xfrm>
                <a:prstGeom prst="arc">
                  <a:avLst>
                    <a:gd name="adj1" fmla="val 4728256"/>
                    <a:gd name="adj2" fmla="val 16793319"/>
                  </a:avLst>
                </a:prstGeom>
                <a:noFill/>
                <a:ln w="44450" cap="rnd">
                  <a:solidFill>
                    <a:schemeClr val="tx1">
                      <a:alpha val="2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1"/>
                </a:p>
              </p:txBody>
            </p: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71630D2D-F36B-40F4-9832-6B8857B79B01}"/>
                    </a:ext>
                  </a:extLst>
                </p:cNvPr>
                <p:cNvGrpSpPr/>
                <p:nvPr/>
              </p:nvGrpSpPr>
              <p:grpSpPr>
                <a:xfrm>
                  <a:off x="6676876" y="2021026"/>
                  <a:ext cx="4215093" cy="4599447"/>
                  <a:chOff x="6676876" y="2021026"/>
                  <a:chExt cx="4215093" cy="4599447"/>
                </a:xfrm>
              </p:grpSpPr>
              <p:sp>
                <p:nvSpPr>
                  <p:cNvPr id="4" name="Oval 1">
                    <a:extLst>
                      <a:ext uri="{FF2B5EF4-FFF2-40B4-BE49-F238E27FC236}">
                        <a16:creationId xmlns:a16="http://schemas.microsoft.com/office/drawing/2014/main" id="{BC2FE3E1-2425-4378-8C18-C6109BD906B3}"/>
                      </a:ext>
                    </a:extLst>
                  </p:cNvPr>
                  <p:cNvSpPr/>
                  <p:nvPr/>
                </p:nvSpPr>
                <p:spPr>
                  <a:xfrm>
                    <a:off x="7708374" y="2021026"/>
                    <a:ext cx="1562840" cy="1562840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63500">
                    <a:noFill/>
                  </a:ln>
                  <a:effectLst>
                    <a:outerShdw blurRad="508000" dist="317500" dir="2700000" sx="90000" sy="9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200" dirty="0"/>
                  </a:p>
                </p:txBody>
              </p:sp>
              <p:sp>
                <p:nvSpPr>
                  <p:cNvPr id="10" name="Oval 3">
                    <a:extLst>
                      <a:ext uri="{FF2B5EF4-FFF2-40B4-BE49-F238E27FC236}">
                        <a16:creationId xmlns:a16="http://schemas.microsoft.com/office/drawing/2014/main" id="{4D4D34E9-5E68-4573-8171-88578E73D031}"/>
                      </a:ext>
                    </a:extLst>
                  </p:cNvPr>
                  <p:cNvSpPr/>
                  <p:nvPr/>
                </p:nvSpPr>
                <p:spPr>
                  <a:xfrm>
                    <a:off x="6676876" y="3539329"/>
                    <a:ext cx="1562840" cy="156284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63500">
                    <a:noFill/>
                  </a:ln>
                  <a:effectLst>
                    <a:outerShdw blurRad="508000" dist="317500" dir="2700000" sx="90000" sy="9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200" dirty="0"/>
                  </a:p>
                </p:txBody>
              </p:sp>
              <p:sp>
                <p:nvSpPr>
                  <p:cNvPr id="17" name="Oval 2">
                    <a:extLst>
                      <a:ext uri="{FF2B5EF4-FFF2-40B4-BE49-F238E27FC236}">
                        <a16:creationId xmlns:a16="http://schemas.microsoft.com/office/drawing/2014/main" id="{91B430AB-EDAA-4A36-B2AC-7CFE9BA2BB61}"/>
                      </a:ext>
                    </a:extLst>
                  </p:cNvPr>
                  <p:cNvSpPr/>
                  <p:nvPr/>
                </p:nvSpPr>
                <p:spPr>
                  <a:xfrm>
                    <a:off x="7708374" y="5057633"/>
                    <a:ext cx="1562840" cy="156284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63500">
                    <a:noFill/>
                  </a:ln>
                  <a:effectLst>
                    <a:outerShdw blurRad="508000" dist="317500" dir="2700000" sx="90000" sy="9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200"/>
                  </a:p>
                </p:txBody>
              </p:sp>
              <p:sp>
                <p:nvSpPr>
                  <p:cNvPr id="24" name="Oval 4">
                    <a:extLst>
                      <a:ext uri="{FF2B5EF4-FFF2-40B4-BE49-F238E27FC236}">
                        <a16:creationId xmlns:a16="http://schemas.microsoft.com/office/drawing/2014/main" id="{831D7808-46A5-4118-9E28-46EEF95E10C5}"/>
                      </a:ext>
                    </a:extLst>
                  </p:cNvPr>
                  <p:cNvSpPr/>
                  <p:nvPr/>
                </p:nvSpPr>
                <p:spPr>
                  <a:xfrm>
                    <a:off x="8976397" y="3362964"/>
                    <a:ext cx="1915572" cy="1915571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 w="152400">
                    <a:solidFill>
                      <a:schemeClr val="tx1">
                        <a:alpha val="20000"/>
                      </a:schemeClr>
                    </a:solidFill>
                  </a:ln>
                  <a:effectLst>
                    <a:outerShdw blurRad="635000" dist="38100" dir="2700000" algn="tl" rotWithShape="0">
                      <a:prstClr val="black">
                        <a:alpha val="15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351" dirty="0"/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F55CAF19-DEF6-4CA0-B8ED-93B606763419}"/>
                      </a:ext>
                    </a:extLst>
                  </p:cNvPr>
                  <p:cNvSpPr txBox="1"/>
                  <p:nvPr/>
                </p:nvSpPr>
                <p:spPr>
                  <a:xfrm>
                    <a:off x="7808789" y="5930782"/>
                    <a:ext cx="1362009" cy="3620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bg1"/>
                        </a:solidFill>
                        <a:cs typeface="Segoe UI Light" panose="020B0502040204020203" pitchFamily="34" charset="0"/>
                      </a:rPr>
                      <a:t>PARANOIA</a:t>
                    </a:r>
                  </a:p>
                </p:txBody>
              </p:sp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7D635226-FEBA-4184-8458-B8E610BEE782}"/>
                      </a:ext>
                    </a:extLst>
                  </p:cNvPr>
                  <p:cNvSpPr txBox="1"/>
                  <p:nvPr/>
                </p:nvSpPr>
                <p:spPr>
                  <a:xfrm>
                    <a:off x="6831422" y="4418189"/>
                    <a:ext cx="1253748" cy="3620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bg1"/>
                        </a:solidFill>
                        <a:cs typeface="Segoe UI Light" panose="020B0502040204020203" pitchFamily="34" charset="0"/>
                      </a:rPr>
                      <a:t>CREATIVITY</a:t>
                    </a:r>
                  </a:p>
                </p:txBody>
              </p:sp>
              <p:sp>
                <p:nvSpPr>
                  <p:cNvPr id="47" name="TextBox 46">
                    <a:extLst>
                      <a:ext uri="{FF2B5EF4-FFF2-40B4-BE49-F238E27FC236}">
                        <a16:creationId xmlns:a16="http://schemas.microsoft.com/office/drawing/2014/main" id="{7AB683EF-F9D8-48C8-AE6F-9832E4A8AEAF}"/>
                      </a:ext>
                    </a:extLst>
                  </p:cNvPr>
                  <p:cNvSpPr txBox="1"/>
                  <p:nvPr/>
                </p:nvSpPr>
                <p:spPr>
                  <a:xfrm>
                    <a:off x="7825060" y="2801853"/>
                    <a:ext cx="1362009" cy="3620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en-US" sz="1400" b="1" dirty="0">
                        <a:solidFill>
                          <a:schemeClr val="bg1"/>
                        </a:solidFill>
                        <a:cs typeface="Segoe UI Light" panose="020B0502040204020203" pitchFamily="34" charset="0"/>
                      </a:rPr>
                      <a:t>DISCIPLINE</a:t>
                    </a:r>
                  </a:p>
                </p:txBody>
              </p:sp>
              <p:grpSp>
                <p:nvGrpSpPr>
                  <p:cNvPr id="48" name="Graphic 39">
                    <a:extLst>
                      <a:ext uri="{FF2B5EF4-FFF2-40B4-BE49-F238E27FC236}">
                        <a16:creationId xmlns:a16="http://schemas.microsoft.com/office/drawing/2014/main" id="{0FB6C3EE-ACCC-4703-A060-B75E4E7A5980}"/>
                      </a:ext>
                    </a:extLst>
                  </p:cNvPr>
                  <p:cNvGrpSpPr/>
                  <p:nvPr/>
                </p:nvGrpSpPr>
                <p:grpSpPr>
                  <a:xfrm>
                    <a:off x="8284579" y="2277295"/>
                    <a:ext cx="377133" cy="376392"/>
                    <a:chOff x="5306516" y="1725739"/>
                    <a:chExt cx="419725" cy="418905"/>
                  </a:xfrm>
                  <a:solidFill>
                    <a:schemeClr val="bg1"/>
                  </a:solidFill>
                </p:grpSpPr>
                <p:sp>
                  <p:nvSpPr>
                    <p:cNvPr id="49" name="Freeform: Shape 48">
                      <a:extLst>
                        <a:ext uri="{FF2B5EF4-FFF2-40B4-BE49-F238E27FC236}">
                          <a16:creationId xmlns:a16="http://schemas.microsoft.com/office/drawing/2014/main" id="{09899EB7-E492-462B-81D1-523CF8008C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71373" y="1878195"/>
                      <a:ext cx="201666" cy="201666"/>
                    </a:xfrm>
                    <a:custGeom>
                      <a:avLst/>
                      <a:gdLst>
                        <a:gd name="connsiteX0" fmla="*/ 64620 w 201664"/>
                        <a:gd name="connsiteY0" fmla="*/ 193721 h 201664"/>
                        <a:gd name="connsiteX1" fmla="*/ 12928 w 201664"/>
                        <a:gd name="connsiteY1" fmla="*/ 202259 h 201664"/>
                        <a:gd name="connsiteX2" fmla="*/ 153 w 201664"/>
                        <a:gd name="connsiteY2" fmla="*/ 189484 h 201664"/>
                        <a:gd name="connsiteX3" fmla="*/ 8691 w 201664"/>
                        <a:gd name="connsiteY3" fmla="*/ 137793 h 201664"/>
                        <a:gd name="connsiteX4" fmla="*/ 17778 w 201664"/>
                        <a:gd name="connsiteY4" fmla="*/ 133340 h 201664"/>
                        <a:gd name="connsiteX5" fmla="*/ 28610 w 201664"/>
                        <a:gd name="connsiteY5" fmla="*/ 133738 h 201664"/>
                        <a:gd name="connsiteX6" fmla="*/ 28679 w 201664"/>
                        <a:gd name="connsiteY6" fmla="*/ 133704 h 201664"/>
                        <a:gd name="connsiteX7" fmla="*/ 197428 w 201664"/>
                        <a:gd name="connsiteY7" fmla="*/ 658 h 201664"/>
                        <a:gd name="connsiteX8" fmla="*/ 201753 w 201664"/>
                        <a:gd name="connsiteY8" fmla="*/ 4983 h 201664"/>
                        <a:gd name="connsiteX9" fmla="*/ 68270 w 201664"/>
                        <a:gd name="connsiteY9" fmla="*/ 174944 h 201664"/>
                        <a:gd name="connsiteX10" fmla="*/ 69074 w 201664"/>
                        <a:gd name="connsiteY10" fmla="*/ 184638 h 201664"/>
                        <a:gd name="connsiteX11" fmla="*/ 64620 w 201664"/>
                        <a:gd name="connsiteY11" fmla="*/ 193721 h 20166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01664" h="201664">
                          <a:moveTo>
                            <a:pt x="64620" y="193721"/>
                          </a:moveTo>
                          <a:lnTo>
                            <a:pt x="12928" y="202259"/>
                          </a:lnTo>
                          <a:cubicBezTo>
                            <a:pt x="5418" y="203500"/>
                            <a:pt x="-1088" y="196994"/>
                            <a:pt x="153" y="189484"/>
                          </a:cubicBezTo>
                          <a:lnTo>
                            <a:pt x="8691" y="137793"/>
                          </a:lnTo>
                          <a:cubicBezTo>
                            <a:pt x="9387" y="133581"/>
                            <a:pt x="14071" y="131223"/>
                            <a:pt x="17778" y="133340"/>
                          </a:cubicBezTo>
                          <a:cubicBezTo>
                            <a:pt x="20694" y="135004"/>
                            <a:pt x="24205" y="135677"/>
                            <a:pt x="28610" y="133738"/>
                          </a:cubicBezTo>
                          <a:cubicBezTo>
                            <a:pt x="28636" y="133730"/>
                            <a:pt x="28662" y="133721"/>
                            <a:pt x="28679" y="133704"/>
                          </a:cubicBezTo>
                          <a:cubicBezTo>
                            <a:pt x="30671" y="132878"/>
                            <a:pt x="45184" y="115919"/>
                            <a:pt x="197428" y="658"/>
                          </a:cubicBezTo>
                          <a:cubicBezTo>
                            <a:pt x="200288" y="-1506"/>
                            <a:pt x="203918" y="2124"/>
                            <a:pt x="201753" y="4983"/>
                          </a:cubicBezTo>
                          <a:cubicBezTo>
                            <a:pt x="85709" y="158230"/>
                            <a:pt x="69188" y="171910"/>
                            <a:pt x="68270" y="174944"/>
                          </a:cubicBezTo>
                          <a:cubicBezTo>
                            <a:pt x="67019" y="179006"/>
                            <a:pt x="67593" y="182034"/>
                            <a:pt x="69074" y="184638"/>
                          </a:cubicBezTo>
                          <a:cubicBezTo>
                            <a:pt x="71182" y="188348"/>
                            <a:pt x="68830" y="193026"/>
                            <a:pt x="64620" y="1937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" name="Freeform: Shape 49">
                      <a:extLst>
                        <a:ext uri="{FF2B5EF4-FFF2-40B4-BE49-F238E27FC236}">
                          <a16:creationId xmlns:a16="http://schemas.microsoft.com/office/drawing/2014/main" id="{94812DB1-827F-4459-8165-71BBE59B21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06516" y="1725739"/>
                      <a:ext cx="419725" cy="418905"/>
                    </a:xfrm>
                    <a:custGeom>
                      <a:avLst/>
                      <a:gdLst>
                        <a:gd name="connsiteX0" fmla="*/ 419194 w 419725"/>
                        <a:gd name="connsiteY0" fmla="*/ 11221 h 418905"/>
                        <a:gd name="connsiteX1" fmla="*/ 272302 w 419725"/>
                        <a:gd name="connsiteY1" fmla="*/ 409937 h 418905"/>
                        <a:gd name="connsiteX2" fmla="*/ 247701 w 419725"/>
                        <a:gd name="connsiteY2" fmla="*/ 415340 h 418905"/>
                        <a:gd name="connsiteX3" fmla="*/ 171795 w 419725"/>
                        <a:gd name="connsiteY3" fmla="*/ 339435 h 418905"/>
                        <a:gd name="connsiteX4" fmla="*/ 170427 w 419725"/>
                        <a:gd name="connsiteY4" fmla="*/ 319548 h 418905"/>
                        <a:gd name="connsiteX5" fmla="*/ 333066 w 419725"/>
                        <a:gd name="connsiteY5" fmla="*/ 104712 h 418905"/>
                        <a:gd name="connsiteX6" fmla="*/ 315014 w 419725"/>
                        <a:gd name="connsiteY6" fmla="*/ 86660 h 418905"/>
                        <a:gd name="connsiteX7" fmla="*/ 100178 w 419725"/>
                        <a:gd name="connsiteY7" fmla="*/ 249300 h 418905"/>
                        <a:gd name="connsiteX8" fmla="*/ 80290 w 419725"/>
                        <a:gd name="connsiteY8" fmla="*/ 247931 h 418905"/>
                        <a:gd name="connsiteX9" fmla="*/ 4385 w 419725"/>
                        <a:gd name="connsiteY9" fmla="*/ 172025 h 418905"/>
                        <a:gd name="connsiteX10" fmla="*/ 9788 w 419725"/>
                        <a:gd name="connsiteY10" fmla="*/ 147424 h 418905"/>
                        <a:gd name="connsiteX11" fmla="*/ 408505 w 419725"/>
                        <a:gd name="connsiteY11" fmla="*/ 531 h 418905"/>
                        <a:gd name="connsiteX12" fmla="*/ 419194 w 419725"/>
                        <a:gd name="connsiteY12" fmla="*/ 11221 h 41890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419725" h="418905">
                          <a:moveTo>
                            <a:pt x="419194" y="11221"/>
                          </a:moveTo>
                          <a:lnTo>
                            <a:pt x="272302" y="409937"/>
                          </a:lnTo>
                          <a:cubicBezTo>
                            <a:pt x="268530" y="420175"/>
                            <a:pt x="255416" y="423056"/>
                            <a:pt x="247701" y="415340"/>
                          </a:cubicBezTo>
                          <a:lnTo>
                            <a:pt x="171795" y="339435"/>
                          </a:lnTo>
                          <a:cubicBezTo>
                            <a:pt x="166438" y="334077"/>
                            <a:pt x="165853" y="325589"/>
                            <a:pt x="170427" y="319548"/>
                          </a:cubicBezTo>
                          <a:lnTo>
                            <a:pt x="333066" y="104712"/>
                          </a:lnTo>
                          <a:cubicBezTo>
                            <a:pt x="342279" y="92379"/>
                            <a:pt x="326544" y="77987"/>
                            <a:pt x="315014" y="86660"/>
                          </a:cubicBezTo>
                          <a:lnTo>
                            <a:pt x="100178" y="249300"/>
                          </a:lnTo>
                          <a:cubicBezTo>
                            <a:pt x="94137" y="253873"/>
                            <a:pt x="85648" y="253289"/>
                            <a:pt x="80290" y="247931"/>
                          </a:cubicBezTo>
                          <a:lnTo>
                            <a:pt x="4385" y="172025"/>
                          </a:lnTo>
                          <a:cubicBezTo>
                            <a:pt x="-3331" y="164309"/>
                            <a:pt x="-450" y="151195"/>
                            <a:pt x="9788" y="147424"/>
                          </a:cubicBezTo>
                          <a:lnTo>
                            <a:pt x="408505" y="531"/>
                          </a:lnTo>
                          <a:cubicBezTo>
                            <a:pt x="415169" y="-1924"/>
                            <a:pt x="421650" y="4556"/>
                            <a:pt x="419194" y="1122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</p:grpSp>
              <p:grpSp>
                <p:nvGrpSpPr>
                  <p:cNvPr id="51" name="Graphic 40">
                    <a:extLst>
                      <a:ext uri="{FF2B5EF4-FFF2-40B4-BE49-F238E27FC236}">
                        <a16:creationId xmlns:a16="http://schemas.microsoft.com/office/drawing/2014/main" id="{A09B0B22-E552-478C-8DCC-F2C883EA5BBA}"/>
                      </a:ext>
                    </a:extLst>
                  </p:cNvPr>
                  <p:cNvGrpSpPr/>
                  <p:nvPr/>
                </p:nvGrpSpPr>
                <p:grpSpPr>
                  <a:xfrm>
                    <a:off x="7315374" y="3952919"/>
                    <a:ext cx="285844" cy="393422"/>
                    <a:chOff x="4074593" y="1724490"/>
                    <a:chExt cx="304956" cy="419725"/>
                  </a:xfrm>
                  <a:solidFill>
                    <a:schemeClr val="bg1"/>
                  </a:solidFill>
                </p:grpSpPr>
                <p:sp>
                  <p:nvSpPr>
                    <p:cNvPr id="52" name="Freeform: Shape 51">
                      <a:extLst>
                        <a:ext uri="{FF2B5EF4-FFF2-40B4-BE49-F238E27FC236}">
                          <a16:creationId xmlns:a16="http://schemas.microsoft.com/office/drawing/2014/main" id="{3B57B595-6A6D-420A-9A88-AFBA92BE25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74593" y="1922056"/>
                      <a:ext cx="304956" cy="222159"/>
                    </a:xfrm>
                    <a:custGeom>
                      <a:avLst/>
                      <a:gdLst>
                        <a:gd name="connsiteX0" fmla="*/ 292971 w 304956"/>
                        <a:gd name="connsiteY0" fmla="*/ 0 h 222159"/>
                        <a:gd name="connsiteX1" fmla="*/ 12297 w 304956"/>
                        <a:gd name="connsiteY1" fmla="*/ 0 h 222159"/>
                        <a:gd name="connsiteX2" fmla="*/ 0 w 304956"/>
                        <a:gd name="connsiteY2" fmla="*/ 12297 h 222159"/>
                        <a:gd name="connsiteX3" fmla="*/ 0 w 304956"/>
                        <a:gd name="connsiteY3" fmla="*/ 141690 h 222159"/>
                        <a:gd name="connsiteX4" fmla="*/ 80477 w 304956"/>
                        <a:gd name="connsiteY4" fmla="*/ 222159 h 222159"/>
                        <a:gd name="connsiteX5" fmla="*/ 224799 w 304956"/>
                        <a:gd name="connsiteY5" fmla="*/ 222159 h 222159"/>
                        <a:gd name="connsiteX6" fmla="*/ 305268 w 304956"/>
                        <a:gd name="connsiteY6" fmla="*/ 141690 h 222159"/>
                        <a:gd name="connsiteX7" fmla="*/ 305268 w 304956"/>
                        <a:gd name="connsiteY7" fmla="*/ 12297 h 222159"/>
                        <a:gd name="connsiteX8" fmla="*/ 292971 w 304956"/>
                        <a:gd name="connsiteY8" fmla="*/ 0 h 222159"/>
                        <a:gd name="connsiteX9" fmla="*/ 171735 w 304956"/>
                        <a:gd name="connsiteY9" fmla="*/ 104275 h 222159"/>
                        <a:gd name="connsiteX10" fmla="*/ 164931 w 304956"/>
                        <a:gd name="connsiteY10" fmla="*/ 104275 h 222159"/>
                        <a:gd name="connsiteX11" fmla="*/ 164931 w 304956"/>
                        <a:gd name="connsiteY11" fmla="*/ 130180 h 222159"/>
                        <a:gd name="connsiteX12" fmla="*/ 152634 w 304956"/>
                        <a:gd name="connsiteY12" fmla="*/ 142477 h 222159"/>
                        <a:gd name="connsiteX13" fmla="*/ 140337 w 304956"/>
                        <a:gd name="connsiteY13" fmla="*/ 130180 h 222159"/>
                        <a:gd name="connsiteX14" fmla="*/ 140337 w 304956"/>
                        <a:gd name="connsiteY14" fmla="*/ 104275 h 222159"/>
                        <a:gd name="connsiteX15" fmla="*/ 133533 w 304956"/>
                        <a:gd name="connsiteY15" fmla="*/ 104275 h 222159"/>
                        <a:gd name="connsiteX16" fmla="*/ 121237 w 304956"/>
                        <a:gd name="connsiteY16" fmla="*/ 91979 h 222159"/>
                        <a:gd name="connsiteX17" fmla="*/ 133533 w 304956"/>
                        <a:gd name="connsiteY17" fmla="*/ 79682 h 222159"/>
                        <a:gd name="connsiteX18" fmla="*/ 171735 w 304956"/>
                        <a:gd name="connsiteY18" fmla="*/ 79682 h 222159"/>
                        <a:gd name="connsiteX19" fmla="*/ 184031 w 304956"/>
                        <a:gd name="connsiteY19" fmla="*/ 91979 h 222159"/>
                        <a:gd name="connsiteX20" fmla="*/ 171735 w 304956"/>
                        <a:gd name="connsiteY20" fmla="*/ 104275 h 22215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304956" h="222159">
                          <a:moveTo>
                            <a:pt x="292971" y="0"/>
                          </a:moveTo>
                          <a:lnTo>
                            <a:pt x="12297" y="0"/>
                          </a:lnTo>
                          <a:cubicBezTo>
                            <a:pt x="5509" y="0"/>
                            <a:pt x="0" y="5509"/>
                            <a:pt x="0" y="12297"/>
                          </a:cubicBezTo>
                          <a:lnTo>
                            <a:pt x="0" y="141690"/>
                          </a:lnTo>
                          <a:cubicBezTo>
                            <a:pt x="0" y="186056"/>
                            <a:pt x="36103" y="222159"/>
                            <a:pt x="80477" y="222159"/>
                          </a:cubicBezTo>
                          <a:lnTo>
                            <a:pt x="224799" y="222159"/>
                          </a:lnTo>
                          <a:cubicBezTo>
                            <a:pt x="269165" y="222159"/>
                            <a:pt x="305268" y="186056"/>
                            <a:pt x="305268" y="141690"/>
                          </a:cubicBezTo>
                          <a:lnTo>
                            <a:pt x="305268" y="12297"/>
                          </a:lnTo>
                          <a:cubicBezTo>
                            <a:pt x="305268" y="5509"/>
                            <a:pt x="299759" y="0"/>
                            <a:pt x="292971" y="0"/>
                          </a:cubicBezTo>
                          <a:close/>
                          <a:moveTo>
                            <a:pt x="171735" y="104275"/>
                          </a:moveTo>
                          <a:lnTo>
                            <a:pt x="164931" y="104275"/>
                          </a:lnTo>
                          <a:lnTo>
                            <a:pt x="164931" y="130180"/>
                          </a:lnTo>
                          <a:cubicBezTo>
                            <a:pt x="164931" y="136976"/>
                            <a:pt x="159422" y="142477"/>
                            <a:pt x="152634" y="142477"/>
                          </a:cubicBezTo>
                          <a:cubicBezTo>
                            <a:pt x="145846" y="142477"/>
                            <a:pt x="140337" y="136976"/>
                            <a:pt x="140337" y="130180"/>
                          </a:cubicBezTo>
                          <a:lnTo>
                            <a:pt x="140337" y="104275"/>
                          </a:lnTo>
                          <a:lnTo>
                            <a:pt x="133533" y="104275"/>
                          </a:lnTo>
                          <a:cubicBezTo>
                            <a:pt x="126737" y="104275"/>
                            <a:pt x="121237" y="98767"/>
                            <a:pt x="121237" y="91979"/>
                          </a:cubicBezTo>
                          <a:cubicBezTo>
                            <a:pt x="121237" y="85183"/>
                            <a:pt x="126737" y="79682"/>
                            <a:pt x="133533" y="79682"/>
                          </a:cubicBezTo>
                          <a:lnTo>
                            <a:pt x="171735" y="79682"/>
                          </a:lnTo>
                          <a:cubicBezTo>
                            <a:pt x="178531" y="79682"/>
                            <a:pt x="184031" y="85183"/>
                            <a:pt x="184031" y="91979"/>
                          </a:cubicBezTo>
                          <a:cubicBezTo>
                            <a:pt x="184031" y="98767"/>
                            <a:pt x="178531" y="104275"/>
                            <a:pt x="171735" y="104275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" name="Freeform: Shape 52">
                      <a:extLst>
                        <a:ext uri="{FF2B5EF4-FFF2-40B4-BE49-F238E27FC236}">
                          <a16:creationId xmlns:a16="http://schemas.microsoft.com/office/drawing/2014/main" id="{A04A513B-AD78-4762-A93B-01C66D8EDF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099186" y="1724490"/>
                      <a:ext cx="255770" cy="172973"/>
                    </a:xfrm>
                    <a:custGeom>
                      <a:avLst/>
                      <a:gdLst>
                        <a:gd name="connsiteX0" fmla="*/ 128041 w 255769"/>
                        <a:gd name="connsiteY0" fmla="*/ 0 h 172972"/>
                        <a:gd name="connsiteX1" fmla="*/ 0 w 255769"/>
                        <a:gd name="connsiteY1" fmla="*/ 128041 h 172972"/>
                        <a:gd name="connsiteX2" fmla="*/ 0 w 255769"/>
                        <a:gd name="connsiteY2" fmla="*/ 172973 h 172972"/>
                        <a:gd name="connsiteX3" fmla="*/ 24593 w 255769"/>
                        <a:gd name="connsiteY3" fmla="*/ 172973 h 172972"/>
                        <a:gd name="connsiteX4" fmla="*/ 24593 w 255769"/>
                        <a:gd name="connsiteY4" fmla="*/ 128041 h 172972"/>
                        <a:gd name="connsiteX5" fmla="*/ 128041 w 255769"/>
                        <a:gd name="connsiteY5" fmla="*/ 24593 h 172972"/>
                        <a:gd name="connsiteX6" fmla="*/ 231488 w 255769"/>
                        <a:gd name="connsiteY6" fmla="*/ 128041 h 172972"/>
                        <a:gd name="connsiteX7" fmla="*/ 231488 w 255769"/>
                        <a:gd name="connsiteY7" fmla="*/ 172973 h 172972"/>
                        <a:gd name="connsiteX8" fmla="*/ 256081 w 255769"/>
                        <a:gd name="connsiteY8" fmla="*/ 172973 h 172972"/>
                        <a:gd name="connsiteX9" fmla="*/ 256081 w 255769"/>
                        <a:gd name="connsiteY9" fmla="*/ 128041 h 172972"/>
                        <a:gd name="connsiteX10" fmla="*/ 128041 w 255769"/>
                        <a:gd name="connsiteY10" fmla="*/ 0 h 1729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55769" h="172972">
                          <a:moveTo>
                            <a:pt x="128041" y="0"/>
                          </a:moveTo>
                          <a:cubicBezTo>
                            <a:pt x="57442" y="0"/>
                            <a:pt x="0" y="57442"/>
                            <a:pt x="0" y="128041"/>
                          </a:cubicBezTo>
                          <a:lnTo>
                            <a:pt x="0" y="172973"/>
                          </a:lnTo>
                          <a:lnTo>
                            <a:pt x="24593" y="172973"/>
                          </a:lnTo>
                          <a:lnTo>
                            <a:pt x="24593" y="128041"/>
                          </a:lnTo>
                          <a:cubicBezTo>
                            <a:pt x="24593" y="71001"/>
                            <a:pt x="71001" y="24593"/>
                            <a:pt x="128041" y="24593"/>
                          </a:cubicBezTo>
                          <a:cubicBezTo>
                            <a:pt x="185081" y="24593"/>
                            <a:pt x="231488" y="71001"/>
                            <a:pt x="231488" y="128041"/>
                          </a:cubicBezTo>
                          <a:lnTo>
                            <a:pt x="231488" y="172973"/>
                          </a:lnTo>
                          <a:lnTo>
                            <a:pt x="256081" y="172973"/>
                          </a:lnTo>
                          <a:lnTo>
                            <a:pt x="256081" y="128041"/>
                          </a:lnTo>
                          <a:cubicBezTo>
                            <a:pt x="256081" y="57442"/>
                            <a:pt x="198640" y="0"/>
                            <a:pt x="128041" y="0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aphic 12">
                    <a:extLst>
                      <a:ext uri="{FF2B5EF4-FFF2-40B4-BE49-F238E27FC236}">
                        <a16:creationId xmlns:a16="http://schemas.microsoft.com/office/drawing/2014/main" id="{81300503-D7F4-4916-B5C9-4D2838EEE848}"/>
                      </a:ext>
                    </a:extLst>
                  </p:cNvPr>
                  <p:cNvGrpSpPr/>
                  <p:nvPr/>
                </p:nvGrpSpPr>
                <p:grpSpPr>
                  <a:xfrm>
                    <a:off x="8336049" y="5448362"/>
                    <a:ext cx="340029" cy="340029"/>
                    <a:chOff x="6640645" y="1724489"/>
                    <a:chExt cx="418905" cy="418905"/>
                  </a:xfrm>
                  <a:solidFill>
                    <a:schemeClr val="bg1"/>
                  </a:solidFill>
                </p:grpSpPr>
                <p:sp>
                  <p:nvSpPr>
                    <p:cNvPr id="55" name="Freeform: Shape 54">
                      <a:extLst>
                        <a:ext uri="{FF2B5EF4-FFF2-40B4-BE49-F238E27FC236}">
                          <a16:creationId xmlns:a16="http://schemas.microsoft.com/office/drawing/2014/main" id="{1A5138D4-3B6F-4D2B-A6A9-10770C5E03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1107" y="1724489"/>
                      <a:ext cx="249212" cy="249212"/>
                    </a:xfrm>
                    <a:custGeom>
                      <a:avLst/>
                      <a:gdLst>
                        <a:gd name="connsiteX0" fmla="*/ 245654 w 249211"/>
                        <a:gd name="connsiteY0" fmla="*/ 176761 h 249211"/>
                        <a:gd name="connsiteX1" fmla="*/ 223446 w 249211"/>
                        <a:gd name="connsiteY1" fmla="*/ 198985 h 249211"/>
                        <a:gd name="connsiteX2" fmla="*/ 133779 w 249211"/>
                        <a:gd name="connsiteY2" fmla="*/ 211716 h 249211"/>
                        <a:gd name="connsiteX3" fmla="*/ 96250 w 249211"/>
                        <a:gd name="connsiteY3" fmla="*/ 249246 h 249211"/>
                        <a:gd name="connsiteX4" fmla="*/ 95963 w 249211"/>
                        <a:gd name="connsiteY4" fmla="*/ 248672 h 249211"/>
                        <a:gd name="connsiteX5" fmla="*/ 42358 w 249211"/>
                        <a:gd name="connsiteY5" fmla="*/ 183418 h 249211"/>
                        <a:gd name="connsiteX6" fmla="*/ 0 w 249211"/>
                        <a:gd name="connsiteY6" fmla="*/ 153020 h 249211"/>
                        <a:gd name="connsiteX7" fmla="*/ 37546 w 249211"/>
                        <a:gd name="connsiteY7" fmla="*/ 115475 h 249211"/>
                        <a:gd name="connsiteX8" fmla="*/ 50269 w 249211"/>
                        <a:gd name="connsiteY8" fmla="*/ 25816 h 249211"/>
                        <a:gd name="connsiteX9" fmla="*/ 72493 w 249211"/>
                        <a:gd name="connsiteY9" fmla="*/ 3600 h 249211"/>
                        <a:gd name="connsiteX10" fmla="*/ 89880 w 249211"/>
                        <a:gd name="connsiteY10" fmla="*/ 3600 h 249211"/>
                        <a:gd name="connsiteX11" fmla="*/ 245654 w 249211"/>
                        <a:gd name="connsiteY11" fmla="*/ 159374 h 249211"/>
                        <a:gd name="connsiteX12" fmla="*/ 245654 w 249211"/>
                        <a:gd name="connsiteY12" fmla="*/ 176761 h 2492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249211" h="249211">
                          <a:moveTo>
                            <a:pt x="245654" y="176761"/>
                          </a:moveTo>
                          <a:lnTo>
                            <a:pt x="223446" y="198985"/>
                          </a:lnTo>
                          <a:cubicBezTo>
                            <a:pt x="199779" y="222636"/>
                            <a:pt x="162996" y="227833"/>
                            <a:pt x="133779" y="211716"/>
                          </a:cubicBezTo>
                          <a:lnTo>
                            <a:pt x="96250" y="249246"/>
                          </a:lnTo>
                          <a:cubicBezTo>
                            <a:pt x="96151" y="249057"/>
                            <a:pt x="96061" y="248860"/>
                            <a:pt x="95963" y="248672"/>
                          </a:cubicBezTo>
                          <a:cubicBezTo>
                            <a:pt x="82073" y="220862"/>
                            <a:pt x="66849" y="207909"/>
                            <a:pt x="42358" y="183418"/>
                          </a:cubicBezTo>
                          <a:cubicBezTo>
                            <a:pt x="26907" y="167966"/>
                            <a:pt x="7916" y="156317"/>
                            <a:pt x="0" y="153020"/>
                          </a:cubicBezTo>
                          <a:lnTo>
                            <a:pt x="37546" y="115475"/>
                          </a:lnTo>
                          <a:cubicBezTo>
                            <a:pt x="21421" y="86291"/>
                            <a:pt x="26610" y="49483"/>
                            <a:pt x="50269" y="25816"/>
                          </a:cubicBezTo>
                          <a:lnTo>
                            <a:pt x="72493" y="3600"/>
                          </a:lnTo>
                          <a:cubicBezTo>
                            <a:pt x="77297" y="-1204"/>
                            <a:pt x="85084" y="-1196"/>
                            <a:pt x="89880" y="3600"/>
                          </a:cubicBezTo>
                          <a:lnTo>
                            <a:pt x="245654" y="159374"/>
                          </a:lnTo>
                          <a:cubicBezTo>
                            <a:pt x="250458" y="164177"/>
                            <a:pt x="250458" y="171965"/>
                            <a:pt x="245654" y="176761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56" name="Freeform: Shape 55">
                      <a:extLst>
                        <a:ext uri="{FF2B5EF4-FFF2-40B4-BE49-F238E27FC236}">
                          <a16:creationId xmlns:a16="http://schemas.microsoft.com/office/drawing/2014/main" id="{90C9563B-B816-45A6-AA90-0204B66951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4861" y="2050351"/>
                      <a:ext cx="89356" cy="89356"/>
                    </a:xfrm>
                    <a:custGeom>
                      <a:avLst/>
                      <a:gdLst>
                        <a:gd name="connsiteX0" fmla="*/ 89647 w 89355"/>
                        <a:gd name="connsiteY0" fmla="*/ 17387 h 89355"/>
                        <a:gd name="connsiteX1" fmla="*/ 20999 w 89355"/>
                        <a:gd name="connsiteY1" fmla="*/ 86035 h 89355"/>
                        <a:gd name="connsiteX2" fmla="*/ 12301 w 89355"/>
                        <a:gd name="connsiteY2" fmla="*/ 89642 h 89355"/>
                        <a:gd name="connsiteX3" fmla="*/ 3603 w 89355"/>
                        <a:gd name="connsiteY3" fmla="*/ 86035 h 89355"/>
                        <a:gd name="connsiteX4" fmla="*/ 3603 w 89355"/>
                        <a:gd name="connsiteY4" fmla="*/ 68648 h 89355"/>
                        <a:gd name="connsiteX5" fmla="*/ 72259 w 89355"/>
                        <a:gd name="connsiteY5" fmla="*/ 0 h 8935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89355" h="89355">
                          <a:moveTo>
                            <a:pt x="89647" y="17387"/>
                          </a:moveTo>
                          <a:lnTo>
                            <a:pt x="20999" y="86035"/>
                          </a:lnTo>
                          <a:cubicBezTo>
                            <a:pt x="18597" y="88437"/>
                            <a:pt x="15449" y="89642"/>
                            <a:pt x="12301" y="89642"/>
                          </a:cubicBezTo>
                          <a:cubicBezTo>
                            <a:pt x="9153" y="89642"/>
                            <a:pt x="6005" y="88437"/>
                            <a:pt x="3603" y="86035"/>
                          </a:cubicBezTo>
                          <a:cubicBezTo>
                            <a:pt x="-1201" y="81232"/>
                            <a:pt x="-1201" y="73452"/>
                            <a:pt x="3603" y="68648"/>
                          </a:cubicBezTo>
                          <a:lnTo>
                            <a:pt x="72259" y="0"/>
                          </a:ln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57" name="Freeform: Shape 56">
                      <a:extLst>
                        <a:ext uri="{FF2B5EF4-FFF2-40B4-BE49-F238E27FC236}">
                          <a16:creationId xmlns:a16="http://schemas.microsoft.com/office/drawing/2014/main" id="{044632C2-278A-4D09-942A-238C4070C2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0645" y="1885506"/>
                      <a:ext cx="258229" cy="258229"/>
                    </a:xfrm>
                    <a:custGeom>
                      <a:avLst/>
                      <a:gdLst>
                        <a:gd name="connsiteX0" fmla="*/ 258646 w 258229"/>
                        <a:gd name="connsiteY0" fmla="*/ 159188 h 258229"/>
                        <a:gd name="connsiteX1" fmla="*/ 218911 w 258229"/>
                        <a:gd name="connsiteY1" fmla="*/ 255110 h 258229"/>
                        <a:gd name="connsiteX2" fmla="*/ 201515 w 258229"/>
                        <a:gd name="connsiteY2" fmla="*/ 255110 h 258229"/>
                        <a:gd name="connsiteX3" fmla="*/ 3597 w 258229"/>
                        <a:gd name="connsiteY3" fmla="*/ 57183 h 258229"/>
                        <a:gd name="connsiteX4" fmla="*/ 3597 w 258229"/>
                        <a:gd name="connsiteY4" fmla="*/ 39796 h 258229"/>
                        <a:gd name="connsiteX5" fmla="*/ 160059 w 258229"/>
                        <a:gd name="connsiteY5" fmla="*/ 14284 h 258229"/>
                        <a:gd name="connsiteX6" fmla="*/ 218911 w 258229"/>
                        <a:gd name="connsiteY6" fmla="*/ 63266 h 258229"/>
                        <a:gd name="connsiteX7" fmla="*/ 258646 w 258229"/>
                        <a:gd name="connsiteY7" fmla="*/ 159188 h 25822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258229" h="258229">
                          <a:moveTo>
                            <a:pt x="258646" y="159188"/>
                          </a:moveTo>
                          <a:cubicBezTo>
                            <a:pt x="258629" y="194751"/>
                            <a:pt x="245023" y="228980"/>
                            <a:pt x="218911" y="255110"/>
                          </a:cubicBezTo>
                          <a:cubicBezTo>
                            <a:pt x="214137" y="259884"/>
                            <a:pt x="206351" y="259928"/>
                            <a:pt x="201515" y="255110"/>
                          </a:cubicBezTo>
                          <a:lnTo>
                            <a:pt x="3597" y="57183"/>
                          </a:lnTo>
                          <a:cubicBezTo>
                            <a:pt x="-1189" y="52397"/>
                            <a:pt x="-1209" y="44602"/>
                            <a:pt x="3597" y="39796"/>
                          </a:cubicBezTo>
                          <a:cubicBezTo>
                            <a:pt x="44922" y="-1529"/>
                            <a:pt x="107799" y="-11784"/>
                            <a:pt x="160059" y="14284"/>
                          </a:cubicBezTo>
                          <a:cubicBezTo>
                            <a:pt x="183785" y="26133"/>
                            <a:pt x="194326" y="38689"/>
                            <a:pt x="218911" y="63266"/>
                          </a:cubicBezTo>
                          <a:cubicBezTo>
                            <a:pt x="244534" y="88889"/>
                            <a:pt x="258646" y="123226"/>
                            <a:pt x="258646" y="159188"/>
                          </a:cubicBezTo>
                          <a:close/>
                        </a:path>
                      </a:pathLst>
                    </a:custGeom>
                    <a:grpFill/>
                    <a:ln w="819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41C21162-339E-48DB-8D6D-95BDD8D4DE4B}"/>
                      </a:ext>
                    </a:extLst>
                  </p:cNvPr>
                  <p:cNvSpPr txBox="1"/>
                  <p:nvPr/>
                </p:nvSpPr>
                <p:spPr>
                  <a:xfrm>
                    <a:off x="9187069" y="4028188"/>
                    <a:ext cx="1521576" cy="51397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20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AMBITION</a:t>
                    </a:r>
                  </a:p>
                </p:txBody>
              </p:sp>
            </p:grp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F124FBDF-4F50-48EB-AA71-3621644593C0}"/>
                  </a:ext>
                </a:extLst>
              </p:cNvPr>
              <p:cNvGrpSpPr/>
              <p:nvPr/>
            </p:nvGrpSpPr>
            <p:grpSpPr>
              <a:xfrm>
                <a:off x="5525425" y="2227270"/>
                <a:ext cx="3630331" cy="917477"/>
                <a:chOff x="5653256" y="2866329"/>
                <a:chExt cx="3630331" cy="917477"/>
              </a:xfrm>
            </p:grpSpPr>
            <p:sp>
              <p:nvSpPr>
                <p:cNvPr id="64" name="Rectangle: Rounded Corners 63">
                  <a:extLst>
                    <a:ext uri="{FF2B5EF4-FFF2-40B4-BE49-F238E27FC236}">
                      <a16:creationId xmlns:a16="http://schemas.microsoft.com/office/drawing/2014/main" id="{D2B3A518-C6DE-448C-AF08-BCBA7F302FB8}"/>
                    </a:ext>
                  </a:extLst>
                </p:cNvPr>
                <p:cNvSpPr/>
                <p:nvPr/>
              </p:nvSpPr>
              <p:spPr>
                <a:xfrm>
                  <a:off x="5653256" y="2866329"/>
                  <a:ext cx="3630331" cy="917477"/>
                </a:xfrm>
                <a:prstGeom prst="roundRect">
                  <a:avLst>
                    <a:gd name="adj" fmla="val 467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outerShdw blurRad="1270000" sx="88000" sy="88000" algn="ctr" rotWithShape="0">
                    <a:schemeClr val="accent1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40690225-82DD-4619-B3B8-17CBC44C37FF}"/>
                    </a:ext>
                  </a:extLst>
                </p:cNvPr>
                <p:cNvGrpSpPr/>
                <p:nvPr/>
              </p:nvGrpSpPr>
              <p:grpSpPr>
                <a:xfrm>
                  <a:off x="5938008" y="3076621"/>
                  <a:ext cx="552865" cy="496893"/>
                  <a:chOff x="6935147" y="4533327"/>
                  <a:chExt cx="552865" cy="496893"/>
                </a:xfrm>
              </p:grpSpPr>
              <p:sp>
                <p:nvSpPr>
                  <p:cNvPr id="75" name="Isosceles Triangle 74">
                    <a:extLst>
                      <a:ext uri="{FF2B5EF4-FFF2-40B4-BE49-F238E27FC236}">
                        <a16:creationId xmlns:a16="http://schemas.microsoft.com/office/drawing/2014/main" id="{D4275743-B697-4F1E-A506-C4168A36D90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905277" y="4595082"/>
                    <a:ext cx="433126" cy="373385"/>
                  </a:xfrm>
                  <a:prstGeom prst="triangl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78" name="Isosceles Triangle 77">
                    <a:extLst>
                      <a:ext uri="{FF2B5EF4-FFF2-40B4-BE49-F238E27FC236}">
                        <a16:creationId xmlns:a16="http://schemas.microsoft.com/office/drawing/2014/main" id="{2575EA86-F7A1-4199-A890-72E94F5A91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025387" y="4567596"/>
                    <a:ext cx="496893" cy="428356"/>
                  </a:xfrm>
                  <a:prstGeom prst="triangle">
                    <a:avLst/>
                  </a:prstGeom>
                  <a:solidFill>
                    <a:schemeClr val="accent1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D0FB54DE-9F48-4EE5-A67A-A3DDFAC33FA9}"/>
                    </a:ext>
                  </a:extLst>
                </p:cNvPr>
                <p:cNvGrpSpPr/>
                <p:nvPr/>
              </p:nvGrpSpPr>
              <p:grpSpPr>
                <a:xfrm>
                  <a:off x="6720654" y="2970729"/>
                  <a:ext cx="2242734" cy="708675"/>
                  <a:chOff x="9949266" y="2800713"/>
                  <a:chExt cx="2242734" cy="708675"/>
                </a:xfrm>
              </p:grpSpPr>
              <p:sp>
                <p:nvSpPr>
                  <p:cNvPr id="67" name="Freeform 9">
                    <a:extLst>
                      <a:ext uri="{FF2B5EF4-FFF2-40B4-BE49-F238E27FC236}">
                        <a16:creationId xmlns:a16="http://schemas.microsoft.com/office/drawing/2014/main" id="{7F0C4091-5D8C-4A8E-A99D-3BA18B6941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949266" y="2900499"/>
                    <a:ext cx="115969" cy="127313"/>
                  </a:xfrm>
                  <a:custGeom>
                    <a:avLst/>
                    <a:gdLst>
                      <a:gd name="T0" fmla="*/ 145606 w 329"/>
                      <a:gd name="T1" fmla="*/ 81930 h 364"/>
                      <a:gd name="T2" fmla="*/ 106541 w 329"/>
                      <a:gd name="T3" fmla="*/ 81930 h 364"/>
                      <a:gd name="T4" fmla="*/ 106541 w 329"/>
                      <a:gd name="T5" fmla="*/ 159897 h 364"/>
                      <a:gd name="T6" fmla="*/ 43504 w 329"/>
                      <a:gd name="T7" fmla="*/ 159897 h 364"/>
                      <a:gd name="T8" fmla="*/ 43504 w 329"/>
                      <a:gd name="T9" fmla="*/ 81930 h 364"/>
                      <a:gd name="T10" fmla="*/ 0 w 329"/>
                      <a:gd name="T11" fmla="*/ 81930 h 364"/>
                      <a:gd name="T12" fmla="*/ 75023 w 329"/>
                      <a:gd name="T13" fmla="*/ 0 h 364"/>
                      <a:gd name="T14" fmla="*/ 145606 w 329"/>
                      <a:gd name="T15" fmla="*/ 81930 h 36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9" h="364">
                        <a:moveTo>
                          <a:pt x="328" y="186"/>
                        </a:moveTo>
                        <a:lnTo>
                          <a:pt x="240" y="186"/>
                        </a:lnTo>
                        <a:lnTo>
                          <a:pt x="240" y="363"/>
                        </a:lnTo>
                        <a:lnTo>
                          <a:pt x="98" y="363"/>
                        </a:lnTo>
                        <a:lnTo>
                          <a:pt x="98" y="186"/>
                        </a:lnTo>
                        <a:lnTo>
                          <a:pt x="0" y="186"/>
                        </a:lnTo>
                        <a:lnTo>
                          <a:pt x="169" y="0"/>
                        </a:lnTo>
                        <a:lnTo>
                          <a:pt x="328" y="186"/>
                        </a:lnTo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68" name="Group 67">
                    <a:extLst>
                      <a:ext uri="{FF2B5EF4-FFF2-40B4-BE49-F238E27FC236}">
                        <a16:creationId xmlns:a16="http://schemas.microsoft.com/office/drawing/2014/main" id="{B4AC5304-894C-4038-8E74-F0A5168767EB}"/>
                      </a:ext>
                    </a:extLst>
                  </p:cNvPr>
                  <p:cNvGrpSpPr/>
                  <p:nvPr/>
                </p:nvGrpSpPr>
                <p:grpSpPr>
                  <a:xfrm>
                    <a:off x="10147109" y="2800713"/>
                    <a:ext cx="2044891" cy="708675"/>
                    <a:chOff x="10147109" y="2800713"/>
                    <a:chExt cx="2044891" cy="708675"/>
                  </a:xfrm>
                </p:grpSpPr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4F94EC60-AC0D-4F4D-9F33-228BF0CE528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2800713"/>
                      <a:ext cx="1699273" cy="3268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Lorem ipsum dolor</a:t>
                      </a:r>
                    </a:p>
                  </p:txBody>
                </p:sp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928A2B8F-A653-42E3-A908-146AAB870B3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3035797"/>
                      <a:ext cx="2044891" cy="47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21.000-36.021</a:t>
                      </a:r>
                    </a:p>
                  </p:txBody>
                </p:sp>
              </p:grpSp>
            </p:grpSp>
          </p:grp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DD28B3BA-512D-42EB-B092-9CD0872FBA48}"/>
                  </a:ext>
                </a:extLst>
              </p:cNvPr>
              <p:cNvGrpSpPr/>
              <p:nvPr/>
            </p:nvGrpSpPr>
            <p:grpSpPr>
              <a:xfrm>
                <a:off x="6059480" y="3694042"/>
                <a:ext cx="3630330" cy="917477"/>
                <a:chOff x="5653256" y="4090427"/>
                <a:chExt cx="3630330" cy="917477"/>
              </a:xfrm>
            </p:grpSpPr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0D123A6D-2664-4E64-BDC2-C2E3E6BE4D8B}"/>
                    </a:ext>
                  </a:extLst>
                </p:cNvPr>
                <p:cNvGrpSpPr/>
                <p:nvPr/>
              </p:nvGrpSpPr>
              <p:grpSpPr>
                <a:xfrm>
                  <a:off x="5653256" y="4090427"/>
                  <a:ext cx="3630330" cy="917477"/>
                  <a:chOff x="6210268" y="3850587"/>
                  <a:chExt cx="3630330" cy="917477"/>
                </a:xfrm>
              </p:grpSpPr>
              <p:sp>
                <p:nvSpPr>
                  <p:cNvPr id="91" name="Rectangle: Rounded Corners 90">
                    <a:extLst>
                      <a:ext uri="{FF2B5EF4-FFF2-40B4-BE49-F238E27FC236}">
                        <a16:creationId xmlns:a16="http://schemas.microsoft.com/office/drawing/2014/main" id="{A200670F-F6B0-4715-9419-C80B926A517D}"/>
                      </a:ext>
                    </a:extLst>
                  </p:cNvPr>
                  <p:cNvSpPr/>
                  <p:nvPr/>
                </p:nvSpPr>
                <p:spPr>
                  <a:xfrm>
                    <a:off x="6210268" y="3850587"/>
                    <a:ext cx="3630330" cy="917477"/>
                  </a:xfrm>
                  <a:prstGeom prst="roundRect">
                    <a:avLst>
                      <a:gd name="adj" fmla="val 4672"/>
                    </a:avLst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  <a:effectLst>
                    <a:outerShdw blurRad="1270000" sx="88000" sy="88000" algn="ctr" rotWithShape="0">
                      <a:schemeClr val="accent2">
                        <a:alpha val="1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92" name="Group 91">
                    <a:extLst>
                      <a:ext uri="{FF2B5EF4-FFF2-40B4-BE49-F238E27FC236}">
                        <a16:creationId xmlns:a16="http://schemas.microsoft.com/office/drawing/2014/main" id="{D4D638AF-A5CC-4A2B-AA13-BC5F232320B7}"/>
                      </a:ext>
                    </a:extLst>
                  </p:cNvPr>
                  <p:cNvGrpSpPr/>
                  <p:nvPr/>
                </p:nvGrpSpPr>
                <p:grpSpPr>
                  <a:xfrm>
                    <a:off x="6495020" y="4060879"/>
                    <a:ext cx="552865" cy="496893"/>
                    <a:chOff x="6935147" y="4533327"/>
                    <a:chExt cx="552865" cy="496893"/>
                  </a:xfrm>
                </p:grpSpPr>
                <p:sp>
                  <p:nvSpPr>
                    <p:cNvPr id="93" name="Isosceles Triangle 92">
                      <a:extLst>
                        <a:ext uri="{FF2B5EF4-FFF2-40B4-BE49-F238E27FC236}">
                          <a16:creationId xmlns:a16="http://schemas.microsoft.com/office/drawing/2014/main" id="{120FB4A3-E5D7-43E5-9F69-3DFD50756465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905277" y="4595082"/>
                      <a:ext cx="433126" cy="373385"/>
                    </a:xfrm>
                    <a:prstGeom prst="triangl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94" name="Isosceles Triangle 93">
                      <a:extLst>
                        <a:ext uri="{FF2B5EF4-FFF2-40B4-BE49-F238E27FC236}">
                          <a16:creationId xmlns:a16="http://schemas.microsoft.com/office/drawing/2014/main" id="{5A805B48-0E6B-40E8-8AB1-BB7F7CD0B99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7025387" y="4567596"/>
                      <a:ext cx="496893" cy="428356"/>
                    </a:xfrm>
                    <a:prstGeom prst="triangle">
                      <a:avLst/>
                    </a:prstGeom>
                    <a:solidFill>
                      <a:schemeClr val="accent2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</p:grpSp>
            </p:grp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5F4B689C-682F-47CC-B251-DAA5210A8681}"/>
                    </a:ext>
                  </a:extLst>
                </p:cNvPr>
                <p:cNvGrpSpPr/>
                <p:nvPr/>
              </p:nvGrpSpPr>
              <p:grpSpPr>
                <a:xfrm>
                  <a:off x="6720654" y="4224331"/>
                  <a:ext cx="2242734" cy="708675"/>
                  <a:chOff x="9949266" y="2800713"/>
                  <a:chExt cx="2242734" cy="708675"/>
                </a:xfrm>
              </p:grpSpPr>
              <p:sp>
                <p:nvSpPr>
                  <p:cNvPr id="82" name="Freeform 9">
                    <a:extLst>
                      <a:ext uri="{FF2B5EF4-FFF2-40B4-BE49-F238E27FC236}">
                        <a16:creationId xmlns:a16="http://schemas.microsoft.com/office/drawing/2014/main" id="{950C7B46-8BD7-4805-8AE7-74F6622D94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949266" y="2900499"/>
                    <a:ext cx="115969" cy="127313"/>
                  </a:xfrm>
                  <a:custGeom>
                    <a:avLst/>
                    <a:gdLst>
                      <a:gd name="T0" fmla="*/ 145606 w 329"/>
                      <a:gd name="T1" fmla="*/ 81930 h 364"/>
                      <a:gd name="T2" fmla="*/ 106541 w 329"/>
                      <a:gd name="T3" fmla="*/ 81930 h 364"/>
                      <a:gd name="T4" fmla="*/ 106541 w 329"/>
                      <a:gd name="T5" fmla="*/ 159897 h 364"/>
                      <a:gd name="T6" fmla="*/ 43504 w 329"/>
                      <a:gd name="T7" fmla="*/ 159897 h 364"/>
                      <a:gd name="T8" fmla="*/ 43504 w 329"/>
                      <a:gd name="T9" fmla="*/ 81930 h 364"/>
                      <a:gd name="T10" fmla="*/ 0 w 329"/>
                      <a:gd name="T11" fmla="*/ 81930 h 364"/>
                      <a:gd name="T12" fmla="*/ 75023 w 329"/>
                      <a:gd name="T13" fmla="*/ 0 h 364"/>
                      <a:gd name="T14" fmla="*/ 145606 w 329"/>
                      <a:gd name="T15" fmla="*/ 81930 h 36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9" h="364">
                        <a:moveTo>
                          <a:pt x="328" y="186"/>
                        </a:moveTo>
                        <a:lnTo>
                          <a:pt x="240" y="186"/>
                        </a:lnTo>
                        <a:lnTo>
                          <a:pt x="240" y="363"/>
                        </a:lnTo>
                        <a:lnTo>
                          <a:pt x="98" y="363"/>
                        </a:lnTo>
                        <a:lnTo>
                          <a:pt x="98" y="186"/>
                        </a:lnTo>
                        <a:lnTo>
                          <a:pt x="0" y="186"/>
                        </a:lnTo>
                        <a:lnTo>
                          <a:pt x="169" y="0"/>
                        </a:lnTo>
                        <a:lnTo>
                          <a:pt x="328" y="186"/>
                        </a:lnTo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/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88" name="Group 87">
                    <a:extLst>
                      <a:ext uri="{FF2B5EF4-FFF2-40B4-BE49-F238E27FC236}">
                        <a16:creationId xmlns:a16="http://schemas.microsoft.com/office/drawing/2014/main" id="{9F0F343E-3B87-421C-925F-8CD489D72F1D}"/>
                      </a:ext>
                    </a:extLst>
                  </p:cNvPr>
                  <p:cNvGrpSpPr/>
                  <p:nvPr/>
                </p:nvGrpSpPr>
                <p:grpSpPr>
                  <a:xfrm>
                    <a:off x="10147109" y="2800713"/>
                    <a:ext cx="2044891" cy="708675"/>
                    <a:chOff x="10147109" y="2800713"/>
                    <a:chExt cx="2044891" cy="708675"/>
                  </a:xfrm>
                </p:grpSpPr>
                <p:sp>
                  <p:nvSpPr>
                    <p:cNvPr id="89" name="TextBox 88">
                      <a:extLst>
                        <a:ext uri="{FF2B5EF4-FFF2-40B4-BE49-F238E27FC236}">
                          <a16:creationId xmlns:a16="http://schemas.microsoft.com/office/drawing/2014/main" id="{DD0E87B5-E85A-4764-84A7-E7C0D28291D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2800713"/>
                      <a:ext cx="1699273" cy="3268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Lorem ipsum dolor</a:t>
                      </a:r>
                    </a:p>
                  </p:txBody>
                </p:sp>
                <p:sp>
                  <p:nvSpPr>
                    <p:cNvPr id="90" name="TextBox 89">
                      <a:extLst>
                        <a:ext uri="{FF2B5EF4-FFF2-40B4-BE49-F238E27FC236}">
                          <a16:creationId xmlns:a16="http://schemas.microsoft.com/office/drawing/2014/main" id="{7CBC7671-A77E-4BD4-96C0-5C8E81E9FD7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3035797"/>
                      <a:ext cx="2044891" cy="47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21.000-36.021</a:t>
                      </a:r>
                    </a:p>
                  </p:txBody>
                </p:sp>
              </p:grpSp>
            </p:grp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E22EACD7-1228-4CAC-A991-66A03B5490F4}"/>
                  </a:ext>
                </a:extLst>
              </p:cNvPr>
              <p:cNvGrpSpPr/>
              <p:nvPr/>
            </p:nvGrpSpPr>
            <p:grpSpPr>
              <a:xfrm>
                <a:off x="5525426" y="4945561"/>
                <a:ext cx="3630331" cy="917477"/>
                <a:chOff x="5653256" y="2866329"/>
                <a:chExt cx="3630331" cy="917477"/>
              </a:xfrm>
            </p:grpSpPr>
            <p:sp>
              <p:nvSpPr>
                <p:cNvPr id="96" name="Rectangle: Rounded Corners 95">
                  <a:extLst>
                    <a:ext uri="{FF2B5EF4-FFF2-40B4-BE49-F238E27FC236}">
                      <a16:creationId xmlns:a16="http://schemas.microsoft.com/office/drawing/2014/main" id="{44DF12BC-1699-4E81-AB35-27AF17CC2282}"/>
                    </a:ext>
                  </a:extLst>
                </p:cNvPr>
                <p:cNvSpPr/>
                <p:nvPr/>
              </p:nvSpPr>
              <p:spPr>
                <a:xfrm>
                  <a:off x="5653256" y="2866329"/>
                  <a:ext cx="3630331" cy="917477"/>
                </a:xfrm>
                <a:prstGeom prst="roundRect">
                  <a:avLst>
                    <a:gd name="adj" fmla="val 4672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>
                  <a:outerShdw blurRad="1270000" sx="88000" sy="88000" algn="ctr" rotWithShape="0">
                    <a:schemeClr val="accent3">
                      <a:alpha val="1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BC3582A5-0AC0-4EF6-8491-15D4F411C613}"/>
                    </a:ext>
                  </a:extLst>
                </p:cNvPr>
                <p:cNvGrpSpPr/>
                <p:nvPr/>
              </p:nvGrpSpPr>
              <p:grpSpPr>
                <a:xfrm>
                  <a:off x="5938008" y="3076621"/>
                  <a:ext cx="552865" cy="496893"/>
                  <a:chOff x="6935147" y="4533327"/>
                  <a:chExt cx="552865" cy="496893"/>
                </a:xfrm>
              </p:grpSpPr>
              <p:sp>
                <p:nvSpPr>
                  <p:cNvPr id="103" name="Isosceles Triangle 102">
                    <a:extLst>
                      <a:ext uri="{FF2B5EF4-FFF2-40B4-BE49-F238E27FC236}">
                        <a16:creationId xmlns:a16="http://schemas.microsoft.com/office/drawing/2014/main" id="{126F5D59-9AE1-4A1F-9F42-EA5D10656B8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905277" y="4595082"/>
                    <a:ext cx="433126" cy="373385"/>
                  </a:xfrm>
                  <a:prstGeom prst="triangle">
                    <a:avLst/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4" name="Isosceles Triangle 103">
                    <a:extLst>
                      <a:ext uri="{FF2B5EF4-FFF2-40B4-BE49-F238E27FC236}">
                        <a16:creationId xmlns:a16="http://schemas.microsoft.com/office/drawing/2014/main" id="{76A5FA38-CD5F-4EA7-8C7E-CFA0A897CFB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025387" y="4567596"/>
                    <a:ext cx="496893" cy="428356"/>
                  </a:xfrm>
                  <a:prstGeom prst="triangle">
                    <a:avLst/>
                  </a:prstGeom>
                  <a:solidFill>
                    <a:schemeClr val="accent3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5AA31D07-9041-419C-B14E-673ABABF9D35}"/>
                    </a:ext>
                  </a:extLst>
                </p:cNvPr>
                <p:cNvGrpSpPr/>
                <p:nvPr/>
              </p:nvGrpSpPr>
              <p:grpSpPr>
                <a:xfrm>
                  <a:off x="6720654" y="2970729"/>
                  <a:ext cx="2242734" cy="708675"/>
                  <a:chOff x="9949266" y="2800713"/>
                  <a:chExt cx="2242734" cy="708675"/>
                </a:xfrm>
              </p:grpSpPr>
              <p:sp>
                <p:nvSpPr>
                  <p:cNvPr id="99" name="Freeform 9">
                    <a:extLst>
                      <a:ext uri="{FF2B5EF4-FFF2-40B4-BE49-F238E27FC236}">
                        <a16:creationId xmlns:a16="http://schemas.microsoft.com/office/drawing/2014/main" id="{53285493-ADF9-4BFF-B70B-CE853344D8D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949266" y="2900499"/>
                    <a:ext cx="115969" cy="127313"/>
                  </a:xfrm>
                  <a:custGeom>
                    <a:avLst/>
                    <a:gdLst>
                      <a:gd name="T0" fmla="*/ 145606 w 329"/>
                      <a:gd name="T1" fmla="*/ 81930 h 364"/>
                      <a:gd name="T2" fmla="*/ 106541 w 329"/>
                      <a:gd name="T3" fmla="*/ 81930 h 364"/>
                      <a:gd name="T4" fmla="*/ 106541 w 329"/>
                      <a:gd name="T5" fmla="*/ 159897 h 364"/>
                      <a:gd name="T6" fmla="*/ 43504 w 329"/>
                      <a:gd name="T7" fmla="*/ 159897 h 364"/>
                      <a:gd name="T8" fmla="*/ 43504 w 329"/>
                      <a:gd name="T9" fmla="*/ 81930 h 364"/>
                      <a:gd name="T10" fmla="*/ 0 w 329"/>
                      <a:gd name="T11" fmla="*/ 81930 h 364"/>
                      <a:gd name="T12" fmla="*/ 75023 w 329"/>
                      <a:gd name="T13" fmla="*/ 0 h 364"/>
                      <a:gd name="T14" fmla="*/ 145606 w 329"/>
                      <a:gd name="T15" fmla="*/ 81930 h 36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9" h="364">
                        <a:moveTo>
                          <a:pt x="328" y="186"/>
                        </a:moveTo>
                        <a:lnTo>
                          <a:pt x="240" y="186"/>
                        </a:lnTo>
                        <a:lnTo>
                          <a:pt x="240" y="363"/>
                        </a:lnTo>
                        <a:lnTo>
                          <a:pt x="98" y="363"/>
                        </a:lnTo>
                        <a:lnTo>
                          <a:pt x="98" y="186"/>
                        </a:lnTo>
                        <a:lnTo>
                          <a:pt x="0" y="186"/>
                        </a:lnTo>
                        <a:lnTo>
                          <a:pt x="169" y="0"/>
                        </a:lnTo>
                        <a:lnTo>
                          <a:pt x="328" y="186"/>
                        </a:lnTo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ffectLst/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00" name="Group 99">
                    <a:extLst>
                      <a:ext uri="{FF2B5EF4-FFF2-40B4-BE49-F238E27FC236}">
                        <a16:creationId xmlns:a16="http://schemas.microsoft.com/office/drawing/2014/main" id="{BFE7F8E2-ECE0-45CC-94F9-A28832F391CD}"/>
                      </a:ext>
                    </a:extLst>
                  </p:cNvPr>
                  <p:cNvGrpSpPr/>
                  <p:nvPr/>
                </p:nvGrpSpPr>
                <p:grpSpPr>
                  <a:xfrm>
                    <a:off x="10147109" y="2800713"/>
                    <a:ext cx="2044891" cy="708675"/>
                    <a:chOff x="10147109" y="2800713"/>
                    <a:chExt cx="2044891" cy="708675"/>
                  </a:xfrm>
                </p:grpSpPr>
                <p:sp>
                  <p:nvSpPr>
                    <p:cNvPr id="101" name="TextBox 100">
                      <a:extLst>
                        <a:ext uri="{FF2B5EF4-FFF2-40B4-BE49-F238E27FC236}">
                          <a16:creationId xmlns:a16="http://schemas.microsoft.com/office/drawing/2014/main" id="{F0508A32-CCA3-41BF-9E1E-3AFA7323D7D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2800713"/>
                      <a:ext cx="1699273" cy="3268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Lorem ipsum dolor</a:t>
                      </a:r>
                    </a:p>
                  </p:txBody>
                </p:sp>
                <p:sp>
                  <p:nvSpPr>
                    <p:cNvPr id="102" name="TextBox 101">
                      <a:extLst>
                        <a:ext uri="{FF2B5EF4-FFF2-40B4-BE49-F238E27FC236}">
                          <a16:creationId xmlns:a16="http://schemas.microsoft.com/office/drawing/2014/main" id="{EA2DE7D3-CD98-4FC7-A328-DB61E6B4D9C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147109" y="3035797"/>
                      <a:ext cx="2044891" cy="47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21.000-36.021</a:t>
                      </a:r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74369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fographic Freebies Color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35CFF"/>
      </a:accent1>
      <a:accent2>
        <a:srgbClr val="FFC729"/>
      </a:accent2>
      <a:accent3>
        <a:srgbClr val="76C9F2"/>
      </a:accent3>
      <a:accent4>
        <a:srgbClr val="FD9D67"/>
      </a:accent4>
      <a:accent5>
        <a:srgbClr val="88F561"/>
      </a:accent5>
      <a:accent6>
        <a:srgbClr val="F6B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437</Words>
  <Application>Microsoft Office PowerPoint</Application>
  <PresentationFormat>Widescreen</PresentationFormat>
  <Paragraphs>131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lrs</dc:creator>
  <cp:lastModifiedBy>USER</cp:lastModifiedBy>
  <cp:revision>12</cp:revision>
  <dcterms:created xsi:type="dcterms:W3CDTF">2020-12-02T14:02:29Z</dcterms:created>
  <dcterms:modified xsi:type="dcterms:W3CDTF">2021-07-29T01:56:18Z</dcterms:modified>
</cp:coreProperties>
</file>