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8" r:id="rId2"/>
    <p:sldMasterId id="2147483848" r:id="rId3"/>
  </p:sldMasterIdLst>
  <p:notesMasterIdLst>
    <p:notesMasterId r:id="rId37"/>
  </p:notesMasterIdLst>
  <p:sldIdLst>
    <p:sldId id="356" r:id="rId4"/>
    <p:sldId id="36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6" r:id="rId22"/>
    <p:sldId id="347" r:id="rId23"/>
    <p:sldId id="348" r:id="rId24"/>
    <p:sldId id="349" r:id="rId25"/>
    <p:sldId id="364" r:id="rId26"/>
    <p:sldId id="357" r:id="rId27"/>
    <p:sldId id="358" r:id="rId28"/>
    <p:sldId id="359" r:id="rId29"/>
    <p:sldId id="360" r:id="rId30"/>
    <p:sldId id="361" r:id="rId31"/>
    <p:sldId id="362" r:id="rId32"/>
    <p:sldId id="355" r:id="rId33"/>
    <p:sldId id="351" r:id="rId34"/>
    <p:sldId id="366" r:id="rId35"/>
    <p:sldId id="3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1706F0"/>
    <a:srgbClr val="A4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9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5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6E38-BFE6-4CD9-B65D-E010327AD094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C4387-47F8-4252-9F60-C393100C0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CFA59A6-2422-4577-B4D5-431DC93CAF5D}" type="slidenum">
              <a:rPr lang="en-US" altLang="en-US" sz="1200">
                <a:ea typeface="MS PGothic" pitchFamily="34" charset="-128"/>
                <a:cs typeface="Times New Roman" pitchFamily="18" charset="0"/>
              </a:rPr>
              <a:pPr algn="r" eaLnBrk="1" hangingPunct="1"/>
              <a:t>30</a:t>
            </a:fld>
            <a:endParaRPr lang="en-US" altLang="en-US" sz="12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5C93271-32F9-4183-AFE5-DECD7851E4BA}" type="slidenum">
              <a:rPr lang="vi-VN" altLang="en-US" sz="1200">
                <a:ea typeface="MS PGothic" pitchFamily="34" charset="-128"/>
                <a:cs typeface="Times New Roman" pitchFamily="18" charset="0"/>
              </a:rPr>
              <a:pPr algn="r" eaLnBrk="1" hangingPunct="1"/>
              <a:t>30</a:t>
            </a:fld>
            <a:endParaRPr lang="vi-VN" altLang="en-US" sz="12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0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5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2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2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6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2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971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204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6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4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6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2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1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8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84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55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0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8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2C1C-92B2-43C2-B582-153B0E47AF6C}" type="datetimeFigureOut">
              <a:rPr lang="en-US" smtClean="0"/>
              <a:t>21/8/2021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4.wav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audio" Target="../media/audio4.wav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4.wav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audio" Target="../media/audio4.wav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8.bin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8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11" Type="http://schemas.openxmlformats.org/officeDocument/2006/relationships/image" Target="../media/image75.gif"/><Relationship Id="rId24" Type="http://schemas.openxmlformats.org/officeDocument/2006/relationships/oleObject" Target="../embeddings/oleObject47.bin"/><Relationship Id="rId32" Type="http://schemas.openxmlformats.org/officeDocument/2006/relationships/image" Target="../media/image74.wmf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46.bin"/><Relationship Id="rId28" Type="http://schemas.openxmlformats.org/officeDocument/2006/relationships/oleObject" Target="../embeddings/oleObject49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1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1.bin"/><Relationship Id="rId22" Type="http://schemas.openxmlformats.org/officeDocument/2006/relationships/image" Target="../media/image70.wmf"/><Relationship Id="rId27" Type="http://schemas.openxmlformats.org/officeDocument/2006/relationships/image" Target="../media/image72.wmf"/><Relationship Id="rId30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4.bin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88.wmf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image" Target="../media/image89.wmf"/><Relationship Id="rId29" Type="http://schemas.openxmlformats.org/officeDocument/2006/relationships/image" Target="../media/image9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11" Type="http://schemas.openxmlformats.org/officeDocument/2006/relationships/image" Target="../media/image75.gif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87.wmf"/><Relationship Id="rId23" Type="http://schemas.openxmlformats.org/officeDocument/2006/relationships/oleObject" Target="../embeddings/oleObject72.bin"/><Relationship Id="rId28" Type="http://schemas.openxmlformats.org/officeDocument/2006/relationships/oleObject" Target="../embeddings/oleObject75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70.bin"/><Relationship Id="rId31" Type="http://schemas.openxmlformats.org/officeDocument/2006/relationships/image" Target="../media/image9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90.wmf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0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7.wmf"/><Relationship Id="rId3" Type="http://schemas.openxmlformats.org/officeDocument/2006/relationships/audio" Target="../media/audio5.wav"/><Relationship Id="rId7" Type="http://schemas.openxmlformats.org/officeDocument/2006/relationships/image" Target="../media/image112.gi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jpeg"/><Relationship Id="rId11" Type="http://schemas.openxmlformats.org/officeDocument/2006/relationships/image" Target="../media/image106.wmf"/><Relationship Id="rId5" Type="http://schemas.openxmlformats.org/officeDocument/2006/relationships/image" Target="../media/image110.jpeg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88.bin"/><Relationship Id="rId4" Type="http://schemas.openxmlformats.org/officeDocument/2006/relationships/audio" Target="../media/audio3.wav"/><Relationship Id="rId9" Type="http://schemas.openxmlformats.org/officeDocument/2006/relationships/image" Target="../media/image113.jpeg"/><Relationship Id="rId14" Type="http://schemas.openxmlformats.org/officeDocument/2006/relationships/oleObject" Target="../embeddings/oleObject9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15.wmf"/><Relationship Id="rId3" Type="http://schemas.openxmlformats.org/officeDocument/2006/relationships/audio" Target="../media/audio5.wav"/><Relationship Id="rId7" Type="http://schemas.openxmlformats.org/officeDocument/2006/relationships/image" Target="../media/image112.gi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1.jpeg"/><Relationship Id="rId11" Type="http://schemas.openxmlformats.org/officeDocument/2006/relationships/image" Target="../media/image114.wmf"/><Relationship Id="rId5" Type="http://schemas.openxmlformats.org/officeDocument/2006/relationships/image" Target="../media/image110.jpeg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92.bin"/><Relationship Id="rId4" Type="http://schemas.openxmlformats.org/officeDocument/2006/relationships/audio" Target="../media/audio3.wav"/><Relationship Id="rId9" Type="http://schemas.openxmlformats.org/officeDocument/2006/relationships/image" Target="../media/image113.jpeg"/><Relationship Id="rId14" Type="http://schemas.openxmlformats.org/officeDocument/2006/relationships/oleObject" Target="../embeddings/oleObject9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19.wmf"/><Relationship Id="rId3" Type="http://schemas.openxmlformats.org/officeDocument/2006/relationships/audio" Target="../media/audio5.wav"/><Relationship Id="rId7" Type="http://schemas.openxmlformats.org/officeDocument/2006/relationships/image" Target="../media/image112.gi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jpeg"/><Relationship Id="rId11" Type="http://schemas.openxmlformats.org/officeDocument/2006/relationships/image" Target="../media/image118.wmf"/><Relationship Id="rId5" Type="http://schemas.openxmlformats.org/officeDocument/2006/relationships/image" Target="../media/image110.jpeg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96.bin"/><Relationship Id="rId4" Type="http://schemas.openxmlformats.org/officeDocument/2006/relationships/audio" Target="../media/audio3.wav"/><Relationship Id="rId9" Type="http://schemas.openxmlformats.org/officeDocument/2006/relationships/image" Target="../media/image113.jpeg"/><Relationship Id="rId14" Type="http://schemas.openxmlformats.org/officeDocument/2006/relationships/oleObject" Target="../embeddings/oleObject9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gi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25.wmf"/><Relationship Id="rId3" Type="http://schemas.openxmlformats.org/officeDocument/2006/relationships/audio" Target="../media/audio5.wav"/><Relationship Id="rId7" Type="http://schemas.openxmlformats.org/officeDocument/2006/relationships/image" Target="../media/image127.png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1.jpeg"/><Relationship Id="rId11" Type="http://schemas.openxmlformats.org/officeDocument/2006/relationships/oleObject" Target="../embeddings/oleObject100.bin"/><Relationship Id="rId5" Type="http://schemas.openxmlformats.org/officeDocument/2006/relationships/image" Target="../media/image110.jpeg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13.jpeg"/><Relationship Id="rId4" Type="http://schemas.openxmlformats.org/officeDocument/2006/relationships/audio" Target="../media/audio3.wav"/><Relationship Id="rId9" Type="http://schemas.openxmlformats.org/officeDocument/2006/relationships/image" Target="../media/image128.png"/><Relationship Id="rId14" Type="http://schemas.openxmlformats.org/officeDocument/2006/relationships/image" Target="../media/image12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27.wmf"/><Relationship Id="rId3" Type="http://schemas.openxmlformats.org/officeDocument/2006/relationships/audio" Target="../media/audio5.wav"/><Relationship Id="rId7" Type="http://schemas.openxmlformats.org/officeDocument/2006/relationships/image" Target="../media/image112.gi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1.jpeg"/><Relationship Id="rId11" Type="http://schemas.openxmlformats.org/officeDocument/2006/relationships/image" Target="../media/image126.wmf"/><Relationship Id="rId5" Type="http://schemas.openxmlformats.org/officeDocument/2006/relationships/image" Target="../media/image110.jpeg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104.bin"/><Relationship Id="rId4" Type="http://schemas.openxmlformats.org/officeDocument/2006/relationships/audio" Target="../media/audio3.wav"/><Relationship Id="rId9" Type="http://schemas.openxmlformats.org/officeDocument/2006/relationships/image" Target="../media/image113.jpeg"/><Relationship Id="rId14" Type="http://schemas.openxmlformats.org/officeDocument/2006/relationships/oleObject" Target="../embeddings/oleObject10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gif"/><Relationship Id="rId13" Type="http://schemas.openxmlformats.org/officeDocument/2006/relationships/oleObject" Target="../embeddings/oleObject109.bin"/><Relationship Id="rId3" Type="http://schemas.openxmlformats.org/officeDocument/2006/relationships/audio" Target="../media/audio5.wav"/><Relationship Id="rId7" Type="http://schemas.openxmlformats.org/officeDocument/2006/relationships/image" Target="../media/image138.png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2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jpeg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110.jpeg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13.jpeg"/><Relationship Id="rId4" Type="http://schemas.openxmlformats.org/officeDocument/2006/relationships/audio" Target="../media/audio3.wav"/><Relationship Id="rId9" Type="http://schemas.openxmlformats.org/officeDocument/2006/relationships/image" Target="../media/image139.png"/><Relationship Id="rId14" Type="http://schemas.openxmlformats.org/officeDocument/2006/relationships/image" Target="../media/image13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gif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9.png"/><Relationship Id="rId34" Type="http://schemas.openxmlformats.org/officeDocument/2006/relationships/slide" Target="slide12.xml"/><Relationship Id="rId7" Type="http://schemas.openxmlformats.org/officeDocument/2006/relationships/image" Target="../media/image6.gif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5" Type="http://schemas.openxmlformats.org/officeDocument/2006/relationships/slide" Target="slide4.xml"/><Relationship Id="rId33" Type="http://schemas.openxmlformats.org/officeDocument/2006/relationships/slide" Target="slide11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slide" Target="slide7.xml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24" Type="http://schemas.openxmlformats.org/officeDocument/2006/relationships/image" Target="../media/image22.gif"/><Relationship Id="rId32" Type="http://schemas.openxmlformats.org/officeDocument/2006/relationships/slide" Target="slide10.xml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slide" Target="slide6.xml"/><Relationship Id="rId36" Type="http://schemas.openxmlformats.org/officeDocument/2006/relationships/image" Target="../media/image24.png"/><Relationship Id="rId10" Type="http://schemas.openxmlformats.org/officeDocument/2006/relationships/image" Target="../media/image8.gif"/><Relationship Id="rId19" Type="http://schemas.openxmlformats.org/officeDocument/2006/relationships/image" Target="../media/image17.png"/><Relationship Id="rId31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slide" Target="slide14.xml"/><Relationship Id="rId14" Type="http://schemas.openxmlformats.org/officeDocument/2006/relationships/image" Target="../media/image12.gif"/><Relationship Id="rId22" Type="http://schemas.openxmlformats.org/officeDocument/2006/relationships/image" Target="../media/image20.png"/><Relationship Id="rId27" Type="http://schemas.openxmlformats.org/officeDocument/2006/relationships/slide" Target="slide5.xml"/><Relationship Id="rId30" Type="http://schemas.openxmlformats.org/officeDocument/2006/relationships/slide" Target="slide8.xml"/><Relationship Id="rId35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3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3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4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4.wav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4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4.wav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4.wav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6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1.bin"/><Relationship Id="rId4" Type="http://schemas.openxmlformats.org/officeDocument/2006/relationships/slide" Target="slide3.xml"/><Relationship Id="rId9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audio" Target="../media/audio4.wav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png"/><Relationship Id="rId4" Type="http://schemas.openxmlformats.org/officeDocument/2006/relationships/slide" Target="slide3.xml"/><Relationship Id="rId9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34964" y="6200778"/>
            <a:ext cx="11522075" cy="657225"/>
          </a:xfrm>
          <a:prstGeom prst="rect">
            <a:avLst/>
          </a:prstGeom>
          <a:solidFill>
            <a:srgbClr val="0F00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-23254394" y="6112672"/>
            <a:ext cx="4650878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.VnTime" pitchFamily="34" charset="0"/>
              </a:rPr>
              <a:t>Gi¸o viªn thùc hiÖn: V­¬ng ThÞ Ngäc Håi  - §¬n vÞ</a:t>
            </a:r>
            <a:r>
              <a:rPr lang="en-US" altLang="en-US" sz="2800">
                <a:solidFill>
                  <a:schemeClr val="bg1"/>
                </a:solidFill>
                <a:latin typeface=".VnTime" pitchFamily="34" charset="0"/>
              </a:rPr>
              <a:t> :  </a:t>
            </a:r>
            <a:r>
              <a:rPr lang="en-US" altLang="en-US" sz="2800" b="1">
                <a:solidFill>
                  <a:schemeClr val="bg1"/>
                </a:solidFill>
                <a:latin typeface=".VnTime" pitchFamily="34" charset="0"/>
              </a:rPr>
              <a:t>Tæ Khoa häc x· héi  - Tr­êng Trung häc c¬ së Céng Hoµ.</a:t>
            </a:r>
          </a:p>
        </p:txBody>
      </p:sp>
      <p:pic>
        <p:nvPicPr>
          <p:cNvPr id="5124" name="Picture 5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46" y="441325"/>
            <a:ext cx="6596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4" y="80966"/>
            <a:ext cx="1008241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1" name="WordArt 7"/>
          <p:cNvSpPr>
            <a:spLocks noChangeArrowheads="1" noChangeShapeType="1" noTextEdit="1"/>
          </p:cNvSpPr>
          <p:nvPr/>
        </p:nvSpPr>
        <p:spPr bwMode="auto">
          <a:xfrm>
            <a:off x="763398" y="2347912"/>
            <a:ext cx="109728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30000">
                      <a:srgbClr val="66008F">
                        <a:alpha val="58000"/>
                      </a:srgbClr>
                    </a:gs>
                    <a:gs pos="64999">
                      <a:srgbClr val="BA0066">
                        <a:alpha val="78999"/>
                      </a:srgbClr>
                    </a:gs>
                    <a:gs pos="89999">
                      <a:srgbClr val="FF0000">
                        <a:alpha val="93999"/>
                      </a:srgbClr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Tifani HeavyH"/>
              </a:rPr>
              <a:t> </a:t>
            </a:r>
            <a:r>
              <a:rPr lang="en-US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30000">
                      <a:srgbClr val="66008F">
                        <a:alpha val="58000"/>
                      </a:srgbClr>
                    </a:gs>
                    <a:gs pos="64999">
                      <a:srgbClr val="BA0066">
                        <a:alpha val="78999"/>
                      </a:srgbClr>
                    </a:gs>
                    <a:gs pos="89999">
                      <a:srgbClr val="FF0000">
                        <a:alpha val="93999"/>
                      </a:srgbClr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LỚP 9A1 CÓ GIỜ HỌC THẬT BỔ ÍCH   </a:t>
            </a:r>
            <a:endParaRPr lang="en-US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>
                      <a:alpha val="39999"/>
                    </a:srgbClr>
                  </a:gs>
                  <a:gs pos="30000">
                    <a:srgbClr val="66008F">
                      <a:alpha val="58000"/>
                    </a:srgbClr>
                  </a:gs>
                  <a:gs pos="64999">
                    <a:srgbClr val="BA0066">
                      <a:alpha val="78999"/>
                    </a:srgbClr>
                  </a:gs>
                  <a:gs pos="89999">
                    <a:srgbClr val="FF0000">
                      <a:alpha val="93999"/>
                    </a:srgbClr>
                  </a:gs>
                  <a:gs pos="100000">
                    <a:srgbClr val="FF8200"/>
                  </a:gs>
                </a:gsLst>
                <a:path path="rect">
                  <a:fillToRect r="100000" b="100000"/>
                </a:path>
              </a:gradFill>
              <a:effectLst>
                <a:outerShdw dist="45791" dir="2021404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32" name="WordArt 8"/>
          <p:cNvSpPr>
            <a:spLocks noChangeArrowheads="1" noChangeShapeType="1" noTextEdit="1"/>
          </p:cNvSpPr>
          <p:nvPr/>
        </p:nvSpPr>
        <p:spPr bwMode="auto">
          <a:xfrm>
            <a:off x="1298394" y="-221455"/>
            <a:ext cx="10018312" cy="2514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PHÒNG GIÁODỤC VÀ ĐÀO TẠO HUYỆN ĐÔNG ANH  </a:t>
            </a:r>
            <a:endParaRPr lang="en-US" sz="32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2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THCS </a:t>
            </a:r>
            <a:r>
              <a:rPr lang="en-US" sz="32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2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Huy</a:t>
            </a:r>
            <a:r>
              <a:rPr lang="en-US" sz="32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Tưởng</a:t>
            </a:r>
            <a:endParaRPr lang="en-US" sz="32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0233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5088543" y="4343403"/>
            <a:ext cx="11232889" cy="10652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8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PHẠM THỊ XUÂN PHƯƠNG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7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  <p:bldP spid="1802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CÂU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2:Với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14094"/>
              </p:ext>
            </p:extLst>
          </p:nvPr>
        </p:nvGraphicFramePr>
        <p:xfrm>
          <a:off x="6096000" y="1862283"/>
          <a:ext cx="35369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4" name="Equation" r:id="rId6" imgW="1079280" imgH="241200" progId="Equation.DSMT4">
                  <p:embed/>
                </p:oleObj>
              </mc:Choice>
              <mc:Fallback>
                <p:oleObj name="Equation" r:id="rId6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862283"/>
                        <a:ext cx="3536950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61999"/>
              </p:ext>
            </p:extLst>
          </p:nvPr>
        </p:nvGraphicFramePr>
        <p:xfrm>
          <a:off x="5195141" y="4193060"/>
          <a:ext cx="1469270" cy="65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5141" y="4193060"/>
                        <a:ext cx="1469270" cy="65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9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3: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671543"/>
              </p:ext>
            </p:extLst>
          </p:nvPr>
        </p:nvGraphicFramePr>
        <p:xfrm>
          <a:off x="7331075" y="1747838"/>
          <a:ext cx="18319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Equation" r:id="rId6" imgW="647640" imgH="457200" progId="Equation.DSMT4">
                  <p:embed/>
                </p:oleObj>
              </mc:Choice>
              <mc:Fallback>
                <p:oleObj name="Equation" r:id="rId6" imgW="647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31075" y="1747838"/>
                        <a:ext cx="18319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36016"/>
              </p:ext>
            </p:extLst>
          </p:nvPr>
        </p:nvGraphicFramePr>
        <p:xfrm>
          <a:off x="5327607" y="4277850"/>
          <a:ext cx="12731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7607" y="4277850"/>
                        <a:ext cx="1273175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75401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	CÂU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HỎI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4:Với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4862"/>
              </p:ext>
            </p:extLst>
          </p:nvPr>
        </p:nvGraphicFramePr>
        <p:xfrm>
          <a:off x="6828566" y="1769291"/>
          <a:ext cx="401242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Equation" r:id="rId6" imgW="1333440" imgH="457200" progId="Equation.DSMT4">
                  <p:embed/>
                </p:oleObj>
              </mc:Choice>
              <mc:Fallback>
                <p:oleObj name="Equation" r:id="rId6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8566" y="1769291"/>
                        <a:ext cx="4012428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96696"/>
              </p:ext>
            </p:extLst>
          </p:nvPr>
        </p:nvGraphicFramePr>
        <p:xfrm>
          <a:off x="5660090" y="4096871"/>
          <a:ext cx="561415" cy="96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Equation" r:id="rId8" imgW="291960" imgH="444240" progId="Equation.DSMT4">
                  <p:embed/>
                </p:oleObj>
              </mc:Choice>
              <mc:Fallback>
                <p:oleObj name="Equation" r:id="rId8" imgW="291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0090" y="4096871"/>
                        <a:ext cx="561415" cy="96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1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5: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72548"/>
              </p:ext>
            </p:extLst>
          </p:nvPr>
        </p:nvGraphicFramePr>
        <p:xfrm>
          <a:off x="7277567" y="1626058"/>
          <a:ext cx="16002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Equation" r:id="rId6" imgW="558720" imgH="419040" progId="Equation.DSMT4">
                  <p:embed/>
                </p:oleObj>
              </mc:Choice>
              <mc:Fallback>
                <p:oleObj name="Equation" r:id="rId6" imgW="558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7567" y="1626058"/>
                        <a:ext cx="1600200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28179"/>
              </p:ext>
            </p:extLst>
          </p:nvPr>
        </p:nvGraphicFramePr>
        <p:xfrm>
          <a:off x="5056842" y="4279437"/>
          <a:ext cx="12001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6842" y="4279437"/>
                        <a:ext cx="120015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9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09596"/>
              </p:ext>
            </p:extLst>
          </p:nvPr>
        </p:nvGraphicFramePr>
        <p:xfrm>
          <a:off x="1586831" y="1525235"/>
          <a:ext cx="2462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9" name="Equation" r:id="rId3" imgW="698400" imgH="457200" progId="Equation.DSMT4">
                  <p:embed/>
                </p:oleObj>
              </mc:Choice>
              <mc:Fallback>
                <p:oleObj name="Equation" r:id="rId3" imgW="69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31" y="1525235"/>
                        <a:ext cx="2462212" cy="1446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97857"/>
              </p:ext>
            </p:extLst>
          </p:nvPr>
        </p:nvGraphicFramePr>
        <p:xfrm>
          <a:off x="5483397" y="1575708"/>
          <a:ext cx="3289954" cy="134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0" name="Equation" r:id="rId5" imgW="1091880" imgH="457200" progId="Equation.DSMT4">
                  <p:embed/>
                </p:oleObj>
              </mc:Choice>
              <mc:Fallback>
                <p:oleObj name="Equation" r:id="rId5" imgW="1091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3397" y="1575708"/>
                        <a:ext cx="3289954" cy="134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8570"/>
              </p:ext>
            </p:extLst>
          </p:nvPr>
        </p:nvGraphicFramePr>
        <p:xfrm>
          <a:off x="1109460" y="3307977"/>
          <a:ext cx="3416953" cy="133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" name="Equation" r:id="rId7" imgW="1079280" imgH="457200" progId="Equation.DSMT4">
                  <p:embed/>
                </p:oleObj>
              </mc:Choice>
              <mc:Fallback>
                <p:oleObj name="Equation" r:id="rId7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9460" y="3307977"/>
                        <a:ext cx="3416953" cy="133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88124"/>
              </p:ext>
            </p:extLst>
          </p:nvPr>
        </p:nvGraphicFramePr>
        <p:xfrm>
          <a:off x="5655159" y="3338269"/>
          <a:ext cx="27289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2" name="Equation" r:id="rId9" imgW="952200" imgH="419040" progId="Equation.DSMT4">
                  <p:embed/>
                </p:oleObj>
              </mc:Choice>
              <mc:Fallback>
                <p:oleObj name="Equation" r:id="rId9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5159" y="3338269"/>
                        <a:ext cx="2728913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54032"/>
              </p:ext>
            </p:extLst>
          </p:nvPr>
        </p:nvGraphicFramePr>
        <p:xfrm>
          <a:off x="1586831" y="1521918"/>
          <a:ext cx="2462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3" name="Equation" r:id="rId11" imgW="698400" imgH="457200" progId="Equation.DSMT4">
                  <p:embed/>
                </p:oleObj>
              </mc:Choice>
              <mc:Fallback>
                <p:oleObj name="Equation" r:id="rId11" imgW="69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31" y="1521918"/>
                        <a:ext cx="2462212" cy="1446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55536"/>
              </p:ext>
            </p:extLst>
          </p:nvPr>
        </p:nvGraphicFramePr>
        <p:xfrm>
          <a:off x="5483397" y="1576552"/>
          <a:ext cx="3289954" cy="134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4" name="Equation" r:id="rId13" imgW="1091880" imgH="457200" progId="Equation.DSMT4">
                  <p:embed/>
                </p:oleObj>
              </mc:Choice>
              <mc:Fallback>
                <p:oleObj name="Equation" r:id="rId13" imgW="1091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83397" y="1576552"/>
                        <a:ext cx="3289954" cy="134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66264"/>
              </p:ext>
            </p:extLst>
          </p:nvPr>
        </p:nvGraphicFramePr>
        <p:xfrm>
          <a:off x="1109460" y="3311374"/>
          <a:ext cx="3416953" cy="133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5" name="Equation" r:id="rId15" imgW="1079280" imgH="457200" progId="Equation.DSMT4">
                  <p:embed/>
                </p:oleObj>
              </mc:Choice>
              <mc:Fallback>
                <p:oleObj name="Equation" r:id="rId15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09460" y="3311374"/>
                        <a:ext cx="3416953" cy="133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56323"/>
              </p:ext>
            </p:extLst>
          </p:nvPr>
        </p:nvGraphicFramePr>
        <p:xfrm>
          <a:off x="5655158" y="3338269"/>
          <a:ext cx="27289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" name="Equation" r:id="rId17" imgW="952200" imgH="419040" progId="Equation.DSMT4">
                  <p:embed/>
                </p:oleObj>
              </mc:Choice>
              <mc:Fallback>
                <p:oleObj name="Equation" r:id="rId17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55158" y="3338269"/>
                        <a:ext cx="2728913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Callout 15"/>
          <p:cNvSpPr/>
          <p:nvPr/>
        </p:nvSpPr>
        <p:spPr>
          <a:xfrm>
            <a:off x="7998793" y="2237621"/>
            <a:ext cx="4024275" cy="1461017"/>
          </a:xfrm>
          <a:prstGeom prst="cloudCallout">
            <a:avLst>
              <a:gd name="adj1" fmla="val 23249"/>
              <a:gd name="adj2" fmla="val 823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72629" y="2567030"/>
            <a:ext cx="327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371" y="25745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8371" y="2561460"/>
            <a:ext cx="369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844" y="2040615"/>
            <a:ext cx="10386502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12 - Bài7 - </a:t>
            </a:r>
            <a:r>
              <a:rPr lang="en-US" sz="7200" b="1" spc="67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72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67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endParaRPr lang="en-US" sz="72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83" y="3739394"/>
            <a:ext cx="11688264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ĐƠN GIẢN BIỂU THỨC CHỨA CĂN.</a:t>
            </a:r>
            <a:endParaRPr lang="en-US" sz="40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13001"/>
            <a:ext cx="3048000" cy="2857500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545013" y="1176434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402513" y="26805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40163" y="595312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382000" y="561657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169893" y="168277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889525" y="1797239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00"/>
                            </p:stCondLst>
                            <p:childTnLst>
                              <p:par>
                                <p:cTn id="26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85" y="1035908"/>
            <a:ext cx="4145692" cy="586946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763031" y="1616422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32575"/>
              </p:ext>
            </p:extLst>
          </p:nvPr>
        </p:nvGraphicFramePr>
        <p:xfrm>
          <a:off x="3867150" y="1346200"/>
          <a:ext cx="8016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name="Equation" r:id="rId3" imgW="431640" imgH="444240" progId="Equation.DSMT4">
                  <p:embed/>
                </p:oleObj>
              </mc:Choice>
              <mc:Fallback>
                <p:oleObj name="Equation" r:id="rId3" imgW="431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7150" y="1346200"/>
                        <a:ext cx="801688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41059"/>
              </p:ext>
            </p:extLst>
          </p:nvPr>
        </p:nvGraphicFramePr>
        <p:xfrm>
          <a:off x="4746719" y="1419410"/>
          <a:ext cx="636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6" name="Equation" r:id="rId5" imgW="342720" imgH="419040" progId="Equation.DSMT4">
                  <p:embed/>
                </p:oleObj>
              </mc:Choice>
              <mc:Fallback>
                <p:oleObj name="Equation" r:id="rId5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6719" y="1419410"/>
                        <a:ext cx="636587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13265"/>
              </p:ext>
            </p:extLst>
          </p:nvPr>
        </p:nvGraphicFramePr>
        <p:xfrm>
          <a:off x="1358154" y="2527153"/>
          <a:ext cx="925883" cy="1117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7" name="Equation" r:id="rId7" imgW="368280" imgH="444240" progId="Equation.DSMT4">
                  <p:embed/>
                </p:oleObj>
              </mc:Choice>
              <mc:Fallback>
                <p:oleObj name="Equation" r:id="rId7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8154" y="2527153"/>
                        <a:ext cx="925883" cy="1117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797064"/>
              </p:ext>
            </p:extLst>
          </p:nvPr>
        </p:nvGraphicFramePr>
        <p:xfrm>
          <a:off x="2272554" y="2539775"/>
          <a:ext cx="25527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8" name="Equation" r:id="rId9" imgW="1015920" imgH="469800" progId="Equation.DSMT4">
                  <p:embed/>
                </p:oleObj>
              </mc:Choice>
              <mc:Fallback>
                <p:oleObj name="Equation" r:id="rId9" imgW="101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72554" y="2539775"/>
                        <a:ext cx="25527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50490"/>
              </p:ext>
            </p:extLst>
          </p:nvPr>
        </p:nvGraphicFramePr>
        <p:xfrm>
          <a:off x="4815729" y="2603156"/>
          <a:ext cx="733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9" name="Equation" r:id="rId11" imgW="291960" imgH="228600" progId="Equation.DSMT4">
                  <p:embed/>
                </p:oleObj>
              </mc:Choice>
              <mc:Fallback>
                <p:oleObj name="Equation" r:id="rId11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15729" y="2603156"/>
                        <a:ext cx="7334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863354" y="3148851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6977" y="3181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5</a:t>
            </a:r>
            <a:endParaRPr lang="en-US" sz="28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04377"/>
              </p:ext>
            </p:extLst>
          </p:nvPr>
        </p:nvGraphicFramePr>
        <p:xfrm>
          <a:off x="2314905" y="2553532"/>
          <a:ext cx="733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0" name="Equation" r:id="rId13" imgW="291960" imgH="228600" progId="Equation.DSMT4">
                  <p:embed/>
                </p:oleObj>
              </mc:Choice>
              <mc:Fallback>
                <p:oleObj name="Equation" r:id="rId13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14905" y="2553532"/>
                        <a:ext cx="7334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86754" y="31450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5</a:t>
            </a:r>
            <a:endParaRPr lang="en-US" sz="2800"/>
          </a:p>
        </p:txBody>
      </p:sp>
      <p:sp>
        <p:nvSpPr>
          <p:cNvPr id="15" name="Freeform 14"/>
          <p:cNvSpPr/>
          <p:nvPr/>
        </p:nvSpPr>
        <p:spPr>
          <a:xfrm>
            <a:off x="1769634" y="2320737"/>
            <a:ext cx="3410174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V="1">
            <a:off x="1768855" y="3668290"/>
            <a:ext cx="3410174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62 -1.85185E-6 L 0.20482 0.0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28581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  <p:bldP spid="12" grpId="1"/>
      <p:bldP spid="14" grpId="0"/>
      <p:bldP spid="14" grpId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785" y="1035908"/>
            <a:ext cx="4145692" cy="586946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106" y="1532966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002228" y="2034886"/>
            <a:ext cx="4135438" cy="1077516"/>
            <a:chOff x="768" y="1104"/>
            <a:chExt cx="2605" cy="905"/>
          </a:xfrm>
        </p:grpSpPr>
        <p:graphicFrame>
          <p:nvGraphicFramePr>
            <p:cNvPr id="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628680"/>
                </p:ext>
              </p:extLst>
            </p:nvPr>
          </p:nvGraphicFramePr>
          <p:xfrm>
            <a:off x="1095" y="1104"/>
            <a:ext cx="501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0" name="Equation" r:id="rId3" imgW="266400" imgH="444240" progId="Equation.DSMT4">
                    <p:embed/>
                  </p:oleObj>
                </mc:Choice>
                <mc:Fallback>
                  <p:oleObj name="Equation" r:id="rId3" imgW="2664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" y="1104"/>
                          <a:ext cx="501" cy="90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23599"/>
                </p:ext>
              </p:extLst>
            </p:nvPr>
          </p:nvGraphicFramePr>
          <p:xfrm>
            <a:off x="1728" y="1104"/>
            <a:ext cx="608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1" name="Equation" r:id="rId5" imgW="342751" imgH="469696" progId="Equation.3">
                    <p:embed/>
                  </p:oleObj>
                </mc:Choice>
                <mc:Fallback>
                  <p:oleObj name="Equation" r:id="rId5" imgW="342751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104"/>
                          <a:ext cx="608" cy="90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768" y="1392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a/ 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536" y="1344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;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256" y="1392"/>
              <a:ext cx="111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x.y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557685" y="1985475"/>
            <a:ext cx="4338638" cy="1090613"/>
            <a:chOff x="3312" y="1044"/>
            <a:chExt cx="2733" cy="916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320" y="1044"/>
              <a:ext cx="4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graphicFrame>
          <p:nvGraphicFramePr>
            <p:cNvPr id="1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297792"/>
                </p:ext>
              </p:extLst>
            </p:nvPr>
          </p:nvGraphicFramePr>
          <p:xfrm>
            <a:off x="3603" y="1134"/>
            <a:ext cx="480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2" name="Equation" r:id="rId7" imgW="266469" imgH="444114" progId="Equation.3">
                    <p:embed/>
                  </p:oleObj>
                </mc:Choice>
                <mc:Fallback>
                  <p:oleObj name="Equation" r:id="rId7" imgW="266469" imgH="4441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" y="1134"/>
                          <a:ext cx="480" cy="80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797585"/>
                </p:ext>
              </p:extLst>
            </p:nvPr>
          </p:nvGraphicFramePr>
          <p:xfrm>
            <a:off x="4224" y="1104"/>
            <a:ext cx="576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3" name="Equation" r:id="rId9" imgW="342751" imgH="444307" progId="Equation.3">
                    <p:embed/>
                  </p:oleObj>
                </mc:Choice>
                <mc:Fallback>
                  <p:oleObj name="Equation" r:id="rId9" imgW="342751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104"/>
                          <a:ext cx="576" cy="85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312" y="1392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b/ 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080" y="1344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;</a:t>
              </a:r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4752" y="1344"/>
              <a:ext cx="129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a.b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043996" y="3115482"/>
            <a:ext cx="1782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9" descr="AG00218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" y="3153147"/>
            <a:ext cx="552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421983" y="3563303"/>
            <a:ext cx="1065213" cy="1077516"/>
            <a:chOff x="768" y="1117"/>
            <a:chExt cx="671" cy="905"/>
          </a:xfrm>
        </p:grpSpPr>
        <p:graphicFrame>
          <p:nvGraphicFramePr>
            <p:cNvPr id="2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138558"/>
                </p:ext>
              </p:extLst>
            </p:nvPr>
          </p:nvGraphicFramePr>
          <p:xfrm>
            <a:off x="938" y="1117"/>
            <a:ext cx="501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4" name="Equation" r:id="rId12" imgW="266400" imgH="444240" progId="Equation.DSMT4">
                    <p:embed/>
                  </p:oleObj>
                </mc:Choice>
                <mc:Fallback>
                  <p:oleObj name="Equation" r:id="rId12" imgW="2664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" y="1117"/>
                          <a:ext cx="501" cy="90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768" y="1392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a/ </a:t>
              </a:r>
            </a:p>
          </p:txBody>
        </p:sp>
      </p:grpSp>
      <p:graphicFrame>
        <p:nvGraphicFramePr>
          <p:cNvPr id="3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96204"/>
              </p:ext>
            </p:extLst>
          </p:nvPr>
        </p:nvGraphicFramePr>
        <p:xfrm>
          <a:off x="1417816" y="3571354"/>
          <a:ext cx="14779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5" name="Equation" r:id="rId14" imgW="495000" imgH="444240" progId="Equation.DSMT4">
                  <p:embed/>
                </p:oleObj>
              </mc:Choice>
              <mc:Fallback>
                <p:oleObj name="Equation" r:id="rId14" imgW="495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816" y="3571354"/>
                        <a:ext cx="1477962" cy="1077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27968"/>
              </p:ext>
            </p:extLst>
          </p:nvPr>
        </p:nvGraphicFramePr>
        <p:xfrm>
          <a:off x="2819210" y="3585198"/>
          <a:ext cx="26892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6" name="Equation" r:id="rId16" imgW="901440" imgH="482400" progId="Equation.DSMT4">
                  <p:embed/>
                </p:oleObj>
              </mc:Choice>
              <mc:Fallback>
                <p:oleObj name="Equation" r:id="rId16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210" y="3585198"/>
                        <a:ext cx="2689225" cy="1171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31947"/>
              </p:ext>
            </p:extLst>
          </p:nvPr>
        </p:nvGraphicFramePr>
        <p:xfrm>
          <a:off x="442785" y="5086287"/>
          <a:ext cx="965200" cy="10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7" name="Equation" r:id="rId18" imgW="342751" imgH="469696" progId="Equation.3">
                  <p:embed/>
                </p:oleObj>
              </mc:Choice>
              <mc:Fallback>
                <p:oleObj name="Equation" r:id="rId18" imgW="342751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5" y="5086287"/>
                        <a:ext cx="965200" cy="10775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28268" y="4643176"/>
            <a:ext cx="177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graphicFrame>
        <p:nvGraphicFramePr>
          <p:cNvPr id="3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0559"/>
              </p:ext>
            </p:extLst>
          </p:nvPr>
        </p:nvGraphicFramePr>
        <p:xfrm>
          <a:off x="1368941" y="5075812"/>
          <a:ext cx="18954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8" name="Equation" r:id="rId19" imgW="672840" imgH="469800" progId="Equation.DSMT4">
                  <p:embed/>
                </p:oleObj>
              </mc:Choice>
              <mc:Fallback>
                <p:oleObj name="Equation" r:id="rId19" imgW="672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941" y="5075812"/>
                        <a:ext cx="1895475" cy="1076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68269"/>
              </p:ext>
            </p:extLst>
          </p:nvPr>
        </p:nvGraphicFramePr>
        <p:xfrm>
          <a:off x="3142179" y="5071022"/>
          <a:ext cx="356076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9" name="Equation" r:id="rId21" imgW="1193760" imgH="507960" progId="Equation.DSMT4">
                  <p:embed/>
                </p:oleObj>
              </mc:Choice>
              <mc:Fallback>
                <p:oleObj name="Equation" r:id="rId21" imgW="1193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179" y="5071022"/>
                        <a:ext cx="3560762" cy="1231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24385" y="3236259"/>
            <a:ext cx="0" cy="33976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91574"/>
              </p:ext>
            </p:extLst>
          </p:nvPr>
        </p:nvGraphicFramePr>
        <p:xfrm>
          <a:off x="7107149" y="3505572"/>
          <a:ext cx="762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" name="Equation" r:id="rId23" imgW="266469" imgH="444114" progId="Equation.3">
                  <p:embed/>
                </p:oleObj>
              </mc:Choice>
              <mc:Fallback>
                <p:oleObj name="Equation" r:id="rId23" imgW="266469" imgH="4441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149" y="3505572"/>
                        <a:ext cx="762000" cy="962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840449" y="3919703"/>
            <a:ext cx="53340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</a:p>
        </p:txBody>
      </p:sp>
      <p:graphicFrame>
        <p:nvGraphicFramePr>
          <p:cNvPr id="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59639"/>
              </p:ext>
            </p:extLst>
          </p:nvPr>
        </p:nvGraphicFramePr>
        <p:xfrm>
          <a:off x="7710488" y="3454400"/>
          <a:ext cx="15160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1" name="Equation" r:id="rId24" imgW="507960" imgH="444240" progId="Equation.DSMT4">
                  <p:embed/>
                </p:oleObj>
              </mc:Choice>
              <mc:Fallback>
                <p:oleObj name="Equation" r:id="rId24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488" y="3454400"/>
                        <a:ext cx="1516062" cy="1077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75461"/>
              </p:ext>
            </p:extLst>
          </p:nvPr>
        </p:nvGraphicFramePr>
        <p:xfrm>
          <a:off x="9130356" y="3468658"/>
          <a:ext cx="26892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2" name="Equation" r:id="rId26" imgW="901440" imgH="482400" progId="Equation.DSMT4">
                  <p:embed/>
                </p:oleObj>
              </mc:Choice>
              <mc:Fallback>
                <p:oleObj name="Equation" r:id="rId26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356" y="3468658"/>
                        <a:ext cx="2689225" cy="1171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6769642" y="4575466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graphicFrame>
        <p:nvGraphicFramePr>
          <p:cNvPr id="4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62017"/>
              </p:ext>
            </p:extLst>
          </p:nvPr>
        </p:nvGraphicFramePr>
        <p:xfrm>
          <a:off x="6796088" y="5037429"/>
          <a:ext cx="914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3" name="Equation" r:id="rId28" imgW="342751" imgH="444307" progId="Equation.3">
                  <p:embed/>
                </p:oleObj>
              </mc:Choice>
              <mc:Fallback>
                <p:oleObj name="Equation" r:id="rId28" imgW="34275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037429"/>
                        <a:ext cx="914400" cy="1019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42702"/>
              </p:ext>
            </p:extLst>
          </p:nvPr>
        </p:nvGraphicFramePr>
        <p:xfrm>
          <a:off x="7625883" y="5017868"/>
          <a:ext cx="18954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4" name="Equation" r:id="rId29" imgW="672840" imgH="520560" progId="Equation.DSMT4">
                  <p:embed/>
                </p:oleObj>
              </mc:Choice>
              <mc:Fallback>
                <p:oleObj name="Equation" r:id="rId29" imgW="6728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883" y="5017868"/>
                        <a:ext cx="1895475" cy="1192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64718"/>
              </p:ext>
            </p:extLst>
          </p:nvPr>
        </p:nvGraphicFramePr>
        <p:xfrm>
          <a:off x="9446555" y="5017868"/>
          <a:ext cx="17526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5" name="Equation" r:id="rId31" imgW="622080" imgH="431640" progId="Equation.DSMT4">
                  <p:embed/>
                </p:oleObj>
              </mc:Choice>
              <mc:Fallback>
                <p:oleObj name="Equation" r:id="rId31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555" y="5017868"/>
                        <a:ext cx="1752600" cy="989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34" grpId="0"/>
      <p:bldP spid="38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62000" y="1622854"/>
            <a:ext cx="8077200" cy="1614488"/>
            <a:chOff x="192" y="592"/>
            <a:chExt cx="5088" cy="135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2" y="592"/>
              <a:ext cx="5088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463550" algn="l"/>
                </a:tabLst>
              </a:pP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400" u="sng" dirty="0" smtClean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2400" b="0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463550" algn="l"/>
                </a:tabLst>
              </a:pP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A, B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A.B ≥ 0 </a:t>
              </a:r>
              <a:r>
                <a:rPr lang="en-US" sz="2400" b="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B ≠ 0, ta </a:t>
              </a:r>
              <a:r>
                <a:rPr lang="en-US" sz="2400" b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endPara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2304" y="1296"/>
            <a:ext cx="1008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3" name="Equation" r:id="rId3" imgW="799753" imgH="482391" progId="Equation.3">
                    <p:embed/>
                  </p:oleObj>
                </mc:Choice>
                <mc:Fallback>
                  <p:oleObj name="Equation" r:id="rId3" imgW="799753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296"/>
                          <a:ext cx="1008" cy="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960" y="960"/>
              <a:ext cx="4320" cy="9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762000" y="3602692"/>
            <a:ext cx="807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u="sng" dirty="0" err="1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L­ưu</a:t>
            </a:r>
            <a:r>
              <a:rPr lang="en-US" sz="2400" u="sng" dirty="0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u="sng" dirty="0" err="1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u="sng" dirty="0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u="sng" dirty="0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b="0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smtClean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2785" y="1035908"/>
            <a:ext cx="4145692" cy="586946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492216"/>
              </p:ext>
            </p:extLst>
          </p:nvPr>
        </p:nvGraphicFramePr>
        <p:xfrm>
          <a:off x="1637275" y="2715186"/>
          <a:ext cx="847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9" name="Equation" r:id="rId3" imgW="457200" imgH="419040" progId="Equation.DSMT4">
                  <p:embed/>
                </p:oleObj>
              </mc:Choice>
              <mc:Fallback>
                <p:oleObj name="Equation" r:id="rId3" imgW="45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7275" y="2715186"/>
                        <a:ext cx="8477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530495"/>
              </p:ext>
            </p:extLst>
          </p:nvPr>
        </p:nvGraphicFramePr>
        <p:xfrm>
          <a:off x="2491350" y="2659624"/>
          <a:ext cx="20716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0" name="Equation" r:id="rId5" imgW="1117440" imgH="457200" progId="Equation.DSMT4">
                  <p:embed/>
                </p:oleObj>
              </mc:Choice>
              <mc:Fallback>
                <p:oleObj name="Equation" r:id="rId5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1350" y="2659624"/>
                        <a:ext cx="207168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16053"/>
              </p:ext>
            </p:extLst>
          </p:nvPr>
        </p:nvGraphicFramePr>
        <p:xfrm>
          <a:off x="4715437" y="2659136"/>
          <a:ext cx="609600" cy="45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1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5437" y="2659136"/>
                        <a:ext cx="609600" cy="45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676471" y="3115552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0094" y="314782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39442" y="2446244"/>
            <a:ext cx="3231225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1838663" y="3513044"/>
            <a:ext cx="3231225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063931"/>
              </p:ext>
            </p:extLst>
          </p:nvPr>
        </p:nvGraphicFramePr>
        <p:xfrm>
          <a:off x="2124637" y="2650099"/>
          <a:ext cx="654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2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4637" y="2650099"/>
                        <a:ext cx="6540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63752"/>
              </p:ext>
            </p:extLst>
          </p:nvPr>
        </p:nvGraphicFramePr>
        <p:xfrm>
          <a:off x="1626815" y="3079696"/>
          <a:ext cx="619125" cy="44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" name="Equation" r:id="rId11" imgW="317160" imgH="228600" progId="Equation.DSMT4">
                  <p:embed/>
                </p:oleObj>
              </mc:Choice>
              <mc:Fallback>
                <p:oleObj name="Equation" r:id="rId11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6815" y="3079696"/>
                        <a:ext cx="619125" cy="445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81837" y="311555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14</a:t>
            </a:r>
            <a:endParaRPr lang="en-US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9466"/>
              </p:ext>
            </p:extLst>
          </p:nvPr>
        </p:nvGraphicFramePr>
        <p:xfrm>
          <a:off x="3833211" y="1312169"/>
          <a:ext cx="900157" cy="10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4" name="Equation" r:id="rId13" imgW="342720" imgH="419040" progId="Equation.DSMT4">
                  <p:embed/>
                </p:oleObj>
              </mc:Choice>
              <mc:Fallback>
                <p:oleObj name="Equation" r:id="rId13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3211" y="1312169"/>
                        <a:ext cx="900157" cy="105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8"/>
          <p:cNvSpPr>
            <a:spLocks noChangeArrowheads="1"/>
          </p:cNvSpPr>
          <p:nvPr/>
        </p:nvSpPr>
        <p:spPr bwMode="auto">
          <a:xfrm>
            <a:off x="628560" y="156415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9623" y="4212288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u="sng" dirty="0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u="sng" dirty="0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66616"/>
              </p:ext>
            </p:extLst>
          </p:nvPr>
        </p:nvGraphicFramePr>
        <p:xfrm>
          <a:off x="2162548" y="4601622"/>
          <a:ext cx="6683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5" name="Equation" r:id="rId15" imgW="330200" imgH="419100" progId="Equation.DSMT4">
                  <p:embed/>
                </p:oleObj>
              </mc:Choice>
              <mc:Fallback>
                <p:oleObj name="Equation" r:id="rId15" imgW="330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48" y="4601622"/>
                        <a:ext cx="6683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67239"/>
              </p:ext>
            </p:extLst>
          </p:nvPr>
        </p:nvGraphicFramePr>
        <p:xfrm>
          <a:off x="3778623" y="4498038"/>
          <a:ext cx="990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6" name="Equation" r:id="rId17" imgW="444240" imgH="419040" progId="Equation.3">
                  <p:embed/>
                </p:oleObj>
              </mc:Choice>
              <mc:Fallback>
                <p:oleObj name="Equation" r:id="rId17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623" y="4498038"/>
                        <a:ext cx="9906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20234"/>
              </p:ext>
            </p:extLst>
          </p:nvPr>
        </p:nvGraphicFramePr>
        <p:xfrm>
          <a:off x="5378823" y="4555188"/>
          <a:ext cx="1219200" cy="65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7" name="Equation" r:id="rId19" imgW="583947" imgH="418918" progId="Equation.3">
                  <p:embed/>
                </p:oleObj>
              </mc:Choice>
              <mc:Fallback>
                <p:oleObj name="Equation" r:id="rId19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823" y="4555188"/>
                        <a:ext cx="1219200" cy="65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0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21211 0.004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7214 0.0062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92 0.00163 L 0.18607 0.00209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4" grpId="0"/>
      <p:bldP spid="14" grpId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4545013" y="1176434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7402513" y="26805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840163" y="595312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382000" y="561657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893007" y="2411320"/>
            <a:ext cx="8229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ahamasBH"/>
              </a:rPr>
              <a:t>.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BahamasBH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169893" y="168277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889525" y="1797239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75786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37563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8995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850" y="159148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u="sng" dirty="0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u="sng" dirty="0" smtClean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55039"/>
              </p:ext>
            </p:extLst>
          </p:nvPr>
        </p:nvGraphicFramePr>
        <p:xfrm>
          <a:off x="7246507" y="1449410"/>
          <a:ext cx="894418" cy="74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0" name="Equation" r:id="rId3" imgW="330200" imgH="419100" progId="Equation.DSMT4">
                  <p:embed/>
                </p:oleObj>
              </mc:Choice>
              <mc:Fallback>
                <p:oleObj name="Equation" r:id="rId3" imgW="330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507" y="1449410"/>
                        <a:ext cx="894418" cy="7413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49483"/>
              </p:ext>
            </p:extLst>
          </p:nvPr>
        </p:nvGraphicFramePr>
        <p:xfrm>
          <a:off x="8203433" y="1398480"/>
          <a:ext cx="1091268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1" name="Equation" r:id="rId5" imgW="444240" imgH="419040" progId="Equation.3">
                  <p:embed/>
                </p:oleObj>
              </mc:Choice>
              <mc:Fallback>
                <p:oleObj name="Equation" r:id="rId5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433" y="1398480"/>
                        <a:ext cx="1091268" cy="8449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11033"/>
              </p:ext>
            </p:extLst>
          </p:nvPr>
        </p:nvGraphicFramePr>
        <p:xfrm>
          <a:off x="9469155" y="1438485"/>
          <a:ext cx="1219200" cy="75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2" name="Equation" r:id="rId7" imgW="583947" imgH="418918" progId="Equation.3">
                  <p:embed/>
                </p:oleObj>
              </mc:Choice>
              <mc:Fallback>
                <p:oleObj name="Equation" r:id="rId7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9155" y="1438485"/>
                        <a:ext cx="1219200" cy="752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35023"/>
              </p:ext>
            </p:extLst>
          </p:nvPr>
        </p:nvGraphicFramePr>
        <p:xfrm>
          <a:off x="1158763" y="2618890"/>
          <a:ext cx="10175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3" name="Equation" r:id="rId9" imgW="342720" imgH="419040" progId="Equation.DSMT4">
                  <p:embed/>
                </p:oleObj>
              </mc:Choice>
              <mc:Fallback>
                <p:oleObj name="Equation" r:id="rId9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763" y="2618890"/>
                        <a:ext cx="1017588" cy="868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043996" y="2048680"/>
            <a:ext cx="1782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AG00218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" y="2086345"/>
            <a:ext cx="552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02539"/>
              </p:ext>
            </p:extLst>
          </p:nvPr>
        </p:nvGraphicFramePr>
        <p:xfrm>
          <a:off x="778697" y="3487253"/>
          <a:ext cx="15446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4" name="Equation" r:id="rId12" imgW="520560" imgH="482400" progId="Equation.DSMT4">
                  <p:embed/>
                </p:oleObj>
              </mc:Choice>
              <mc:Fallback>
                <p:oleObj name="Equation" r:id="rId12" imgW="52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97" y="3487253"/>
                        <a:ext cx="1544638" cy="1001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09485"/>
              </p:ext>
            </p:extLst>
          </p:nvPr>
        </p:nvGraphicFramePr>
        <p:xfrm>
          <a:off x="798513" y="4605338"/>
          <a:ext cx="13557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5" name="Equation" r:id="rId14" imgW="457200" imgH="431640" progId="Equation.DSMT4">
                  <p:embed/>
                </p:oleObj>
              </mc:Choice>
              <mc:Fallback>
                <p:oleObj name="Equation" r:id="rId14" imgW="45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605338"/>
                        <a:ext cx="1355725" cy="896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44719"/>
              </p:ext>
            </p:extLst>
          </p:nvPr>
        </p:nvGraphicFramePr>
        <p:xfrm>
          <a:off x="873153" y="5618647"/>
          <a:ext cx="13557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6" name="Equation" r:id="rId16" imgW="457200" imgH="431640" progId="Equation.DSMT4">
                  <p:embed/>
                </p:oleObj>
              </mc:Choice>
              <mc:Fallback>
                <p:oleObj name="Equation" r:id="rId16" imgW="45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53" y="5618647"/>
                        <a:ext cx="1355725" cy="896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3943015" y="2262557"/>
            <a:ext cx="10420" cy="43543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83195"/>
              </p:ext>
            </p:extLst>
          </p:nvPr>
        </p:nvGraphicFramePr>
        <p:xfrm>
          <a:off x="4540099" y="2227355"/>
          <a:ext cx="1091268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7" name="Equation" r:id="rId18" imgW="444240" imgH="419040" progId="Equation.3">
                  <p:embed/>
                </p:oleObj>
              </mc:Choice>
              <mc:Fallback>
                <p:oleObj name="Equation" r:id="rId18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099" y="2227355"/>
                        <a:ext cx="1091268" cy="8449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55921"/>
              </p:ext>
            </p:extLst>
          </p:nvPr>
        </p:nvGraphicFramePr>
        <p:xfrm>
          <a:off x="4169765" y="3167295"/>
          <a:ext cx="29956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8" name="Equation" r:id="rId19" imgW="1218960" imgH="609480" progId="Equation.DSMT4">
                  <p:embed/>
                </p:oleObj>
              </mc:Choice>
              <mc:Fallback>
                <p:oleObj name="Equation" r:id="rId19" imgW="1218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765" y="3167295"/>
                        <a:ext cx="2995613" cy="1228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21904"/>
              </p:ext>
            </p:extLst>
          </p:nvPr>
        </p:nvGraphicFramePr>
        <p:xfrm>
          <a:off x="4243235" y="4491729"/>
          <a:ext cx="19351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9" name="Equation" r:id="rId21" imgW="787320" imgH="495000" progId="Equation.DSMT4">
                  <p:embed/>
                </p:oleObj>
              </mc:Choice>
              <mc:Fallback>
                <p:oleObj name="Equation" r:id="rId21" imgW="7873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235" y="4491729"/>
                        <a:ext cx="1935163" cy="99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68697"/>
              </p:ext>
            </p:extLst>
          </p:nvPr>
        </p:nvGraphicFramePr>
        <p:xfrm>
          <a:off x="4269859" y="5836927"/>
          <a:ext cx="13414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0" name="Equation" r:id="rId23" imgW="545760" imgH="228600" progId="Equation.DSMT4">
                  <p:embed/>
                </p:oleObj>
              </mc:Choice>
              <mc:Fallback>
                <p:oleObj name="Equation" r:id="rId2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859" y="5836927"/>
                        <a:ext cx="1341437" cy="460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>
            <a:off x="8005833" y="2262557"/>
            <a:ext cx="9342" cy="4337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20121"/>
              </p:ext>
            </p:extLst>
          </p:nvPr>
        </p:nvGraphicFramePr>
        <p:xfrm>
          <a:off x="8803823" y="2320013"/>
          <a:ext cx="1219200" cy="75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1" name="Equation" r:id="rId25" imgW="583947" imgH="418918" progId="Equation.3">
                  <p:embed/>
                </p:oleObj>
              </mc:Choice>
              <mc:Fallback>
                <p:oleObj name="Equation" r:id="rId25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823" y="2320013"/>
                        <a:ext cx="1219200" cy="752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075670"/>
              </p:ext>
            </p:extLst>
          </p:nvPr>
        </p:nvGraphicFramePr>
        <p:xfrm>
          <a:off x="8284086" y="3188310"/>
          <a:ext cx="35893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2" name="Equation" r:id="rId26" imgW="1460160" imgH="609480" progId="Equation.DSMT4">
                  <p:embed/>
                </p:oleObj>
              </mc:Choice>
              <mc:Fallback>
                <p:oleObj name="Equation" r:id="rId26" imgW="14601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086" y="3188310"/>
                        <a:ext cx="3589338" cy="1227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78121"/>
              </p:ext>
            </p:extLst>
          </p:nvPr>
        </p:nvGraphicFramePr>
        <p:xfrm>
          <a:off x="8170863" y="4581525"/>
          <a:ext cx="2247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3" name="Equation" r:id="rId28" imgW="914400" imgH="495000" progId="Equation.DSMT4">
                  <p:embed/>
                </p:oleObj>
              </mc:Choice>
              <mc:Fallback>
                <p:oleObj name="Equation" r:id="rId28" imgW="914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4581525"/>
                        <a:ext cx="2247900" cy="99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5897"/>
              </p:ext>
            </p:extLst>
          </p:nvPr>
        </p:nvGraphicFramePr>
        <p:xfrm>
          <a:off x="8268909" y="5802313"/>
          <a:ext cx="1654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4" name="Equation" r:id="rId30" imgW="672840" imgH="228600" progId="Equation.DSMT4">
                  <p:embed/>
                </p:oleObj>
              </mc:Choice>
              <mc:Fallback>
                <p:oleObj name="Equation" r:id="rId30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909" y="5802313"/>
                        <a:ext cx="1654175" cy="460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57027"/>
              </p:ext>
            </p:extLst>
          </p:nvPr>
        </p:nvGraphicFramePr>
        <p:xfrm>
          <a:off x="1541930" y="3780871"/>
          <a:ext cx="1243256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4" name="Equation" r:id="rId3" imgW="507780" imgH="215806" progId="Equation.3">
                  <p:embed/>
                </p:oleObj>
              </mc:Choice>
              <mc:Fallback>
                <p:oleObj name="Equation" r:id="rId3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930" y="3780871"/>
                        <a:ext cx="1243256" cy="3714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74002"/>
              </p:ext>
            </p:extLst>
          </p:nvPr>
        </p:nvGraphicFramePr>
        <p:xfrm>
          <a:off x="5280493" y="3812044"/>
          <a:ext cx="1243256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5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493" y="3812044"/>
                        <a:ext cx="1243256" cy="3714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20361"/>
              </p:ext>
            </p:extLst>
          </p:nvPr>
        </p:nvGraphicFramePr>
        <p:xfrm>
          <a:off x="5047129" y="5197714"/>
          <a:ext cx="1574791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Equation" r:id="rId7" imgW="622030" imgH="215806" progId="Equation.3">
                  <p:embed/>
                </p:oleObj>
              </mc:Choice>
              <mc:Fallback>
                <p:oleObj name="Equation" r:id="rId7" imgW="62203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129" y="5197714"/>
                        <a:ext cx="1574791" cy="38457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74067"/>
              </p:ext>
            </p:extLst>
          </p:nvPr>
        </p:nvGraphicFramePr>
        <p:xfrm>
          <a:off x="1389529" y="5254865"/>
          <a:ext cx="1574791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Equation" r:id="rId9" imgW="634449" imgH="215713" progId="Equation.3">
                  <p:embed/>
                </p:oleObj>
              </mc:Choice>
              <mc:Fallback>
                <p:oleObj name="Equation" r:id="rId9" imgW="63444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529" y="5254865"/>
                        <a:ext cx="1574791" cy="37385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36366" y="1665531"/>
            <a:ext cx="1906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u="sng" dirty="0" err="1" smtClean="0">
                <a:solidFill>
                  <a:srgbClr val="1706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u="sng" dirty="0" smtClean="0">
                <a:solidFill>
                  <a:srgbClr val="1706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400" i="1" u="sng" dirty="0">
              <a:solidFill>
                <a:srgbClr val="1706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466534" y="1760393"/>
            <a:ext cx="8403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48066" y="3320106"/>
            <a:ext cx="4012327" cy="415738"/>
          </a:xfrm>
          <a:custGeom>
            <a:avLst/>
            <a:gdLst>
              <a:gd name="connsiteX0" fmla="*/ 0 w 3688773"/>
              <a:gd name="connsiteY0" fmla="*/ 384565 h 415738"/>
              <a:gd name="connsiteX1" fmla="*/ 1735282 w 3688773"/>
              <a:gd name="connsiteY1" fmla="*/ 101 h 415738"/>
              <a:gd name="connsiteX2" fmla="*/ 3688773 w 3688773"/>
              <a:gd name="connsiteY2" fmla="*/ 415738 h 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773" h="415738">
                <a:moveTo>
                  <a:pt x="0" y="384565"/>
                </a:moveTo>
                <a:cubicBezTo>
                  <a:pt x="560243" y="189735"/>
                  <a:pt x="1120487" y="-5094"/>
                  <a:pt x="1735282" y="101"/>
                </a:cubicBezTo>
                <a:cubicBezTo>
                  <a:pt x="2350077" y="5296"/>
                  <a:pt x="3019425" y="210517"/>
                  <a:pt x="3688773" y="415738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89630" y="4193044"/>
            <a:ext cx="3944512" cy="446978"/>
          </a:xfrm>
          <a:custGeom>
            <a:avLst/>
            <a:gdLst>
              <a:gd name="connsiteX0" fmla="*/ 3626427 w 3626427"/>
              <a:gd name="connsiteY0" fmla="*/ 0 h 446978"/>
              <a:gd name="connsiteX1" fmla="*/ 1527464 w 3626427"/>
              <a:gd name="connsiteY1" fmla="*/ 446809 h 446978"/>
              <a:gd name="connsiteX2" fmla="*/ 0 w 3626427"/>
              <a:gd name="connsiteY2" fmla="*/ 41563 h 4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7" h="446978">
                <a:moveTo>
                  <a:pt x="3626427" y="0"/>
                </a:moveTo>
                <a:cubicBezTo>
                  <a:pt x="2879147" y="219941"/>
                  <a:pt x="2131868" y="439882"/>
                  <a:pt x="1527464" y="446809"/>
                </a:cubicBezTo>
                <a:cubicBezTo>
                  <a:pt x="923060" y="453736"/>
                  <a:pt x="461530" y="247649"/>
                  <a:pt x="0" y="4156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68848" y="4786605"/>
            <a:ext cx="4012327" cy="415738"/>
          </a:xfrm>
          <a:custGeom>
            <a:avLst/>
            <a:gdLst>
              <a:gd name="connsiteX0" fmla="*/ 0 w 3688773"/>
              <a:gd name="connsiteY0" fmla="*/ 384565 h 415738"/>
              <a:gd name="connsiteX1" fmla="*/ 1735282 w 3688773"/>
              <a:gd name="connsiteY1" fmla="*/ 101 h 415738"/>
              <a:gd name="connsiteX2" fmla="*/ 3688773 w 3688773"/>
              <a:gd name="connsiteY2" fmla="*/ 415738 h 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773" h="415738">
                <a:moveTo>
                  <a:pt x="0" y="384565"/>
                </a:moveTo>
                <a:cubicBezTo>
                  <a:pt x="560243" y="189735"/>
                  <a:pt x="1120487" y="-5094"/>
                  <a:pt x="1735282" y="101"/>
                </a:cubicBezTo>
                <a:cubicBezTo>
                  <a:pt x="2350077" y="5296"/>
                  <a:pt x="3019425" y="210517"/>
                  <a:pt x="3688773" y="415738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10412" y="5659543"/>
            <a:ext cx="3944512" cy="446978"/>
          </a:xfrm>
          <a:custGeom>
            <a:avLst/>
            <a:gdLst>
              <a:gd name="connsiteX0" fmla="*/ 3626427 w 3626427"/>
              <a:gd name="connsiteY0" fmla="*/ 0 h 446978"/>
              <a:gd name="connsiteX1" fmla="*/ 1527464 w 3626427"/>
              <a:gd name="connsiteY1" fmla="*/ 446809 h 446978"/>
              <a:gd name="connsiteX2" fmla="*/ 0 w 3626427"/>
              <a:gd name="connsiteY2" fmla="*/ 41563 h 4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7" h="446978">
                <a:moveTo>
                  <a:pt x="3626427" y="0"/>
                </a:moveTo>
                <a:cubicBezTo>
                  <a:pt x="2879147" y="219941"/>
                  <a:pt x="2131868" y="439882"/>
                  <a:pt x="1527464" y="446809"/>
                </a:cubicBezTo>
                <a:cubicBezTo>
                  <a:pt x="923060" y="453736"/>
                  <a:pt x="461530" y="247649"/>
                  <a:pt x="0" y="4156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50584"/>
              </p:ext>
            </p:extLst>
          </p:nvPr>
        </p:nvGraphicFramePr>
        <p:xfrm>
          <a:off x="5481919" y="1821611"/>
          <a:ext cx="15748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2" name="Equation" r:id="rId3" imgW="787320" imgH="457200" progId="Equation.DSMT4">
                  <p:embed/>
                </p:oleObj>
              </mc:Choice>
              <mc:Fallback>
                <p:oleObj name="Equation" r:id="rId3" imgW="7873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919" y="1821611"/>
                        <a:ext cx="1574800" cy="6556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96635"/>
              </p:ext>
            </p:extLst>
          </p:nvPr>
        </p:nvGraphicFramePr>
        <p:xfrm>
          <a:off x="5786719" y="3326561"/>
          <a:ext cx="2996397" cy="80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" name="Equation" r:id="rId5" imgW="1396800" imgH="520560" progId="Equation.DSMT4">
                  <p:embed/>
                </p:oleObj>
              </mc:Choice>
              <mc:Fallback>
                <p:oleObj name="Equation" r:id="rId5" imgW="1396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19" y="3326561"/>
                        <a:ext cx="2996397" cy="8007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73866"/>
              </p:ext>
            </p:extLst>
          </p:nvPr>
        </p:nvGraphicFramePr>
        <p:xfrm>
          <a:off x="5570381" y="4890248"/>
          <a:ext cx="40263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4" name="Equation" r:id="rId7" imgW="1612900" imgH="457200" progId="Equation.3">
                  <p:embed/>
                </p:oleObj>
              </mc:Choice>
              <mc:Fallback>
                <p:oleObj name="Equation" r:id="rId7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381" y="4890248"/>
                        <a:ext cx="4026338" cy="8191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1919" y="1636515"/>
            <a:ext cx="213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QUÁT:</a:t>
            </a:r>
            <a:endParaRPr lang="en-US" sz="2400" b="1" dirty="0">
              <a:solidFill>
                <a:srgbClr val="1706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80021" y="2180217"/>
            <a:ext cx="1878590" cy="1473798"/>
          </a:xfrm>
          <a:custGeom>
            <a:avLst/>
            <a:gdLst>
              <a:gd name="connsiteX0" fmla="*/ 17517 w 1878590"/>
              <a:gd name="connsiteY0" fmla="*/ 1473798 h 1473798"/>
              <a:gd name="connsiteX1" fmla="*/ 275700 w 1878590"/>
              <a:gd name="connsiteY1" fmla="*/ 946673 h 1473798"/>
              <a:gd name="connsiteX2" fmla="*/ 82063 w 1878590"/>
              <a:gd name="connsiteY2" fmla="*/ 236669 h 1473798"/>
              <a:gd name="connsiteX3" fmla="*/ 1878590 w 1878590"/>
              <a:gd name="connsiteY3" fmla="*/ 0 h 1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590" h="1473798">
                <a:moveTo>
                  <a:pt x="17517" y="1473798"/>
                </a:moveTo>
                <a:cubicBezTo>
                  <a:pt x="141229" y="1313329"/>
                  <a:pt x="264942" y="1152861"/>
                  <a:pt x="275700" y="946673"/>
                </a:cubicBezTo>
                <a:cubicBezTo>
                  <a:pt x="286458" y="740485"/>
                  <a:pt x="-185085" y="394448"/>
                  <a:pt x="82063" y="236669"/>
                </a:cubicBezTo>
                <a:cubicBezTo>
                  <a:pt x="349211" y="78890"/>
                  <a:pt x="1113900" y="39445"/>
                  <a:pt x="187859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86780" y="3745888"/>
            <a:ext cx="2173045" cy="263129"/>
          </a:xfrm>
          <a:custGeom>
            <a:avLst/>
            <a:gdLst>
              <a:gd name="connsiteX0" fmla="*/ 0 w 2173045"/>
              <a:gd name="connsiteY0" fmla="*/ 263129 h 263129"/>
              <a:gd name="connsiteX1" fmla="*/ 462579 w 2173045"/>
              <a:gd name="connsiteY1" fmla="*/ 4946 h 263129"/>
              <a:gd name="connsiteX2" fmla="*/ 2173045 w 2173045"/>
              <a:gd name="connsiteY2" fmla="*/ 37219 h 26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3045" h="263129">
                <a:moveTo>
                  <a:pt x="0" y="263129"/>
                </a:moveTo>
                <a:cubicBezTo>
                  <a:pt x="50202" y="152863"/>
                  <a:pt x="100405" y="42598"/>
                  <a:pt x="462579" y="4946"/>
                </a:cubicBezTo>
                <a:cubicBezTo>
                  <a:pt x="824753" y="-32706"/>
                  <a:pt x="1839558" y="160932"/>
                  <a:pt x="2173045" y="3721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18327" y="4127352"/>
            <a:ext cx="2139792" cy="1204856"/>
          </a:xfrm>
          <a:custGeom>
            <a:avLst/>
            <a:gdLst>
              <a:gd name="connsiteX0" fmla="*/ 93150 w 1749827"/>
              <a:gd name="connsiteY0" fmla="*/ 0 h 1204856"/>
              <a:gd name="connsiteX1" fmla="*/ 512698 w 1749827"/>
              <a:gd name="connsiteY1" fmla="*/ 290456 h 1204856"/>
              <a:gd name="connsiteX2" fmla="*/ 39361 w 1749827"/>
              <a:gd name="connsiteY2" fmla="*/ 903642 h 1204856"/>
              <a:gd name="connsiteX3" fmla="*/ 1749827 w 1749827"/>
              <a:gd name="connsiteY3" fmla="*/ 1204856 h 120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827" h="1204856">
                <a:moveTo>
                  <a:pt x="93150" y="0"/>
                </a:moveTo>
                <a:cubicBezTo>
                  <a:pt x="307406" y="69924"/>
                  <a:pt x="521663" y="139849"/>
                  <a:pt x="512698" y="290456"/>
                </a:cubicBezTo>
                <a:cubicBezTo>
                  <a:pt x="503733" y="441063"/>
                  <a:pt x="-166827" y="751242"/>
                  <a:pt x="39361" y="903642"/>
                </a:cubicBezTo>
                <a:cubicBezTo>
                  <a:pt x="245549" y="1056042"/>
                  <a:pt x="997688" y="1130449"/>
                  <a:pt x="1749827" y="1204856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53542"/>
              </p:ext>
            </p:extLst>
          </p:nvPr>
        </p:nvGraphicFramePr>
        <p:xfrm>
          <a:off x="3804025" y="3456698"/>
          <a:ext cx="19558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5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025" y="3456698"/>
                        <a:ext cx="1955800" cy="328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861729" y="2915790"/>
            <a:ext cx="2115671" cy="18498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9717" y="3121044"/>
            <a:ext cx="1539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</a:t>
            </a:r>
          </a:p>
          <a:p>
            <a:pPr algn="ctr"/>
            <a:r>
              <a:rPr lang="en-US" sz="2400" dirty="0" smtClean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THỨC Ở MẪU</a:t>
            </a:r>
            <a:endParaRPr lang="en-US" sz="2400" dirty="0">
              <a:solidFill>
                <a:srgbClr val="1706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14745"/>
              </p:ext>
            </p:extLst>
          </p:nvPr>
        </p:nvGraphicFramePr>
        <p:xfrm>
          <a:off x="3729319" y="4871198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6" name="Equation" r:id="rId11" imgW="876240" imgH="203040" progId="Equation.DSMT4">
                  <p:embed/>
                </p:oleObj>
              </mc:Choice>
              <mc:Fallback>
                <p:oleObj name="Equation" r:id="rId11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319" y="4871198"/>
                        <a:ext cx="1752600" cy="292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89239"/>
              </p:ext>
            </p:extLst>
          </p:nvPr>
        </p:nvGraphicFramePr>
        <p:xfrm>
          <a:off x="4288119" y="5328398"/>
          <a:ext cx="8128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7" name="Equation" r:id="rId13" imgW="406080" imgH="164880" progId="Equation.DSMT4">
                  <p:embed/>
                </p:oleObj>
              </mc:Choice>
              <mc:Fallback>
                <p:oleObj name="Equation" r:id="rId13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119" y="5328398"/>
                        <a:ext cx="812800" cy="236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70130"/>
              </p:ext>
            </p:extLst>
          </p:nvPr>
        </p:nvGraphicFramePr>
        <p:xfrm>
          <a:off x="4138894" y="1966073"/>
          <a:ext cx="762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8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94" y="1966073"/>
                        <a:ext cx="762000" cy="255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4849813" y="2123702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6703266" y="182637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964725" y="2796802"/>
            <a:ext cx="8229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752600" y="183328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296401" y="151018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75786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37563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5615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6" y="1948249"/>
            <a:ext cx="5280951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a.b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&gt;0 ta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7542"/>
              </p:ext>
            </p:extLst>
          </p:nvPr>
        </p:nvGraphicFramePr>
        <p:xfrm>
          <a:off x="4154063" y="2006434"/>
          <a:ext cx="1398239" cy="69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10" imgW="482391" imgH="431613" progId="Equation.DSMT4">
                  <p:embed/>
                </p:oleObj>
              </mc:Choice>
              <mc:Fallback>
                <p:oleObj name="Equation" r:id="rId10" imgW="482391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063" y="2006434"/>
                        <a:ext cx="1398239" cy="698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02599"/>
              </p:ext>
            </p:extLst>
          </p:nvPr>
        </p:nvGraphicFramePr>
        <p:xfrm>
          <a:off x="4491613" y="4412380"/>
          <a:ext cx="107915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12" imgW="482400" imgH="482400" progId="Equation.DSMT4">
                  <p:embed/>
                </p:oleObj>
              </mc:Choice>
              <mc:Fallback>
                <p:oleObj name="Equation" r:id="rId12" imgW="4824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13" y="4412380"/>
                        <a:ext cx="107915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0588"/>
              </p:ext>
            </p:extLst>
          </p:nvPr>
        </p:nvGraphicFramePr>
        <p:xfrm>
          <a:off x="4045465" y="3277642"/>
          <a:ext cx="1506837" cy="76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14" imgW="609336" imgH="431613" progId="Equation.DSMT4">
                  <p:embed/>
                </p:oleObj>
              </mc:Choice>
              <mc:Fallback>
                <p:oleObj name="Equation" r:id="rId14" imgW="6093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465" y="3277642"/>
                        <a:ext cx="1506837" cy="760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893616"/>
              </p:ext>
            </p:extLst>
          </p:nvPr>
        </p:nvGraphicFramePr>
        <p:xfrm>
          <a:off x="4654379" y="5562600"/>
          <a:ext cx="89792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16" imgW="368140" imgH="444307" progId="Equation.DSMT4">
                  <p:embed/>
                </p:oleObj>
              </mc:Choice>
              <mc:Fallback>
                <p:oleObj name="Equation" r:id="rId16" imgW="368140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379" y="5562600"/>
                        <a:ext cx="897924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4" y="1992291"/>
            <a:ext cx="5280951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077112"/>
                <a:ext cx="9545719" cy="728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077112"/>
                <a:ext cx="9545719" cy="728982"/>
              </a:xfrm>
              <a:prstGeom prst="rect">
                <a:avLst/>
              </a:prstGeom>
              <a:blipFill rotWithShape="0">
                <a:blip r:embed="rId8"/>
                <a:stretch>
                  <a:fillRect b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06830"/>
              </p:ext>
            </p:extLst>
          </p:nvPr>
        </p:nvGraphicFramePr>
        <p:xfrm>
          <a:off x="4135438" y="4551363"/>
          <a:ext cx="17907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10" imgW="799920" imgH="304560" progId="Equation.DSMT4">
                  <p:embed/>
                </p:oleObj>
              </mc:Choice>
              <mc:Fallback>
                <p:oleObj name="Equation" r:id="rId10" imgW="799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4551363"/>
                        <a:ext cx="1790700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86323"/>
              </p:ext>
            </p:extLst>
          </p:nvPr>
        </p:nvGraphicFramePr>
        <p:xfrm>
          <a:off x="3825875" y="3389313"/>
          <a:ext cx="1947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12" imgW="787320" imgH="304560" progId="Equation.DSMT4">
                  <p:embed/>
                </p:oleObj>
              </mc:Choice>
              <mc:Fallback>
                <p:oleObj name="Equation" r:id="rId12" imgW="787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389313"/>
                        <a:ext cx="1947863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89875"/>
              </p:ext>
            </p:extLst>
          </p:nvPr>
        </p:nvGraphicFramePr>
        <p:xfrm>
          <a:off x="4737975" y="5717060"/>
          <a:ext cx="557212" cy="43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Equation" r:id="rId14" imgW="228600" imgH="177480" progId="Equation.DSMT4">
                  <p:embed/>
                </p:oleObj>
              </mc:Choice>
              <mc:Fallback>
                <p:oleObj name="Equation" r:id="rId14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975" y="5717060"/>
                        <a:ext cx="557212" cy="432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85601"/>
              </p:ext>
            </p:extLst>
          </p:nvPr>
        </p:nvGraphicFramePr>
        <p:xfrm>
          <a:off x="4891088" y="2239147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239147"/>
                        <a:ext cx="2794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6" y="1948249"/>
            <a:ext cx="5280951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&lt; 0; y &lt; 0 ta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76012"/>
              </p:ext>
            </p:extLst>
          </p:nvPr>
        </p:nvGraphicFramePr>
        <p:xfrm>
          <a:off x="4411663" y="2151063"/>
          <a:ext cx="8826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Equation" r:id="rId10" imgW="304560" imgH="253800" progId="Equation.DSMT4">
                  <p:embed/>
                </p:oleObj>
              </mc:Choice>
              <mc:Fallback>
                <p:oleObj name="Equation" r:id="rId10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151063"/>
                        <a:ext cx="88265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0179"/>
              </p:ext>
            </p:extLst>
          </p:nvPr>
        </p:nvGraphicFramePr>
        <p:xfrm>
          <a:off x="4491038" y="4592638"/>
          <a:ext cx="1079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4592638"/>
                        <a:ext cx="1079500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68498"/>
              </p:ext>
            </p:extLst>
          </p:nvPr>
        </p:nvGraphicFramePr>
        <p:xfrm>
          <a:off x="4279900" y="3435350"/>
          <a:ext cx="1036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14" imgW="419040" imgH="253800" progId="Equation.DSMT4">
                  <p:embed/>
                </p:oleObj>
              </mc:Choice>
              <mc:Fallback>
                <p:oleObj name="Equation" r:id="rId14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435350"/>
                        <a:ext cx="1036638" cy="44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11725"/>
              </p:ext>
            </p:extLst>
          </p:nvPr>
        </p:nvGraphicFramePr>
        <p:xfrm>
          <a:off x="4638675" y="5741988"/>
          <a:ext cx="9302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Equation" r:id="rId16" imgW="380880" imgH="253800" progId="Equation.DSMT4">
                  <p:embed/>
                </p:oleObj>
              </mc:Choice>
              <mc:Fallback>
                <p:oleObj name="Equation" r:id="rId16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741988"/>
                        <a:ext cx="930275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0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AutoShape 9" descr="Canvas"/>
              <p:cNvSpPr>
                <a:spLocks noChangeArrowheads="1"/>
              </p:cNvSpPr>
              <p:nvPr/>
            </p:nvSpPr>
            <p:spPr bwMode="auto">
              <a:xfrm>
                <a:off x="2390714" y="1981200"/>
                <a:ext cx="5280951" cy="849291"/>
              </a:xfrm>
              <a:prstGeom prst="flowChartAlternateProcess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6−</m:t>
                          </m:r>
                          <m:rad>
                            <m:radPr>
                              <m:degHide m:val="on"/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rad>
                        </m:num>
                        <m:den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12+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1" name="AutoShape 9" descr="Canva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0714" y="1981200"/>
                <a:ext cx="5280951" cy="849291"/>
              </a:xfrm>
              <a:prstGeom prst="flowChartAlternateProcess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077112"/>
                <a:ext cx="9545719" cy="7290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0;</m:t>
                    </m:r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≠12 </m:t>
                    </m:r>
                  </m:oMath>
                </a14:m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077112"/>
                <a:ext cx="9545719" cy="729046"/>
              </a:xfrm>
              <a:prstGeom prst="rect">
                <a:avLst/>
              </a:prstGeom>
              <a:blipFill rotWithShape="0">
                <a:blip r:embed="rId9"/>
                <a:stretch>
                  <a:fillRect b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18642"/>
              </p:ext>
            </p:extLst>
          </p:nvPr>
        </p:nvGraphicFramePr>
        <p:xfrm>
          <a:off x="4405313" y="4451350"/>
          <a:ext cx="12509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Equation" r:id="rId11" imgW="558720" imgH="431640" progId="Equation.DSMT4">
                  <p:embed/>
                </p:oleObj>
              </mc:Choice>
              <mc:Fallback>
                <p:oleObj name="Equation" r:id="rId11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4451350"/>
                        <a:ext cx="1250950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93468"/>
              </p:ext>
            </p:extLst>
          </p:nvPr>
        </p:nvGraphicFramePr>
        <p:xfrm>
          <a:off x="4092575" y="3267075"/>
          <a:ext cx="14144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Equation" r:id="rId13" imgW="571320" imgH="444240" progId="Equation.DSMT4">
                  <p:embed/>
                </p:oleObj>
              </mc:Choice>
              <mc:Fallback>
                <p:oleObj name="Equation" r:id="rId13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267075"/>
                        <a:ext cx="1414463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89807"/>
              </p:ext>
            </p:extLst>
          </p:nvPr>
        </p:nvGraphicFramePr>
        <p:xfrm>
          <a:off x="4321175" y="5573713"/>
          <a:ext cx="13922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Equation" r:id="rId15" imgW="571320" imgH="431640" progId="Equation.DSMT4">
                  <p:embed/>
                </p:oleObj>
              </mc:Choice>
              <mc:Fallback>
                <p:oleObj name="Equation" r:id="rId15" imgW="57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5573713"/>
                        <a:ext cx="1392238" cy="81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0" y="0"/>
          <a:ext cx="571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Equation" r:id="rId17" imgW="571252" imgH="444307" progId="Equation.DSMT4">
                  <p:embed/>
                </p:oleObj>
              </mc:Choice>
              <mc:Fallback>
                <p:oleObj name="Equation" r:id="rId17" imgW="571252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5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1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45465" y="777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6" y="1948249"/>
            <a:ext cx="5280951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355148" y="1116107"/>
                <a:ext cx="10630906" cy="636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5+3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Khi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đó 2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2400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148" y="1116107"/>
                <a:ext cx="10630906" cy="636393"/>
              </a:xfrm>
              <a:prstGeom prst="rect">
                <a:avLst/>
              </a:prstGeom>
              <a:blipFill rotWithShape="0">
                <a:blip r:embed="rId8"/>
                <a:stretch>
                  <a:fillRect l="-860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74600"/>
              </p:ext>
            </p:extLst>
          </p:nvPr>
        </p:nvGraphicFramePr>
        <p:xfrm>
          <a:off x="4676192" y="2133500"/>
          <a:ext cx="470995" cy="4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192" y="2133500"/>
                        <a:ext cx="470995" cy="4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71181"/>
              </p:ext>
            </p:extLst>
          </p:nvPr>
        </p:nvGraphicFramePr>
        <p:xfrm>
          <a:off x="4748199" y="4522594"/>
          <a:ext cx="454025" cy="4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9"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199" y="4522594"/>
                        <a:ext cx="454025" cy="479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36276"/>
              </p:ext>
            </p:extLst>
          </p:nvPr>
        </p:nvGraphicFramePr>
        <p:xfrm>
          <a:off x="4676192" y="3406878"/>
          <a:ext cx="439738" cy="49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0" name="Equation" r:id="rId14" imgW="177480" imgH="177480" progId="Equation.DSMT4">
                  <p:embed/>
                </p:oleObj>
              </mc:Choice>
              <mc:Fallback>
                <p:oleObj name="Equation" r:id="rId14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192" y="3406878"/>
                        <a:ext cx="439738" cy="497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66797"/>
              </p:ext>
            </p:extLst>
          </p:nvPr>
        </p:nvGraphicFramePr>
        <p:xfrm>
          <a:off x="4813703" y="5768181"/>
          <a:ext cx="434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1" name="Equation" r:id="rId16" imgW="177480" imgH="164880" progId="Equation.DSMT4">
                  <p:embed/>
                </p:oleObj>
              </mc:Choice>
              <mc:Fallback>
                <p:oleObj name="Equation" r:id="rId16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703" y="5768181"/>
                        <a:ext cx="434975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4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46112" y="730076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AutoShape 9" descr="Canvas"/>
              <p:cNvSpPr>
                <a:spLocks noChangeArrowheads="1"/>
              </p:cNvSpPr>
              <p:nvPr/>
            </p:nvSpPr>
            <p:spPr bwMode="auto">
              <a:xfrm>
                <a:off x="2390714" y="1992291"/>
                <a:ext cx="5280951" cy="838200"/>
              </a:xfrm>
              <a:prstGeom prst="flowChartAlternateProcess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1" name="AutoShape 9" descr="Canva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0714" y="1992291"/>
                <a:ext cx="5280951" cy="838200"/>
              </a:xfrm>
              <a:prstGeom prst="flowChartAlternateProcess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868354" y="1015478"/>
                <a:ext cx="9545719" cy="989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i="1" dirty="0" err="1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354" y="1015478"/>
                <a:ext cx="9545719" cy="9893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84854"/>
              </p:ext>
            </p:extLst>
          </p:nvPr>
        </p:nvGraphicFramePr>
        <p:xfrm>
          <a:off x="4746625" y="4451350"/>
          <a:ext cx="5683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Equation" r:id="rId11" imgW="253800" imgH="431640" progId="Equation.DSMT4">
                  <p:embed/>
                </p:oleObj>
              </mc:Choice>
              <mc:Fallback>
                <p:oleObj name="Equation" r:id="rId11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4451350"/>
                        <a:ext cx="568325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19875"/>
              </p:ext>
            </p:extLst>
          </p:nvPr>
        </p:nvGraphicFramePr>
        <p:xfrm>
          <a:off x="4484688" y="3278188"/>
          <a:ext cx="6286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Equation" r:id="rId13" imgW="253800" imgH="431640" progId="Equation.DSMT4">
                  <p:embed/>
                </p:oleObj>
              </mc:Choice>
              <mc:Fallback>
                <p:oleObj name="Equation" r:id="rId13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3278188"/>
                        <a:ext cx="628650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65661"/>
              </p:ext>
            </p:extLst>
          </p:nvPr>
        </p:nvGraphicFramePr>
        <p:xfrm>
          <a:off x="4708525" y="5573713"/>
          <a:ext cx="6175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Equation" r:id="rId15" imgW="253800" imgH="431640" progId="Equation.DSMT4">
                  <p:embed/>
                </p:oleObj>
              </mc:Choice>
              <mc:Fallback>
                <p:oleObj name="Equation" r:id="rId15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5573713"/>
                        <a:ext cx="617538" cy="81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6376" y="1981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accent4">
              <a:lumMod val="60000"/>
              <a:lumOff val="40000"/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9" y="-37434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accent4">
              <a:lumMod val="20000"/>
              <a:lumOff val="80000"/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7281" y="103257"/>
            <a:ext cx="499040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5241" y="103257"/>
            <a:ext cx="495840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3185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20741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21337711">
            <a:off x="2528627" y="4542772"/>
            <a:ext cx="1529807" cy="1219200"/>
          </a:xfrm>
          <a:custGeom>
            <a:avLst/>
            <a:gdLst>
              <a:gd name="connsiteX0" fmla="*/ 533579 w 1147355"/>
              <a:gd name="connsiteY0" fmla="*/ 0 h 914400"/>
              <a:gd name="connsiteX1" fmla="*/ 20012 w 1147355"/>
              <a:gd name="connsiteY1" fmla="*/ 726510 h 914400"/>
              <a:gd name="connsiteX2" fmla="*/ 1147355 w 1147355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355" h="914400">
                <a:moveTo>
                  <a:pt x="533579" y="0"/>
                </a:moveTo>
                <a:cubicBezTo>
                  <a:pt x="225647" y="287055"/>
                  <a:pt x="-82284" y="574110"/>
                  <a:pt x="20012" y="726510"/>
                </a:cubicBezTo>
                <a:cubicBezTo>
                  <a:pt x="122308" y="878910"/>
                  <a:pt x="792451" y="864296"/>
                  <a:pt x="1147355" y="9144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 13"/>
          <p:cNvSpPr/>
          <p:nvPr/>
        </p:nvSpPr>
        <p:spPr>
          <a:xfrm>
            <a:off x="4275551" y="2439183"/>
            <a:ext cx="2404997" cy="617168"/>
          </a:xfrm>
          <a:custGeom>
            <a:avLst/>
            <a:gdLst>
              <a:gd name="connsiteX0" fmla="*/ 0 w 1803748"/>
              <a:gd name="connsiteY0" fmla="*/ 462876 h 462876"/>
              <a:gd name="connsiteX1" fmla="*/ 313151 w 1803748"/>
              <a:gd name="connsiteY1" fmla="*/ 11939 h 462876"/>
              <a:gd name="connsiteX2" fmla="*/ 1803748 w 1803748"/>
              <a:gd name="connsiteY2" fmla="*/ 174777 h 46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748" h="462876">
                <a:moveTo>
                  <a:pt x="0" y="462876"/>
                </a:moveTo>
                <a:cubicBezTo>
                  <a:pt x="6263" y="261415"/>
                  <a:pt x="12526" y="59955"/>
                  <a:pt x="313151" y="11939"/>
                </a:cubicBezTo>
                <a:cubicBezTo>
                  <a:pt x="613776" y="-36078"/>
                  <a:pt x="1208762" y="69349"/>
                  <a:pt x="1803748" y="174777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Freeform 5"/>
          <p:cNvSpPr/>
          <p:nvPr/>
        </p:nvSpPr>
        <p:spPr>
          <a:xfrm>
            <a:off x="4267579" y="1137277"/>
            <a:ext cx="2440540" cy="972400"/>
          </a:xfrm>
          <a:custGeom>
            <a:avLst/>
            <a:gdLst>
              <a:gd name="connsiteX0" fmla="*/ 23659 w 1727199"/>
              <a:gd name="connsiteY0" fmla="*/ 859939 h 859939"/>
              <a:gd name="connsiteX1" fmla="*/ 236602 w 1727199"/>
              <a:gd name="connsiteY1" fmla="*/ 108377 h 859939"/>
              <a:gd name="connsiteX2" fmla="*/ 1727199 w 1727199"/>
              <a:gd name="connsiteY2" fmla="*/ 20695 h 859939"/>
              <a:gd name="connsiteX0" fmla="*/ 5979 w 1897409"/>
              <a:gd name="connsiteY0" fmla="*/ 729300 h 729300"/>
              <a:gd name="connsiteX1" fmla="*/ 406812 w 1897409"/>
              <a:gd name="connsiteY1" fmla="*/ 102999 h 729300"/>
              <a:gd name="connsiteX2" fmla="*/ 1897409 w 1897409"/>
              <a:gd name="connsiteY2" fmla="*/ 15317 h 7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7409" h="729300">
                <a:moveTo>
                  <a:pt x="5979" y="729300"/>
                </a:moveTo>
                <a:cubicBezTo>
                  <a:pt x="-29511" y="423456"/>
                  <a:pt x="91574" y="221996"/>
                  <a:pt x="406812" y="102999"/>
                </a:cubicBezTo>
                <a:cubicBezTo>
                  <a:pt x="722050" y="-15998"/>
                  <a:pt x="1294072" y="-10779"/>
                  <a:pt x="1897409" y="1531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76200"/>
            <a:ext cx="345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1" y="958851"/>
            <a:ext cx="2136119" cy="6413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4832" y="1059417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15536">
            <a:off x="4493843" y="1898113"/>
            <a:ext cx="2265608" cy="61555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2667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67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67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67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44891">
            <a:off x="4507516" y="2748574"/>
            <a:ext cx="2477601" cy="61555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căn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458046">
            <a:off x="8664946" y="381001"/>
            <a:ext cx="1229809" cy="517809"/>
          </a:xfrm>
          <a:custGeom>
            <a:avLst/>
            <a:gdLst>
              <a:gd name="connsiteX0" fmla="*/ 108165 w 922357"/>
              <a:gd name="connsiteY0" fmla="*/ 388357 h 388357"/>
              <a:gd name="connsiteX1" fmla="*/ 70587 w 922357"/>
              <a:gd name="connsiteY1" fmla="*/ 125310 h 388357"/>
              <a:gd name="connsiteX2" fmla="*/ 922357 w 922357"/>
              <a:gd name="connsiteY2" fmla="*/ 50 h 3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357" h="388357">
                <a:moveTo>
                  <a:pt x="108165" y="388357"/>
                </a:moveTo>
                <a:cubicBezTo>
                  <a:pt x="21526" y="289192"/>
                  <a:pt x="-65112" y="190028"/>
                  <a:pt x="70587" y="125310"/>
                </a:cubicBezTo>
                <a:cubicBezTo>
                  <a:pt x="206286" y="60592"/>
                  <a:pt x="703152" y="-2038"/>
                  <a:pt x="922357" y="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Freeform 19"/>
          <p:cNvSpPr/>
          <p:nvPr/>
        </p:nvSpPr>
        <p:spPr>
          <a:xfrm>
            <a:off x="8804243" y="1152395"/>
            <a:ext cx="1152557" cy="634744"/>
          </a:xfrm>
          <a:custGeom>
            <a:avLst/>
            <a:gdLst>
              <a:gd name="connsiteX0" fmla="*/ 122 w 864418"/>
              <a:gd name="connsiteY0" fmla="*/ 0 h 476058"/>
              <a:gd name="connsiteX1" fmla="*/ 200539 w 864418"/>
              <a:gd name="connsiteY1" fmla="*/ 150312 h 476058"/>
              <a:gd name="connsiteX2" fmla="*/ 25174 w 864418"/>
              <a:gd name="connsiteY2" fmla="*/ 450937 h 476058"/>
              <a:gd name="connsiteX3" fmla="*/ 864418 w 864418"/>
              <a:gd name="connsiteY3" fmla="*/ 438411 h 4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418" h="476058">
                <a:moveTo>
                  <a:pt x="122" y="0"/>
                </a:moveTo>
                <a:cubicBezTo>
                  <a:pt x="98243" y="37578"/>
                  <a:pt x="196364" y="75156"/>
                  <a:pt x="200539" y="150312"/>
                </a:cubicBezTo>
                <a:cubicBezTo>
                  <a:pt x="204714" y="225468"/>
                  <a:pt x="-85473" y="402921"/>
                  <a:pt x="25174" y="450937"/>
                </a:cubicBezTo>
                <a:cubicBezTo>
                  <a:pt x="135821" y="498954"/>
                  <a:pt x="500119" y="468682"/>
                  <a:pt x="864418" y="43841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9956800" y="93430"/>
          <a:ext cx="1864987" cy="102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4" name="Equation" r:id="rId5" imgW="927000" imgH="507960" progId="Equation.DSMT4">
                  <p:embed/>
                </p:oleObj>
              </mc:Choice>
              <mc:Fallback>
                <p:oleObj name="Equation" r:id="rId5" imgW="92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6800" y="93430"/>
                        <a:ext cx="1864987" cy="102191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9964574" y="1250825"/>
          <a:ext cx="1935788" cy="96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5" name="Equation" r:id="rId7" imgW="1015920" imgH="507960" progId="Equation.DSMT4">
                  <p:embed/>
                </p:oleObj>
              </mc:Choice>
              <mc:Fallback>
                <p:oleObj name="Equation" r:id="rId7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64574" y="1250825"/>
                        <a:ext cx="1935788" cy="96789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20710802">
            <a:off x="6641217" y="2246109"/>
            <a:ext cx="1200596" cy="447139"/>
          </a:xfrm>
          <a:custGeom>
            <a:avLst/>
            <a:gdLst>
              <a:gd name="connsiteX0" fmla="*/ 0 w 2079320"/>
              <a:gd name="connsiteY0" fmla="*/ 176753 h 335354"/>
              <a:gd name="connsiteX1" fmla="*/ 237994 w 2079320"/>
              <a:gd name="connsiteY1" fmla="*/ 189279 h 335354"/>
              <a:gd name="connsiteX2" fmla="*/ 513567 w 2079320"/>
              <a:gd name="connsiteY2" fmla="*/ 1389 h 335354"/>
              <a:gd name="connsiteX3" fmla="*/ 1352811 w 2079320"/>
              <a:gd name="connsiteY3" fmla="*/ 302014 h 335354"/>
              <a:gd name="connsiteX4" fmla="*/ 2079320 w 2079320"/>
              <a:gd name="connsiteY4" fmla="*/ 314540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20" h="335354">
                <a:moveTo>
                  <a:pt x="0" y="176753"/>
                </a:moveTo>
                <a:cubicBezTo>
                  <a:pt x="76200" y="197629"/>
                  <a:pt x="152400" y="218506"/>
                  <a:pt x="237994" y="189279"/>
                </a:cubicBezTo>
                <a:cubicBezTo>
                  <a:pt x="323589" y="160052"/>
                  <a:pt x="327764" y="-17400"/>
                  <a:pt x="513567" y="1389"/>
                </a:cubicBezTo>
                <a:cubicBezTo>
                  <a:pt x="699370" y="20178"/>
                  <a:pt x="1091852" y="249822"/>
                  <a:pt x="1352811" y="302014"/>
                </a:cubicBezTo>
                <a:cubicBezTo>
                  <a:pt x="1613770" y="354206"/>
                  <a:pt x="1846545" y="334373"/>
                  <a:pt x="2079320" y="31454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7803715" y="1932250"/>
          <a:ext cx="2051485" cy="112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6" name="Equation" r:id="rId9" imgW="927000" imgH="507960" progId="Equation.DSMT4">
                  <p:embed/>
                </p:oleObj>
              </mc:Choice>
              <mc:Fallback>
                <p:oleObj name="Equation" r:id="rId9" imgW="92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3715" y="1932250"/>
                        <a:ext cx="2051485" cy="112410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9652001" y="3022601"/>
          <a:ext cx="2247900" cy="112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7" name="Equation" r:id="rId11" imgW="1015920" imgH="507960" progId="Equation.DSMT4">
                  <p:embed/>
                </p:oleObj>
              </mc:Choice>
              <mc:Fallback>
                <p:oleObj name="Equation" r:id="rId11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52001" y="3022601"/>
                        <a:ext cx="2247900" cy="112395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>
            <a:off x="4041732" y="4241801"/>
            <a:ext cx="1202499" cy="1436665"/>
          </a:xfrm>
          <a:custGeom>
            <a:avLst/>
            <a:gdLst>
              <a:gd name="connsiteX0" fmla="*/ 0 w 901874"/>
              <a:gd name="connsiteY0" fmla="*/ 889348 h 889348"/>
              <a:gd name="connsiteX1" fmla="*/ 438411 w 901874"/>
              <a:gd name="connsiteY1" fmla="*/ 538620 h 889348"/>
              <a:gd name="connsiteX2" fmla="*/ 288098 w 901874"/>
              <a:gd name="connsiteY2" fmla="*/ 112735 h 889348"/>
              <a:gd name="connsiteX3" fmla="*/ 901874 w 901874"/>
              <a:gd name="connsiteY3" fmla="*/ 0 h 8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874" h="889348">
                <a:moveTo>
                  <a:pt x="0" y="889348"/>
                </a:moveTo>
                <a:cubicBezTo>
                  <a:pt x="195197" y="778701"/>
                  <a:pt x="390395" y="668055"/>
                  <a:pt x="438411" y="538620"/>
                </a:cubicBezTo>
                <a:cubicBezTo>
                  <a:pt x="486427" y="409185"/>
                  <a:pt x="210854" y="202505"/>
                  <a:pt x="288098" y="112735"/>
                </a:cubicBezTo>
                <a:cubicBezTo>
                  <a:pt x="365342" y="22965"/>
                  <a:pt x="633608" y="11482"/>
                  <a:pt x="901874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5283200" y="3632201"/>
          <a:ext cx="3962400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8" name="Equation" r:id="rId13" imgW="1790640" imgH="457200" progId="Equation.DSMT4">
                  <p:embed/>
                </p:oleObj>
              </mc:Choice>
              <mc:Fallback>
                <p:oleObj name="Equation" r:id="rId13" imgW="1790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83200" y="3632201"/>
                        <a:ext cx="3962400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5508117" y="5770034"/>
          <a:ext cx="6352116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9" name="Equation" r:id="rId15" imgW="2869920" imgH="457200" progId="Equation.DSMT4">
                  <p:embed/>
                </p:oleObj>
              </mc:Choice>
              <mc:Fallback>
                <p:oleObj name="Equation" r:id="rId15" imgW="286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08117" y="5770034"/>
                        <a:ext cx="6352116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 rot="211806">
            <a:off x="3985998" y="5721647"/>
            <a:ext cx="1481588" cy="812111"/>
          </a:xfrm>
          <a:custGeom>
            <a:avLst/>
            <a:gdLst>
              <a:gd name="connsiteX0" fmla="*/ 8901 w 1111191"/>
              <a:gd name="connsiteY0" fmla="*/ 22708 h 452156"/>
              <a:gd name="connsiteX1" fmla="*/ 246895 w 1111191"/>
              <a:gd name="connsiteY1" fmla="*/ 47760 h 452156"/>
              <a:gd name="connsiteX2" fmla="*/ 33953 w 1111191"/>
              <a:gd name="connsiteY2" fmla="*/ 448593 h 452156"/>
              <a:gd name="connsiteX3" fmla="*/ 1111191 w 1111191"/>
              <a:gd name="connsiteY3" fmla="*/ 210599 h 45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91" h="452156">
                <a:moveTo>
                  <a:pt x="8901" y="22708"/>
                </a:moveTo>
                <a:cubicBezTo>
                  <a:pt x="125810" y="-257"/>
                  <a:pt x="242720" y="-23221"/>
                  <a:pt x="246895" y="47760"/>
                </a:cubicBezTo>
                <a:cubicBezTo>
                  <a:pt x="251070" y="118741"/>
                  <a:pt x="-110096" y="421453"/>
                  <a:pt x="33953" y="448593"/>
                </a:cubicBezTo>
                <a:cubicBezTo>
                  <a:pt x="178002" y="475733"/>
                  <a:pt x="644596" y="343166"/>
                  <a:pt x="1111191" y="21059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6614584" y="787400"/>
          <a:ext cx="2275416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0" name="Equation" r:id="rId17" imgW="1028520" imgH="266400" progId="Equation.DSMT4">
                  <p:embed/>
                </p:oleObj>
              </mc:Choice>
              <mc:Fallback>
                <p:oleObj name="Equation" r:id="rId17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14584" y="787400"/>
                        <a:ext cx="2275416" cy="59054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6509069" y="2675467"/>
            <a:ext cx="3142932" cy="840240"/>
          </a:xfrm>
          <a:custGeom>
            <a:avLst/>
            <a:gdLst>
              <a:gd name="connsiteX0" fmla="*/ 96599 w 2357199"/>
              <a:gd name="connsiteY0" fmla="*/ 0 h 630180"/>
              <a:gd name="connsiteX1" fmla="*/ 325199 w 2357199"/>
              <a:gd name="connsiteY1" fmla="*/ 203200 h 630180"/>
              <a:gd name="connsiteX2" fmla="*/ 109299 w 2357199"/>
              <a:gd name="connsiteY2" fmla="*/ 609600 h 630180"/>
              <a:gd name="connsiteX3" fmla="*/ 2357199 w 2357199"/>
              <a:gd name="connsiteY3" fmla="*/ 533400 h 63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199" h="630180">
                <a:moveTo>
                  <a:pt x="96599" y="0"/>
                </a:moveTo>
                <a:cubicBezTo>
                  <a:pt x="209840" y="50800"/>
                  <a:pt x="323082" y="101600"/>
                  <a:pt x="325199" y="203200"/>
                </a:cubicBezTo>
                <a:cubicBezTo>
                  <a:pt x="327316" y="304800"/>
                  <a:pt x="-229368" y="554567"/>
                  <a:pt x="109299" y="609600"/>
                </a:cubicBezTo>
                <a:cubicBezTo>
                  <a:pt x="447966" y="664633"/>
                  <a:pt x="1402582" y="599016"/>
                  <a:pt x="2357199" y="53340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6807201" y="4700566"/>
          <a:ext cx="5143500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1" name="Equation" r:id="rId19" imgW="2323800" imgH="457200" progId="Equation.DSMT4">
                  <p:embed/>
                </p:oleObj>
              </mc:Choice>
              <mc:Fallback>
                <p:oleObj name="Equation" r:id="rId19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07201" y="4700566"/>
                        <a:ext cx="5143500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39"/>
          <p:cNvSpPr/>
          <p:nvPr/>
        </p:nvSpPr>
        <p:spPr>
          <a:xfrm>
            <a:off x="4064000" y="5081405"/>
            <a:ext cx="2709333" cy="714215"/>
          </a:xfrm>
          <a:custGeom>
            <a:avLst/>
            <a:gdLst>
              <a:gd name="connsiteX0" fmla="*/ 0 w 2032000"/>
              <a:gd name="connsiteY0" fmla="*/ 443447 h 535661"/>
              <a:gd name="connsiteX1" fmla="*/ 508000 w 2032000"/>
              <a:gd name="connsiteY1" fmla="*/ 252947 h 535661"/>
              <a:gd name="connsiteX2" fmla="*/ 482600 w 2032000"/>
              <a:gd name="connsiteY2" fmla="*/ 532347 h 535661"/>
              <a:gd name="connsiteX3" fmla="*/ 1295400 w 2032000"/>
              <a:gd name="connsiteY3" fmla="*/ 24347 h 535661"/>
              <a:gd name="connsiteX4" fmla="*/ 2032000 w 2032000"/>
              <a:gd name="connsiteY4" fmla="*/ 75147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535661">
                <a:moveTo>
                  <a:pt x="0" y="443447"/>
                </a:moveTo>
                <a:cubicBezTo>
                  <a:pt x="213783" y="340788"/>
                  <a:pt x="427567" y="238130"/>
                  <a:pt x="508000" y="252947"/>
                </a:cubicBezTo>
                <a:cubicBezTo>
                  <a:pt x="588433" y="267764"/>
                  <a:pt x="351367" y="570447"/>
                  <a:pt x="482600" y="532347"/>
                </a:cubicBezTo>
                <a:cubicBezTo>
                  <a:pt x="613833" y="494247"/>
                  <a:pt x="1037167" y="100547"/>
                  <a:pt x="1295400" y="24347"/>
                </a:cubicBezTo>
                <a:cubicBezTo>
                  <a:pt x="1553633" y="-51853"/>
                  <a:pt x="2032000" y="75147"/>
                  <a:pt x="2032000" y="75147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2540000" y="5082514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91857" y="5664201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97142" y="1010721"/>
            <a:ext cx="3853184" cy="47797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GIẢN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CĂN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HAI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1332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6" grpId="0" animBg="1"/>
      <p:bldP spid="8" grpId="0"/>
      <p:bldP spid="10" grpId="0"/>
      <p:bldP spid="15" grpId="0"/>
      <p:bldP spid="17" grpId="0"/>
      <p:bldP spid="19" grpId="0" animBg="1"/>
      <p:bldP spid="20" grpId="0" animBg="1"/>
      <p:bldP spid="25" grpId="0" animBg="1"/>
      <p:bldP spid="30" grpId="0" animBg="1"/>
      <p:bldP spid="33" grpId="0" animBg="1"/>
      <p:bldP spid="36" grpId="0" animBg="1"/>
      <p:bldP spid="40" grpId="0" animBg="1"/>
      <p:bldP spid="41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 rot="10800000">
            <a:off x="4071914" y="813740"/>
            <a:ext cx="4751535" cy="5775319"/>
          </a:xfrm>
          <a:prstGeom prst="foldedCorner">
            <a:avLst>
              <a:gd name="adj" fmla="val 7940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24300" y="1071945"/>
            <a:ext cx="4648200" cy="31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D6FEA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a)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thạo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        -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thạo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2.                                                                  -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en-US" sz="2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610100" y="4470113"/>
            <a:ext cx="3962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u="sng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BTVN</a:t>
            </a:r>
            <a:r>
              <a:rPr lang="en-US" alt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SGK </a:t>
            </a:r>
            <a:endParaRPr lang="en-US" alt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altLang="en-US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3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800"/>
                            </p:stCondLst>
                            <p:childTnLst>
                              <p:par>
                                <p:cTn id="2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" y="535459"/>
            <a:ext cx="4643238" cy="6083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18" y="633284"/>
            <a:ext cx="5063369" cy="598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520" y="48509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5410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7097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2057400" y="3317315"/>
            <a:ext cx="8229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2057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677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2034988" y="279400"/>
            <a:ext cx="8229600" cy="56261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cảm ơn tất cả các con lớp 9ª1.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86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37563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  <p:bldP spid="75785" grpId="0" animBg="1"/>
      <p:bldP spid="757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1: </a:t>
            </a:r>
            <a:r>
              <a:rPr lang="en-US" sz="32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03989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076021"/>
              </p:ext>
            </p:extLst>
          </p:nvPr>
        </p:nvGraphicFramePr>
        <p:xfrm>
          <a:off x="7068238" y="1820562"/>
          <a:ext cx="1746248" cy="66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6" imgW="444240" imgH="241200" progId="Equation.DSMT4">
                  <p:embed/>
                </p:oleObj>
              </mc:Choice>
              <mc:Fallback>
                <p:oleObj name="Equation" r:id="rId6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8238" y="1820562"/>
                        <a:ext cx="1746248" cy="665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17029"/>
              </p:ext>
            </p:extLst>
          </p:nvPr>
        </p:nvGraphicFramePr>
        <p:xfrm>
          <a:off x="5461705" y="4271165"/>
          <a:ext cx="931779" cy="65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8" imgW="203040" imgH="253800" progId="Equation.DSMT4">
                  <p:embed/>
                </p:oleObj>
              </mc:Choice>
              <mc:Fallback>
                <p:oleObj name="Equation" r:id="rId8" imgW="20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1705" y="4271165"/>
                        <a:ext cx="931779" cy="650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7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CÂU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2:Với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8457"/>
              </p:ext>
            </p:extLst>
          </p:nvPr>
        </p:nvGraphicFramePr>
        <p:xfrm>
          <a:off x="5976723" y="1771774"/>
          <a:ext cx="4381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6" imgW="1206360" imgH="241200" progId="Equation.DSMT4">
                  <p:embed/>
                </p:oleObj>
              </mc:Choice>
              <mc:Fallback>
                <p:oleObj name="Equation" r:id="rId6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76723" y="1771774"/>
                        <a:ext cx="43815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42644"/>
              </p:ext>
            </p:extLst>
          </p:nvPr>
        </p:nvGraphicFramePr>
        <p:xfrm>
          <a:off x="4808070" y="4318541"/>
          <a:ext cx="1565836" cy="52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8" imgW="507960" imgH="215640" progId="Equation.DSMT4">
                  <p:embed/>
                </p:oleObj>
              </mc:Choice>
              <mc:Fallback>
                <p:oleObj name="Equation" r:id="rId8" imgW="507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8070" y="4318541"/>
                        <a:ext cx="1565836" cy="52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2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3: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13141"/>
              </p:ext>
            </p:extLst>
          </p:nvPr>
        </p:nvGraphicFramePr>
        <p:xfrm>
          <a:off x="7200527" y="1592722"/>
          <a:ext cx="1611313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6" imgW="457200" imgH="419040" progId="Equation.DSMT4">
                  <p:embed/>
                </p:oleObj>
              </mc:Choice>
              <mc:Fallback>
                <p:oleObj name="Equation" r:id="rId6" imgW="45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527" y="1592722"/>
                        <a:ext cx="1611313" cy="1325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15803"/>
              </p:ext>
            </p:extLst>
          </p:nvPr>
        </p:nvGraphicFramePr>
        <p:xfrm>
          <a:off x="5416550" y="4065588"/>
          <a:ext cx="9304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Equation" r:id="rId8" imgW="253800" imgH="431640" progId="Equation.DSMT4">
                  <p:embed/>
                </p:oleObj>
              </mc:Choice>
              <mc:Fallback>
                <p:oleObj name="Equation" r:id="rId8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4065588"/>
                        <a:ext cx="930462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4: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76941"/>
              </p:ext>
            </p:extLst>
          </p:nvPr>
        </p:nvGraphicFramePr>
        <p:xfrm>
          <a:off x="7313706" y="1748117"/>
          <a:ext cx="1866153" cy="109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6" name="Equation" r:id="rId6" imgW="660240" imgH="457200" progId="Equation.DSMT4">
                  <p:embed/>
                </p:oleObj>
              </mc:Choice>
              <mc:Fallback>
                <p:oleObj name="Equation" r:id="rId6" imgW="660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3706" y="1748117"/>
                        <a:ext cx="1866153" cy="1092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18248"/>
              </p:ext>
            </p:extLst>
          </p:nvPr>
        </p:nvGraphicFramePr>
        <p:xfrm>
          <a:off x="5261705" y="4143632"/>
          <a:ext cx="1509798" cy="77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name="Equation" r:id="rId8" imgW="444240" imgH="215640" progId="Equation.DSMT4">
                  <p:embed/>
                </p:oleObj>
              </mc:Choice>
              <mc:Fallback>
                <p:oleObj name="Equation" r:id="rId8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1705" y="4143632"/>
                        <a:ext cx="1509798" cy="77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	CÂU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5:Với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10400"/>
              </p:ext>
            </p:extLst>
          </p:nvPr>
        </p:nvGraphicFramePr>
        <p:xfrm>
          <a:off x="5718175" y="4159250"/>
          <a:ext cx="7556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Equation" r:id="rId6" imgW="291960" imgH="457200" progId="Equation.DSMT4">
                  <p:embed/>
                </p:oleObj>
              </mc:Choice>
              <mc:Fallback>
                <p:oleObj name="Equation" r:id="rId6" imgW="291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8175" y="4159250"/>
                        <a:ext cx="75565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32134"/>
              </p:ext>
            </p:extLst>
          </p:nvPr>
        </p:nvGraphicFramePr>
        <p:xfrm>
          <a:off x="6920299" y="1694007"/>
          <a:ext cx="30003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Equation" r:id="rId8" imgW="1333440" imgH="444240" progId="Equation.DSMT4">
                  <p:embed/>
                </p:oleObj>
              </mc:Choice>
              <mc:Fallback>
                <p:oleObj name="Equation" r:id="rId8" imgW="1333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20299" y="1694007"/>
                        <a:ext cx="3000375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99689"/>
              </p:ext>
            </p:extLst>
          </p:nvPr>
        </p:nvGraphicFramePr>
        <p:xfrm>
          <a:off x="6223000" y="3355975"/>
          <a:ext cx="762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Equation" r:id="rId10" imgW="761760" imgH="190440" progId="Equation.DSMT4">
                  <p:embed/>
                </p:oleObj>
              </mc:Choice>
              <mc:Fallback>
                <p:oleObj name="Equation" r:id="rId10" imgW="761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3000" y="3355975"/>
                        <a:ext cx="762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CÂU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HỎI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66913"/>
              </p:ext>
            </p:extLst>
          </p:nvPr>
        </p:nvGraphicFramePr>
        <p:xfrm>
          <a:off x="4250724" y="4027668"/>
          <a:ext cx="3963126" cy="12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Equation" r:id="rId6" imgW="1257120" imgH="583920" progId="Equation.DSMT4">
                  <p:embed/>
                </p:oleObj>
              </mc:Choice>
              <mc:Fallback>
                <p:oleObj name="Equation" r:id="rId6" imgW="12571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0724" y="4027668"/>
                        <a:ext cx="3963126" cy="12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08113"/>
              </p:ext>
            </p:extLst>
          </p:nvPr>
        </p:nvGraphicFramePr>
        <p:xfrm>
          <a:off x="6096001" y="1941657"/>
          <a:ext cx="404477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Equation" r:id="rId8" imgW="1054080" imgH="215640" progId="Equation.DSMT4">
                  <p:embed/>
                </p:oleObj>
              </mc:Choice>
              <mc:Fallback>
                <p:oleObj name="Equation" r:id="rId8" imgW="1054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1" y="1941657"/>
                        <a:ext cx="404477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4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454</TotalTime>
  <Words>786</Words>
  <Application>Microsoft Office PowerPoint</Application>
  <PresentationFormat>Widescreen</PresentationFormat>
  <Paragraphs>157</Paragraphs>
  <Slides>33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MS PGothic</vt:lpstr>
      <vt:lpstr>.VnBahamasBH</vt:lpstr>
      <vt:lpstr>.VnTifani HeavyH</vt:lpstr>
      <vt:lpstr>.VnTime</vt:lpstr>
      <vt:lpstr>Arial</vt:lpstr>
      <vt:lpstr>Calibri</vt:lpstr>
      <vt:lpstr>Calibri Light</vt:lpstr>
      <vt:lpstr>Cambria Math</vt:lpstr>
      <vt:lpstr>Century Gothic</vt:lpstr>
      <vt:lpstr>Corbel</vt:lpstr>
      <vt:lpstr>Tahoma</vt:lpstr>
      <vt:lpstr>Times New Roman</vt:lpstr>
      <vt:lpstr>VNI-Thuphap</vt:lpstr>
      <vt:lpstr>VNI-Times</vt:lpstr>
      <vt:lpstr>Wingdings 3</vt:lpstr>
      <vt:lpstr>Basis</vt:lpstr>
      <vt:lpstr>Slice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12- BÀI 7 – ĐẠI SỐ 9</dc:title>
  <dc:creator>Microsoft account</dc:creator>
  <cp:lastModifiedBy>Microsoft account</cp:lastModifiedBy>
  <cp:revision>59</cp:revision>
  <dcterms:created xsi:type="dcterms:W3CDTF">2021-08-15T08:55:58Z</dcterms:created>
  <dcterms:modified xsi:type="dcterms:W3CDTF">2021-08-21T01:54:47Z</dcterms:modified>
</cp:coreProperties>
</file>