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7"/>
  </p:notesMasterIdLst>
  <p:sldIdLst>
    <p:sldId id="266" r:id="rId3"/>
    <p:sldId id="256" r:id="rId4"/>
    <p:sldId id="257" r:id="rId5"/>
    <p:sldId id="260" r:id="rId6"/>
    <p:sldId id="261" r:id="rId7"/>
    <p:sldId id="272" r:id="rId8"/>
    <p:sldId id="273" r:id="rId9"/>
    <p:sldId id="274" r:id="rId10"/>
    <p:sldId id="275" r:id="rId11"/>
    <p:sldId id="262" r:id="rId12"/>
    <p:sldId id="263" r:id="rId13"/>
    <p:sldId id="268" r:id="rId14"/>
    <p:sldId id="267" r:id="rId15"/>
    <p:sldId id="271" r:id="rId16"/>
  </p:sldIdLst>
  <p:sldSz cx="12192000" cy="6858000"/>
  <p:notesSz cx="6858000" cy="9144000"/>
  <p:embeddedFontLst>
    <p:embeddedFont>
      <p:font typeface="Cambria Math" panose="02040503050406030204" pitchFamily="18" charset="0"/>
      <p:regular r:id="rId18"/>
    </p:embeddedFont>
    <p:embeddedFont>
      <p:font typeface="UTM Avo" panose="02040603050506020204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3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9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9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9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39.pn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Google Shape;54;p1">
            <a:extLst>
              <a:ext uri="{FF2B5EF4-FFF2-40B4-BE49-F238E27FC236}">
                <a16:creationId xmlns:a16="http://schemas.microsoft.com/office/drawing/2014/main" id="{5103678B-27FB-24E3-D7C2-1A121734E386}"/>
              </a:ext>
            </a:extLst>
          </p:cNvPr>
          <p:cNvSpPr txBox="1">
            <a:spLocks/>
          </p:cNvSpPr>
          <p:nvPr/>
        </p:nvSpPr>
        <p:spPr>
          <a:xfrm>
            <a:off x="541536" y="2109908"/>
            <a:ext cx="11052517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28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79: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Luyện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tập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chung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-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9F8714-69D0-F6CA-CD3E-A6018BEC757D}"/>
              </a:ext>
            </a:extLst>
          </p:cNvPr>
          <p:cNvSpPr/>
          <p:nvPr/>
        </p:nvSpPr>
        <p:spPr>
          <a:xfrm>
            <a:off x="4224333" y="944207"/>
            <a:ext cx="3743333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CỦNG CỐ, DẶN DÒ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15DD246-9CC3-9238-229A-476382D9D1C4}"/>
              </a:ext>
            </a:extLst>
          </p:cNvPr>
          <p:cNvSpPr/>
          <p:nvPr/>
        </p:nvSpPr>
        <p:spPr>
          <a:xfrm>
            <a:off x="2913528" y="1703293"/>
            <a:ext cx="6364941" cy="1725707"/>
          </a:xfrm>
          <a:custGeom>
            <a:avLst/>
            <a:gdLst>
              <a:gd name="connsiteX0" fmla="*/ 0 w 6364941"/>
              <a:gd name="connsiteY0" fmla="*/ 287624 h 1725707"/>
              <a:gd name="connsiteX1" fmla="*/ 287624 w 6364941"/>
              <a:gd name="connsiteY1" fmla="*/ 0 h 1725707"/>
              <a:gd name="connsiteX2" fmla="*/ 6077317 w 6364941"/>
              <a:gd name="connsiteY2" fmla="*/ 0 h 1725707"/>
              <a:gd name="connsiteX3" fmla="*/ 6364941 w 6364941"/>
              <a:gd name="connsiteY3" fmla="*/ 287624 h 1725707"/>
              <a:gd name="connsiteX4" fmla="*/ 6364941 w 6364941"/>
              <a:gd name="connsiteY4" fmla="*/ 1438083 h 1725707"/>
              <a:gd name="connsiteX5" fmla="*/ 6077317 w 6364941"/>
              <a:gd name="connsiteY5" fmla="*/ 1725707 h 1725707"/>
              <a:gd name="connsiteX6" fmla="*/ 287624 w 6364941"/>
              <a:gd name="connsiteY6" fmla="*/ 1725707 h 1725707"/>
              <a:gd name="connsiteX7" fmla="*/ 0 w 6364941"/>
              <a:gd name="connsiteY7" fmla="*/ 1438083 h 1725707"/>
              <a:gd name="connsiteX8" fmla="*/ 0 w 6364941"/>
              <a:gd name="connsiteY8" fmla="*/ 287624 h 172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725707" extrusionOk="0">
                <a:moveTo>
                  <a:pt x="0" y="287624"/>
                </a:moveTo>
                <a:cubicBezTo>
                  <a:pt x="-20921" y="115870"/>
                  <a:pt x="101719" y="10154"/>
                  <a:pt x="287624" y="0"/>
                </a:cubicBezTo>
                <a:cubicBezTo>
                  <a:pt x="2164292" y="132882"/>
                  <a:pt x="3502341" y="-84951"/>
                  <a:pt x="6077317" y="0"/>
                </a:cubicBezTo>
                <a:cubicBezTo>
                  <a:pt x="6214033" y="21615"/>
                  <a:pt x="6359907" y="156601"/>
                  <a:pt x="6364941" y="287624"/>
                </a:cubicBezTo>
                <a:cubicBezTo>
                  <a:pt x="6339883" y="769904"/>
                  <a:pt x="6422444" y="1169164"/>
                  <a:pt x="6364941" y="1438083"/>
                </a:cubicBezTo>
                <a:cubicBezTo>
                  <a:pt x="6386660" y="1599510"/>
                  <a:pt x="6239250" y="1719363"/>
                  <a:pt x="6077317" y="1725707"/>
                </a:cubicBezTo>
                <a:cubicBezTo>
                  <a:pt x="5124229" y="1813346"/>
                  <a:pt x="1705160" y="1653028"/>
                  <a:pt x="287624" y="1725707"/>
                </a:cubicBezTo>
                <a:cubicBezTo>
                  <a:pt x="128295" y="1721136"/>
                  <a:pt x="-2483" y="1600384"/>
                  <a:pt x="0" y="1438083"/>
                </a:cubicBezTo>
                <a:cubicBezTo>
                  <a:pt x="-102789" y="1275073"/>
                  <a:pt x="-31003" y="820070"/>
                  <a:pt x="0" y="287624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</a:rPr>
              <a:t>Qua bài học hôm nay, em học được những gì?</a:t>
            </a:r>
            <a:endParaRPr lang="en-VN" sz="2400" dirty="0">
              <a:latin typeface="UTM Avo" panose="02040603050506020204" pitchFamily="1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9728071-8C20-5BD3-51EB-C44B61478028}"/>
              </a:ext>
            </a:extLst>
          </p:cNvPr>
          <p:cNvSpPr/>
          <p:nvPr/>
        </p:nvSpPr>
        <p:spPr>
          <a:xfrm>
            <a:off x="2993915" y="3752667"/>
            <a:ext cx="6364941" cy="2311192"/>
          </a:xfrm>
          <a:custGeom>
            <a:avLst/>
            <a:gdLst>
              <a:gd name="connsiteX0" fmla="*/ 0 w 6364941"/>
              <a:gd name="connsiteY0" fmla="*/ 385206 h 2311192"/>
              <a:gd name="connsiteX1" fmla="*/ 385206 w 6364941"/>
              <a:gd name="connsiteY1" fmla="*/ 0 h 2311192"/>
              <a:gd name="connsiteX2" fmla="*/ 5979735 w 6364941"/>
              <a:gd name="connsiteY2" fmla="*/ 0 h 2311192"/>
              <a:gd name="connsiteX3" fmla="*/ 6364941 w 6364941"/>
              <a:gd name="connsiteY3" fmla="*/ 385206 h 2311192"/>
              <a:gd name="connsiteX4" fmla="*/ 6364941 w 6364941"/>
              <a:gd name="connsiteY4" fmla="*/ 1925986 h 2311192"/>
              <a:gd name="connsiteX5" fmla="*/ 5979735 w 6364941"/>
              <a:gd name="connsiteY5" fmla="*/ 2311192 h 2311192"/>
              <a:gd name="connsiteX6" fmla="*/ 385206 w 6364941"/>
              <a:gd name="connsiteY6" fmla="*/ 2311192 h 2311192"/>
              <a:gd name="connsiteX7" fmla="*/ 0 w 6364941"/>
              <a:gd name="connsiteY7" fmla="*/ 1925986 h 2311192"/>
              <a:gd name="connsiteX8" fmla="*/ 0 w 6364941"/>
              <a:gd name="connsiteY8" fmla="*/ 385206 h 231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2311192" extrusionOk="0">
                <a:moveTo>
                  <a:pt x="0" y="385206"/>
                </a:moveTo>
                <a:cubicBezTo>
                  <a:pt x="-6917" y="168196"/>
                  <a:pt x="138230" y="12848"/>
                  <a:pt x="385206" y="0"/>
                </a:cubicBezTo>
                <a:cubicBezTo>
                  <a:pt x="2583359" y="132882"/>
                  <a:pt x="3973995" y="-84951"/>
                  <a:pt x="5979735" y="0"/>
                </a:cubicBezTo>
                <a:cubicBezTo>
                  <a:pt x="6182490" y="9753"/>
                  <a:pt x="6363244" y="181843"/>
                  <a:pt x="6364941" y="385206"/>
                </a:cubicBezTo>
                <a:cubicBezTo>
                  <a:pt x="6352733" y="829308"/>
                  <a:pt x="6293444" y="1760698"/>
                  <a:pt x="6364941" y="1925986"/>
                </a:cubicBezTo>
                <a:cubicBezTo>
                  <a:pt x="6368162" y="2139111"/>
                  <a:pt x="6210876" y="2273329"/>
                  <a:pt x="5979735" y="2311192"/>
                </a:cubicBezTo>
                <a:cubicBezTo>
                  <a:pt x="4887383" y="2398831"/>
                  <a:pt x="1938134" y="2238513"/>
                  <a:pt x="385206" y="2311192"/>
                </a:cubicBezTo>
                <a:cubicBezTo>
                  <a:pt x="170652" y="2293924"/>
                  <a:pt x="-23022" y="2170724"/>
                  <a:pt x="0" y="1925986"/>
                </a:cubicBezTo>
                <a:cubicBezTo>
                  <a:pt x="134449" y="1231550"/>
                  <a:pt x="-81187" y="1032267"/>
                  <a:pt x="0" y="385206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Ôn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cộng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trừ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cùng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hoặc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); </a:t>
            </a:r>
            <a:b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</a:b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+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giao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hoán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phép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cộng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vận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dụng</a:t>
            </a:r>
            <a:endParaRPr lang="en-VN" sz="4000" dirty="0">
              <a:solidFill>
                <a:schemeClr val="tx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6A07BD-89C4-13E6-9654-65CBC331C607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704C1058-4885-DC11-C850-50416D6CA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AEADD-9A7E-AEAE-ACB7-7CDBC344682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1220;p59">
            <a:extLst>
              <a:ext uri="{FF2B5EF4-FFF2-40B4-BE49-F238E27FC236}">
                <a16:creationId xmlns:a16="http://schemas.microsoft.com/office/drawing/2014/main" id="{A2E14CE4-A9C6-3E75-12CA-E775D5C4F4DE}"/>
              </a:ext>
            </a:extLst>
          </p:cNvPr>
          <p:cNvGrpSpPr/>
          <p:nvPr/>
        </p:nvGrpSpPr>
        <p:grpSpPr>
          <a:xfrm>
            <a:off x="8327589" y="2305140"/>
            <a:ext cx="539157" cy="652272"/>
            <a:chOff x="3085690" y="2894722"/>
            <a:chExt cx="316333" cy="382699"/>
          </a:xfrm>
        </p:grpSpPr>
        <p:sp>
          <p:nvSpPr>
            <p:cNvPr id="39" name="Google Shape;1221;p59">
              <a:extLst>
                <a:ext uri="{FF2B5EF4-FFF2-40B4-BE49-F238E27FC236}">
                  <a16:creationId xmlns:a16="http://schemas.microsoft.com/office/drawing/2014/main" id="{A2A476D7-FC06-7B14-A1D2-1C16D9C8C5CB}"/>
                </a:ext>
              </a:extLst>
            </p:cNvPr>
            <p:cNvSpPr/>
            <p:nvPr/>
          </p:nvSpPr>
          <p:spPr>
            <a:xfrm>
              <a:off x="3226041" y="3249723"/>
              <a:ext cx="35736" cy="20918"/>
            </a:xfrm>
            <a:custGeom>
              <a:avLst/>
              <a:gdLst/>
              <a:ahLst/>
              <a:cxnLst/>
              <a:rect l="l" t="t" r="r" b="b"/>
              <a:pathLst>
                <a:path w="1365" h="799" extrusionOk="0">
                  <a:moveTo>
                    <a:pt x="1" y="1"/>
                  </a:moveTo>
                  <a:lnTo>
                    <a:pt x="1" y="318"/>
                  </a:lnTo>
                  <a:cubicBezTo>
                    <a:pt x="1" y="582"/>
                    <a:pt x="217" y="798"/>
                    <a:pt x="481" y="798"/>
                  </a:cubicBezTo>
                  <a:lnTo>
                    <a:pt x="885" y="798"/>
                  </a:lnTo>
                  <a:cubicBezTo>
                    <a:pt x="1149" y="798"/>
                    <a:pt x="1365" y="582"/>
                    <a:pt x="1365" y="318"/>
                  </a:cubicBezTo>
                  <a:lnTo>
                    <a:pt x="1365" y="1"/>
                  </a:lnTo>
                  <a:cubicBezTo>
                    <a:pt x="1235" y="29"/>
                    <a:pt x="1110" y="44"/>
                    <a:pt x="981" y="44"/>
                  </a:cubicBezTo>
                  <a:lnTo>
                    <a:pt x="385" y="44"/>
                  </a:lnTo>
                  <a:cubicBezTo>
                    <a:pt x="255" y="44"/>
                    <a:pt x="126" y="29"/>
                    <a:pt x="1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40" name="Google Shape;1222;p59">
              <a:extLst>
                <a:ext uri="{FF2B5EF4-FFF2-40B4-BE49-F238E27FC236}">
                  <a16:creationId xmlns:a16="http://schemas.microsoft.com/office/drawing/2014/main" id="{05E1D2BE-7611-C52E-999A-EDE57FB80A74}"/>
                </a:ext>
              </a:extLst>
            </p:cNvPr>
            <p:cNvSpPr/>
            <p:nvPr/>
          </p:nvSpPr>
          <p:spPr>
            <a:xfrm>
              <a:off x="3192845" y="3215139"/>
              <a:ext cx="102154" cy="35736"/>
            </a:xfrm>
            <a:custGeom>
              <a:avLst/>
              <a:gdLst/>
              <a:ahLst/>
              <a:cxnLst/>
              <a:rect l="l" t="t" r="r" b="b"/>
              <a:pathLst>
                <a:path w="3902" h="1365" extrusionOk="0">
                  <a:moveTo>
                    <a:pt x="0" y="0"/>
                  </a:moveTo>
                  <a:cubicBezTo>
                    <a:pt x="154" y="793"/>
                    <a:pt x="846" y="1365"/>
                    <a:pt x="1653" y="1365"/>
                  </a:cubicBezTo>
                  <a:lnTo>
                    <a:pt x="2249" y="1365"/>
                  </a:lnTo>
                  <a:cubicBezTo>
                    <a:pt x="3056" y="1365"/>
                    <a:pt x="3747" y="793"/>
                    <a:pt x="39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41" name="Google Shape;1223;p59">
              <a:extLst>
                <a:ext uri="{FF2B5EF4-FFF2-40B4-BE49-F238E27FC236}">
                  <a16:creationId xmlns:a16="http://schemas.microsoft.com/office/drawing/2014/main" id="{AF5C4810-BC7B-6FF1-CF23-C0F1559F941C}"/>
                </a:ext>
              </a:extLst>
            </p:cNvPr>
            <p:cNvSpPr/>
            <p:nvPr/>
          </p:nvSpPr>
          <p:spPr>
            <a:xfrm>
              <a:off x="3192085" y="3191106"/>
              <a:ext cx="103542" cy="24059"/>
            </a:xfrm>
            <a:custGeom>
              <a:avLst/>
              <a:gdLst/>
              <a:ahLst/>
              <a:cxnLst/>
              <a:rect l="l" t="t" r="r" b="b"/>
              <a:pathLst>
                <a:path w="3955" h="919" extrusionOk="0">
                  <a:moveTo>
                    <a:pt x="1" y="1"/>
                  </a:moveTo>
                  <a:lnTo>
                    <a:pt x="1" y="601"/>
                  </a:lnTo>
                  <a:cubicBezTo>
                    <a:pt x="1" y="707"/>
                    <a:pt x="10" y="813"/>
                    <a:pt x="29" y="918"/>
                  </a:cubicBezTo>
                  <a:lnTo>
                    <a:pt x="3925" y="918"/>
                  </a:lnTo>
                  <a:cubicBezTo>
                    <a:pt x="3945" y="813"/>
                    <a:pt x="3954" y="707"/>
                    <a:pt x="3954" y="601"/>
                  </a:cubicBezTo>
                  <a:lnTo>
                    <a:pt x="39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42" name="Google Shape;1224;p59">
              <a:extLst>
                <a:ext uri="{FF2B5EF4-FFF2-40B4-BE49-F238E27FC236}">
                  <a16:creationId xmlns:a16="http://schemas.microsoft.com/office/drawing/2014/main" id="{EC609CE1-33B4-93CE-23D9-242CE2E49BD4}"/>
                </a:ext>
              </a:extLst>
            </p:cNvPr>
            <p:cNvSpPr/>
            <p:nvPr/>
          </p:nvSpPr>
          <p:spPr>
            <a:xfrm>
              <a:off x="3229444" y="3010647"/>
              <a:ext cx="28824" cy="25866"/>
            </a:xfrm>
            <a:custGeom>
              <a:avLst/>
              <a:gdLst/>
              <a:ahLst/>
              <a:cxnLst/>
              <a:rect l="l" t="t" r="r" b="b"/>
              <a:pathLst>
                <a:path w="1101" h="988" extrusionOk="0">
                  <a:moveTo>
                    <a:pt x="553" y="0"/>
                  </a:moveTo>
                  <a:lnTo>
                    <a:pt x="0" y="822"/>
                  </a:lnTo>
                  <a:cubicBezTo>
                    <a:pt x="166" y="932"/>
                    <a:pt x="358" y="987"/>
                    <a:pt x="550" y="987"/>
                  </a:cubicBezTo>
                  <a:cubicBezTo>
                    <a:pt x="743" y="987"/>
                    <a:pt x="935" y="932"/>
                    <a:pt x="1100" y="822"/>
                  </a:cubicBezTo>
                  <a:lnTo>
                    <a:pt x="553" y="0"/>
                  </a:ln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43" name="Google Shape;1225;p59">
              <a:extLst>
                <a:ext uri="{FF2B5EF4-FFF2-40B4-BE49-F238E27FC236}">
                  <a16:creationId xmlns:a16="http://schemas.microsoft.com/office/drawing/2014/main" id="{0F1648B3-5770-4EF6-091D-16247CCCDECF}"/>
                </a:ext>
              </a:extLst>
            </p:cNvPr>
            <p:cNvSpPr/>
            <p:nvPr/>
          </p:nvSpPr>
          <p:spPr>
            <a:xfrm>
              <a:off x="3216852" y="3032141"/>
              <a:ext cx="54114" cy="24452"/>
            </a:xfrm>
            <a:custGeom>
              <a:avLst/>
              <a:gdLst/>
              <a:ahLst/>
              <a:cxnLst/>
              <a:rect l="l" t="t" r="r" b="b"/>
              <a:pathLst>
                <a:path w="2067" h="934" extrusionOk="0">
                  <a:moveTo>
                    <a:pt x="486" y="1"/>
                  </a:moveTo>
                  <a:lnTo>
                    <a:pt x="1" y="721"/>
                  </a:lnTo>
                  <a:cubicBezTo>
                    <a:pt x="330" y="863"/>
                    <a:pt x="681" y="934"/>
                    <a:pt x="1032" y="934"/>
                  </a:cubicBezTo>
                  <a:cubicBezTo>
                    <a:pt x="1383" y="934"/>
                    <a:pt x="1735" y="863"/>
                    <a:pt x="2067" y="721"/>
                  </a:cubicBezTo>
                  <a:lnTo>
                    <a:pt x="1581" y="1"/>
                  </a:lnTo>
                  <a:cubicBezTo>
                    <a:pt x="1416" y="111"/>
                    <a:pt x="1225" y="166"/>
                    <a:pt x="1034" y="166"/>
                  </a:cubicBezTo>
                  <a:cubicBezTo>
                    <a:pt x="843" y="166"/>
                    <a:pt x="652" y="111"/>
                    <a:pt x="48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44" name="Google Shape;1226;p59">
              <a:extLst>
                <a:ext uri="{FF2B5EF4-FFF2-40B4-BE49-F238E27FC236}">
                  <a16:creationId xmlns:a16="http://schemas.microsoft.com/office/drawing/2014/main" id="{A9883D2E-4096-8632-A387-99AA062E6E35}"/>
                </a:ext>
              </a:extLst>
            </p:cNvPr>
            <p:cNvSpPr/>
            <p:nvPr/>
          </p:nvSpPr>
          <p:spPr>
            <a:xfrm>
              <a:off x="3243896" y="3051016"/>
              <a:ext cx="27070" cy="140115"/>
            </a:xfrm>
            <a:custGeom>
              <a:avLst/>
              <a:gdLst/>
              <a:ahLst/>
              <a:cxnLst/>
              <a:rect l="l" t="t" r="r" b="b"/>
              <a:pathLst>
                <a:path w="1034" h="5352" extrusionOk="0">
                  <a:moveTo>
                    <a:pt x="1034" y="0"/>
                  </a:moveTo>
                  <a:cubicBezTo>
                    <a:pt x="707" y="140"/>
                    <a:pt x="356" y="216"/>
                    <a:pt x="1" y="216"/>
                  </a:cubicBezTo>
                  <a:lnTo>
                    <a:pt x="1" y="5352"/>
                  </a:lnTo>
                  <a:lnTo>
                    <a:pt x="1034" y="5352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45" name="Google Shape;1227;p59">
              <a:extLst>
                <a:ext uri="{FF2B5EF4-FFF2-40B4-BE49-F238E27FC236}">
                  <a16:creationId xmlns:a16="http://schemas.microsoft.com/office/drawing/2014/main" id="{AF539571-B7EC-9ED1-2E8E-E8C7BB36D136}"/>
                </a:ext>
              </a:extLst>
            </p:cNvPr>
            <p:cNvSpPr/>
            <p:nvPr/>
          </p:nvSpPr>
          <p:spPr>
            <a:xfrm>
              <a:off x="3216852" y="3051016"/>
              <a:ext cx="27070" cy="140115"/>
            </a:xfrm>
            <a:custGeom>
              <a:avLst/>
              <a:gdLst/>
              <a:ahLst/>
              <a:cxnLst/>
              <a:rect l="l" t="t" r="r" b="b"/>
              <a:pathLst>
                <a:path w="1034" h="5352" extrusionOk="0">
                  <a:moveTo>
                    <a:pt x="1" y="0"/>
                  </a:moveTo>
                  <a:lnTo>
                    <a:pt x="1" y="5352"/>
                  </a:lnTo>
                  <a:lnTo>
                    <a:pt x="1034" y="5352"/>
                  </a:lnTo>
                  <a:lnTo>
                    <a:pt x="1034" y="216"/>
                  </a:lnTo>
                  <a:cubicBezTo>
                    <a:pt x="678" y="216"/>
                    <a:pt x="323" y="14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46" name="Google Shape;1228;p59">
              <a:extLst>
                <a:ext uri="{FF2B5EF4-FFF2-40B4-BE49-F238E27FC236}">
                  <a16:creationId xmlns:a16="http://schemas.microsoft.com/office/drawing/2014/main" id="{6E70B4DC-85C5-3A1F-DF5D-3DA64DCA9CFF}"/>
                </a:ext>
              </a:extLst>
            </p:cNvPr>
            <p:cNvSpPr/>
            <p:nvPr/>
          </p:nvSpPr>
          <p:spPr>
            <a:xfrm>
              <a:off x="3110849" y="2939254"/>
              <a:ext cx="242872" cy="251878"/>
            </a:xfrm>
            <a:custGeom>
              <a:avLst/>
              <a:gdLst/>
              <a:ahLst/>
              <a:cxnLst/>
              <a:rect l="l" t="t" r="r" b="b"/>
              <a:pathLst>
                <a:path w="9277" h="9621" extrusionOk="0">
                  <a:moveTo>
                    <a:pt x="5083" y="1"/>
                  </a:moveTo>
                  <a:cubicBezTo>
                    <a:pt x="4564" y="1"/>
                    <a:pt x="4031" y="99"/>
                    <a:pt x="3507" y="311"/>
                  </a:cubicBezTo>
                  <a:cubicBezTo>
                    <a:pt x="754" y="1430"/>
                    <a:pt x="0" y="4980"/>
                    <a:pt x="2071" y="7113"/>
                  </a:cubicBezTo>
                  <a:cubicBezTo>
                    <a:pt x="2724" y="7786"/>
                    <a:pt x="3099" y="8684"/>
                    <a:pt x="3104" y="9621"/>
                  </a:cubicBezTo>
                  <a:lnTo>
                    <a:pt x="4045" y="9621"/>
                  </a:lnTo>
                  <a:lnTo>
                    <a:pt x="4045" y="4269"/>
                  </a:lnTo>
                  <a:lnTo>
                    <a:pt x="4530" y="3549"/>
                  </a:lnTo>
                  <a:lnTo>
                    <a:pt x="5078" y="2732"/>
                  </a:lnTo>
                  <a:lnTo>
                    <a:pt x="5630" y="3549"/>
                  </a:lnTo>
                  <a:lnTo>
                    <a:pt x="6111" y="4269"/>
                  </a:lnTo>
                  <a:lnTo>
                    <a:pt x="6111" y="9621"/>
                  </a:lnTo>
                  <a:lnTo>
                    <a:pt x="7057" y="9621"/>
                  </a:lnTo>
                  <a:cubicBezTo>
                    <a:pt x="7062" y="8684"/>
                    <a:pt x="7432" y="7786"/>
                    <a:pt x="8090" y="7118"/>
                  </a:cubicBezTo>
                  <a:cubicBezTo>
                    <a:pt x="8849" y="6335"/>
                    <a:pt x="9277" y="5288"/>
                    <a:pt x="9272" y="4197"/>
                  </a:cubicBezTo>
                  <a:lnTo>
                    <a:pt x="9277" y="4197"/>
                  </a:lnTo>
                  <a:cubicBezTo>
                    <a:pt x="9273" y="1788"/>
                    <a:pt x="7299" y="1"/>
                    <a:pt x="50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47" name="Google Shape;1229;p59">
              <a:extLst>
                <a:ext uri="{FF2B5EF4-FFF2-40B4-BE49-F238E27FC236}">
                  <a16:creationId xmlns:a16="http://schemas.microsoft.com/office/drawing/2014/main" id="{144E9705-20EC-9513-4407-80950262269F}"/>
                </a:ext>
              </a:extLst>
            </p:cNvPr>
            <p:cNvSpPr/>
            <p:nvPr/>
          </p:nvSpPr>
          <p:spPr>
            <a:xfrm>
              <a:off x="3257745" y="2958627"/>
              <a:ext cx="79875" cy="97442"/>
            </a:xfrm>
            <a:custGeom>
              <a:avLst/>
              <a:gdLst/>
              <a:ahLst/>
              <a:cxnLst/>
              <a:rect l="l" t="t" r="r" b="b"/>
              <a:pathLst>
                <a:path w="3051" h="3722" extrusionOk="0">
                  <a:moveTo>
                    <a:pt x="369" y="1"/>
                  </a:moveTo>
                  <a:cubicBezTo>
                    <a:pt x="94" y="1"/>
                    <a:pt x="0" y="429"/>
                    <a:pt x="308" y="517"/>
                  </a:cubicBezTo>
                  <a:cubicBezTo>
                    <a:pt x="1619" y="897"/>
                    <a:pt x="2522" y="2093"/>
                    <a:pt x="2527" y="3457"/>
                  </a:cubicBezTo>
                  <a:cubicBezTo>
                    <a:pt x="2527" y="3601"/>
                    <a:pt x="2642" y="3721"/>
                    <a:pt x="2787" y="3721"/>
                  </a:cubicBezTo>
                  <a:cubicBezTo>
                    <a:pt x="2931" y="3721"/>
                    <a:pt x="3051" y="3601"/>
                    <a:pt x="3051" y="3457"/>
                  </a:cubicBezTo>
                  <a:cubicBezTo>
                    <a:pt x="3046" y="1857"/>
                    <a:pt x="1984" y="459"/>
                    <a:pt x="452" y="13"/>
                  </a:cubicBezTo>
                  <a:cubicBezTo>
                    <a:pt x="423" y="4"/>
                    <a:pt x="395" y="1"/>
                    <a:pt x="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48" name="Google Shape;1230;p59">
              <a:extLst>
                <a:ext uri="{FF2B5EF4-FFF2-40B4-BE49-F238E27FC236}">
                  <a16:creationId xmlns:a16="http://schemas.microsoft.com/office/drawing/2014/main" id="{EBF86836-311D-8F3C-6E1E-B10ADF8EED12}"/>
                </a:ext>
              </a:extLst>
            </p:cNvPr>
            <p:cNvSpPr/>
            <p:nvPr/>
          </p:nvSpPr>
          <p:spPr>
            <a:xfrm>
              <a:off x="3233293" y="2955433"/>
              <a:ext cx="24766" cy="13849"/>
            </a:xfrm>
            <a:custGeom>
              <a:avLst/>
              <a:gdLst/>
              <a:ahLst/>
              <a:cxnLst/>
              <a:rect l="l" t="t" r="r" b="b"/>
              <a:pathLst>
                <a:path w="946" h="529" extrusionOk="0">
                  <a:moveTo>
                    <a:pt x="348" y="0"/>
                  </a:moveTo>
                  <a:cubicBezTo>
                    <a:pt x="1" y="5"/>
                    <a:pt x="12" y="524"/>
                    <a:pt x="353" y="524"/>
                  </a:cubicBezTo>
                  <a:cubicBezTo>
                    <a:pt x="356" y="524"/>
                    <a:pt x="359" y="524"/>
                    <a:pt x="363" y="524"/>
                  </a:cubicBezTo>
                  <a:lnTo>
                    <a:pt x="396" y="524"/>
                  </a:lnTo>
                  <a:cubicBezTo>
                    <a:pt x="454" y="524"/>
                    <a:pt x="511" y="524"/>
                    <a:pt x="574" y="529"/>
                  </a:cubicBezTo>
                  <a:lnTo>
                    <a:pt x="588" y="529"/>
                  </a:lnTo>
                  <a:cubicBezTo>
                    <a:pt x="591" y="529"/>
                    <a:pt x="595" y="529"/>
                    <a:pt x="598" y="529"/>
                  </a:cubicBezTo>
                  <a:cubicBezTo>
                    <a:pt x="934" y="529"/>
                    <a:pt x="945" y="14"/>
                    <a:pt x="598" y="5"/>
                  </a:cubicBezTo>
                  <a:cubicBezTo>
                    <a:pt x="516" y="0"/>
                    <a:pt x="430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49" name="Google Shape;1231;p59">
              <a:extLst>
                <a:ext uri="{FF2B5EF4-FFF2-40B4-BE49-F238E27FC236}">
                  <a16:creationId xmlns:a16="http://schemas.microsoft.com/office/drawing/2014/main" id="{DE24AE1F-2BBD-67CE-149F-3C4599CFADF9}"/>
                </a:ext>
              </a:extLst>
            </p:cNvPr>
            <p:cNvSpPr/>
            <p:nvPr/>
          </p:nvSpPr>
          <p:spPr>
            <a:xfrm>
              <a:off x="3371680" y="3043712"/>
              <a:ext cx="30343" cy="13744"/>
            </a:xfrm>
            <a:custGeom>
              <a:avLst/>
              <a:gdLst/>
              <a:ahLst/>
              <a:cxnLst/>
              <a:rect l="l" t="t" r="r" b="b"/>
              <a:pathLst>
                <a:path w="1159" h="525" extrusionOk="0">
                  <a:moveTo>
                    <a:pt x="351" y="1"/>
                  </a:moveTo>
                  <a:cubicBezTo>
                    <a:pt x="1" y="1"/>
                    <a:pt x="1" y="524"/>
                    <a:pt x="351" y="524"/>
                  </a:cubicBezTo>
                  <a:lnTo>
                    <a:pt x="808" y="524"/>
                  </a:lnTo>
                  <a:cubicBezTo>
                    <a:pt x="1158" y="524"/>
                    <a:pt x="1158" y="1"/>
                    <a:pt x="80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50" name="Google Shape;1232;p59">
              <a:extLst>
                <a:ext uri="{FF2B5EF4-FFF2-40B4-BE49-F238E27FC236}">
                  <a16:creationId xmlns:a16="http://schemas.microsoft.com/office/drawing/2014/main" id="{882437A2-D6CD-8245-BE39-77BEF51BF270}"/>
                </a:ext>
              </a:extLst>
            </p:cNvPr>
            <p:cNvSpPr/>
            <p:nvPr/>
          </p:nvSpPr>
          <p:spPr>
            <a:xfrm>
              <a:off x="3085690" y="3043712"/>
              <a:ext cx="30343" cy="13744"/>
            </a:xfrm>
            <a:custGeom>
              <a:avLst/>
              <a:gdLst/>
              <a:ahLst/>
              <a:cxnLst/>
              <a:rect l="l" t="t" r="r" b="b"/>
              <a:pathLst>
                <a:path w="1159" h="525" extrusionOk="0">
                  <a:moveTo>
                    <a:pt x="351" y="1"/>
                  </a:moveTo>
                  <a:cubicBezTo>
                    <a:pt x="0" y="1"/>
                    <a:pt x="0" y="524"/>
                    <a:pt x="351" y="524"/>
                  </a:cubicBezTo>
                  <a:lnTo>
                    <a:pt x="807" y="524"/>
                  </a:lnTo>
                  <a:cubicBezTo>
                    <a:pt x="1158" y="524"/>
                    <a:pt x="1158" y="1"/>
                    <a:pt x="80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51" name="Google Shape;1233;p59">
              <a:extLst>
                <a:ext uri="{FF2B5EF4-FFF2-40B4-BE49-F238E27FC236}">
                  <a16:creationId xmlns:a16="http://schemas.microsoft.com/office/drawing/2014/main" id="{24CA3D45-C679-C2F6-CCE0-7F3CF5824998}"/>
                </a:ext>
              </a:extLst>
            </p:cNvPr>
            <p:cNvSpPr/>
            <p:nvPr/>
          </p:nvSpPr>
          <p:spPr>
            <a:xfrm>
              <a:off x="3352935" y="2969125"/>
              <a:ext cx="30107" cy="19897"/>
            </a:xfrm>
            <a:custGeom>
              <a:avLst/>
              <a:gdLst/>
              <a:ahLst/>
              <a:cxnLst/>
              <a:rect l="l" t="t" r="r" b="b"/>
              <a:pathLst>
                <a:path w="1150" h="760" extrusionOk="0">
                  <a:moveTo>
                    <a:pt x="769" y="0"/>
                  </a:moveTo>
                  <a:cubicBezTo>
                    <a:pt x="725" y="0"/>
                    <a:pt x="678" y="12"/>
                    <a:pt x="630" y="39"/>
                  </a:cubicBezTo>
                  <a:lnTo>
                    <a:pt x="236" y="270"/>
                  </a:lnTo>
                  <a:cubicBezTo>
                    <a:pt x="1" y="404"/>
                    <a:pt x="97" y="760"/>
                    <a:pt x="366" y="760"/>
                  </a:cubicBezTo>
                  <a:cubicBezTo>
                    <a:pt x="414" y="760"/>
                    <a:pt x="457" y="745"/>
                    <a:pt x="496" y="721"/>
                  </a:cubicBezTo>
                  <a:lnTo>
                    <a:pt x="894" y="496"/>
                  </a:lnTo>
                  <a:cubicBezTo>
                    <a:pt x="1150" y="346"/>
                    <a:pt x="1005" y="0"/>
                    <a:pt x="76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52" name="Google Shape;1234;p59">
              <a:extLst>
                <a:ext uri="{FF2B5EF4-FFF2-40B4-BE49-F238E27FC236}">
                  <a16:creationId xmlns:a16="http://schemas.microsoft.com/office/drawing/2014/main" id="{6CA116C6-75AD-7323-A602-56652ECD5209}"/>
                </a:ext>
              </a:extLst>
            </p:cNvPr>
            <p:cNvSpPr/>
            <p:nvPr/>
          </p:nvSpPr>
          <p:spPr>
            <a:xfrm>
              <a:off x="3105168" y="3112121"/>
              <a:ext cx="30107" cy="19897"/>
            </a:xfrm>
            <a:custGeom>
              <a:avLst/>
              <a:gdLst/>
              <a:ahLst/>
              <a:cxnLst/>
              <a:rect l="l" t="t" r="r" b="b"/>
              <a:pathLst>
                <a:path w="1150" h="760" extrusionOk="0">
                  <a:moveTo>
                    <a:pt x="772" y="1"/>
                  </a:moveTo>
                  <a:cubicBezTo>
                    <a:pt x="728" y="1"/>
                    <a:pt x="682" y="12"/>
                    <a:pt x="635" y="39"/>
                  </a:cubicBezTo>
                  <a:lnTo>
                    <a:pt x="236" y="270"/>
                  </a:lnTo>
                  <a:cubicBezTo>
                    <a:pt x="1" y="404"/>
                    <a:pt x="97" y="760"/>
                    <a:pt x="366" y="760"/>
                  </a:cubicBezTo>
                  <a:cubicBezTo>
                    <a:pt x="414" y="760"/>
                    <a:pt x="457" y="746"/>
                    <a:pt x="501" y="726"/>
                  </a:cubicBezTo>
                  <a:lnTo>
                    <a:pt x="894" y="496"/>
                  </a:lnTo>
                  <a:cubicBezTo>
                    <a:pt x="1150" y="346"/>
                    <a:pt x="1005" y="1"/>
                    <a:pt x="77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53" name="Google Shape;1235;p59">
              <a:extLst>
                <a:ext uri="{FF2B5EF4-FFF2-40B4-BE49-F238E27FC236}">
                  <a16:creationId xmlns:a16="http://schemas.microsoft.com/office/drawing/2014/main" id="{03F00AE7-65A1-7BD0-10D0-418AFA30782D}"/>
                </a:ext>
              </a:extLst>
            </p:cNvPr>
            <p:cNvSpPr/>
            <p:nvPr/>
          </p:nvSpPr>
          <p:spPr>
            <a:xfrm>
              <a:off x="3303769" y="2914566"/>
              <a:ext cx="23719" cy="24295"/>
            </a:xfrm>
            <a:custGeom>
              <a:avLst/>
              <a:gdLst/>
              <a:ahLst/>
              <a:cxnLst/>
              <a:rect l="l" t="t" r="r" b="b"/>
              <a:pathLst>
                <a:path w="906" h="928" extrusionOk="0">
                  <a:moveTo>
                    <a:pt x="549" y="1"/>
                  </a:moveTo>
                  <a:cubicBezTo>
                    <a:pt x="468" y="1"/>
                    <a:pt x="386" y="40"/>
                    <a:pt x="332" y="134"/>
                  </a:cubicBezTo>
                  <a:lnTo>
                    <a:pt x="101" y="533"/>
                  </a:lnTo>
                  <a:cubicBezTo>
                    <a:pt x="1" y="706"/>
                    <a:pt x="125" y="927"/>
                    <a:pt x="327" y="927"/>
                  </a:cubicBezTo>
                  <a:cubicBezTo>
                    <a:pt x="423" y="927"/>
                    <a:pt x="510" y="879"/>
                    <a:pt x="558" y="797"/>
                  </a:cubicBezTo>
                  <a:lnTo>
                    <a:pt x="784" y="399"/>
                  </a:lnTo>
                  <a:cubicBezTo>
                    <a:pt x="906" y="190"/>
                    <a:pt x="728" y="1"/>
                    <a:pt x="54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54" name="Google Shape;1236;p59">
              <a:extLst>
                <a:ext uri="{FF2B5EF4-FFF2-40B4-BE49-F238E27FC236}">
                  <a16:creationId xmlns:a16="http://schemas.microsoft.com/office/drawing/2014/main" id="{2826BD66-D342-121D-DEA1-0591BF299B31}"/>
                </a:ext>
              </a:extLst>
            </p:cNvPr>
            <p:cNvSpPr/>
            <p:nvPr/>
          </p:nvSpPr>
          <p:spPr>
            <a:xfrm>
              <a:off x="3236984" y="2894722"/>
              <a:ext cx="13744" cy="25761"/>
            </a:xfrm>
            <a:custGeom>
              <a:avLst/>
              <a:gdLst/>
              <a:ahLst/>
              <a:cxnLst/>
              <a:rect l="l" t="t" r="r" b="b"/>
              <a:pathLst>
                <a:path w="525" h="984" extrusionOk="0">
                  <a:moveTo>
                    <a:pt x="262" y="0"/>
                  </a:moveTo>
                  <a:cubicBezTo>
                    <a:pt x="131" y="0"/>
                    <a:pt x="1" y="88"/>
                    <a:pt x="1" y="263"/>
                  </a:cubicBezTo>
                  <a:lnTo>
                    <a:pt x="1" y="719"/>
                  </a:lnTo>
                  <a:cubicBezTo>
                    <a:pt x="1" y="864"/>
                    <a:pt x="116" y="984"/>
                    <a:pt x="265" y="984"/>
                  </a:cubicBezTo>
                  <a:cubicBezTo>
                    <a:pt x="409" y="984"/>
                    <a:pt x="524" y="864"/>
                    <a:pt x="524" y="719"/>
                  </a:cubicBezTo>
                  <a:lnTo>
                    <a:pt x="524" y="263"/>
                  </a:lnTo>
                  <a:cubicBezTo>
                    <a:pt x="524" y="88"/>
                    <a:pt x="393" y="0"/>
                    <a:pt x="2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55" name="Google Shape;1237;p59">
              <a:extLst>
                <a:ext uri="{FF2B5EF4-FFF2-40B4-BE49-F238E27FC236}">
                  <a16:creationId xmlns:a16="http://schemas.microsoft.com/office/drawing/2014/main" id="{FB5CEC8C-9559-4ED7-BCF0-BE90CD403B31}"/>
                </a:ext>
              </a:extLst>
            </p:cNvPr>
            <p:cNvSpPr/>
            <p:nvPr/>
          </p:nvSpPr>
          <p:spPr>
            <a:xfrm>
              <a:off x="3160198" y="2914566"/>
              <a:ext cx="23745" cy="24295"/>
            </a:xfrm>
            <a:custGeom>
              <a:avLst/>
              <a:gdLst/>
              <a:ahLst/>
              <a:cxnLst/>
              <a:rect l="l" t="t" r="r" b="b"/>
              <a:pathLst>
                <a:path w="907" h="928" extrusionOk="0">
                  <a:moveTo>
                    <a:pt x="359" y="1"/>
                  </a:moveTo>
                  <a:cubicBezTo>
                    <a:pt x="179" y="1"/>
                    <a:pt x="1" y="190"/>
                    <a:pt x="123" y="399"/>
                  </a:cubicBezTo>
                  <a:lnTo>
                    <a:pt x="354" y="797"/>
                  </a:lnTo>
                  <a:cubicBezTo>
                    <a:pt x="397" y="874"/>
                    <a:pt x="483" y="927"/>
                    <a:pt x="580" y="927"/>
                  </a:cubicBezTo>
                  <a:cubicBezTo>
                    <a:pt x="781" y="927"/>
                    <a:pt x="906" y="706"/>
                    <a:pt x="805" y="533"/>
                  </a:cubicBezTo>
                  <a:lnTo>
                    <a:pt x="580" y="134"/>
                  </a:lnTo>
                  <a:cubicBezTo>
                    <a:pt x="524" y="40"/>
                    <a:pt x="441" y="1"/>
                    <a:pt x="35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56" name="Google Shape;1238;p59">
              <a:extLst>
                <a:ext uri="{FF2B5EF4-FFF2-40B4-BE49-F238E27FC236}">
                  <a16:creationId xmlns:a16="http://schemas.microsoft.com/office/drawing/2014/main" id="{157BE728-2880-4361-0E9D-0BAC55F2FA63}"/>
                </a:ext>
              </a:extLst>
            </p:cNvPr>
            <p:cNvSpPr/>
            <p:nvPr/>
          </p:nvSpPr>
          <p:spPr>
            <a:xfrm>
              <a:off x="3104566" y="2969073"/>
              <a:ext cx="30028" cy="19949"/>
            </a:xfrm>
            <a:custGeom>
              <a:avLst/>
              <a:gdLst/>
              <a:ahLst/>
              <a:cxnLst/>
              <a:rect l="l" t="t" r="r" b="b"/>
              <a:pathLst>
                <a:path w="1147" h="762" extrusionOk="0">
                  <a:moveTo>
                    <a:pt x="380" y="1"/>
                  </a:moveTo>
                  <a:cubicBezTo>
                    <a:pt x="147" y="1"/>
                    <a:pt x="0" y="348"/>
                    <a:pt x="259" y="498"/>
                  </a:cubicBezTo>
                  <a:lnTo>
                    <a:pt x="653" y="723"/>
                  </a:lnTo>
                  <a:cubicBezTo>
                    <a:pt x="696" y="747"/>
                    <a:pt x="740" y="762"/>
                    <a:pt x="788" y="762"/>
                  </a:cubicBezTo>
                  <a:lnTo>
                    <a:pt x="783" y="757"/>
                  </a:lnTo>
                  <a:lnTo>
                    <a:pt x="783" y="757"/>
                  </a:lnTo>
                  <a:cubicBezTo>
                    <a:pt x="785" y="757"/>
                    <a:pt x="787" y="757"/>
                    <a:pt x="788" y="757"/>
                  </a:cubicBezTo>
                  <a:cubicBezTo>
                    <a:pt x="1058" y="757"/>
                    <a:pt x="1147" y="401"/>
                    <a:pt x="917" y="267"/>
                  </a:cubicBezTo>
                  <a:lnTo>
                    <a:pt x="519" y="41"/>
                  </a:lnTo>
                  <a:cubicBezTo>
                    <a:pt x="471" y="13"/>
                    <a:pt x="424" y="1"/>
                    <a:pt x="38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57" name="Google Shape;1239;p59">
              <a:extLst>
                <a:ext uri="{FF2B5EF4-FFF2-40B4-BE49-F238E27FC236}">
                  <a16:creationId xmlns:a16="http://schemas.microsoft.com/office/drawing/2014/main" id="{1D2E1E03-1846-48CC-3AC4-6B49921C4DD2}"/>
                </a:ext>
              </a:extLst>
            </p:cNvPr>
            <p:cNvSpPr/>
            <p:nvPr/>
          </p:nvSpPr>
          <p:spPr>
            <a:xfrm>
              <a:off x="3352412" y="3112121"/>
              <a:ext cx="30107" cy="19897"/>
            </a:xfrm>
            <a:custGeom>
              <a:avLst/>
              <a:gdLst/>
              <a:ahLst/>
              <a:cxnLst/>
              <a:rect l="l" t="t" r="r" b="b"/>
              <a:pathLst>
                <a:path w="1150" h="760" extrusionOk="0">
                  <a:moveTo>
                    <a:pt x="379" y="1"/>
                  </a:moveTo>
                  <a:cubicBezTo>
                    <a:pt x="146" y="1"/>
                    <a:pt x="1" y="346"/>
                    <a:pt x="256" y="496"/>
                  </a:cubicBezTo>
                  <a:lnTo>
                    <a:pt x="650" y="722"/>
                  </a:lnTo>
                  <a:cubicBezTo>
                    <a:pt x="693" y="746"/>
                    <a:pt x="737" y="760"/>
                    <a:pt x="785" y="760"/>
                  </a:cubicBezTo>
                  <a:cubicBezTo>
                    <a:pt x="1054" y="760"/>
                    <a:pt x="1150" y="404"/>
                    <a:pt x="914" y="270"/>
                  </a:cubicBezTo>
                  <a:lnTo>
                    <a:pt x="516" y="39"/>
                  </a:lnTo>
                  <a:cubicBezTo>
                    <a:pt x="469" y="12"/>
                    <a:pt x="422" y="1"/>
                    <a:pt x="37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58" name="Google Shape;1240;p59">
              <a:extLst>
                <a:ext uri="{FF2B5EF4-FFF2-40B4-BE49-F238E27FC236}">
                  <a16:creationId xmlns:a16="http://schemas.microsoft.com/office/drawing/2014/main" id="{F10E7FF9-8FC5-E71D-04B6-D3595AB19D88}"/>
                </a:ext>
              </a:extLst>
            </p:cNvPr>
            <p:cNvSpPr/>
            <p:nvPr/>
          </p:nvSpPr>
          <p:spPr>
            <a:xfrm>
              <a:off x="3116006" y="2932814"/>
              <a:ext cx="256197" cy="344607"/>
            </a:xfrm>
            <a:custGeom>
              <a:avLst/>
              <a:gdLst/>
              <a:ahLst/>
              <a:cxnLst/>
              <a:rect l="l" t="t" r="r" b="b"/>
              <a:pathLst>
                <a:path w="9786" h="13163" extrusionOk="0">
                  <a:moveTo>
                    <a:pt x="4886" y="3444"/>
                  </a:moveTo>
                  <a:lnTo>
                    <a:pt x="5040" y="3679"/>
                  </a:lnTo>
                  <a:cubicBezTo>
                    <a:pt x="4989" y="3691"/>
                    <a:pt x="4936" y="3697"/>
                    <a:pt x="4883" y="3697"/>
                  </a:cubicBezTo>
                  <a:cubicBezTo>
                    <a:pt x="4831" y="3697"/>
                    <a:pt x="4778" y="3691"/>
                    <a:pt x="4727" y="3679"/>
                  </a:cubicBezTo>
                  <a:lnTo>
                    <a:pt x="4886" y="3444"/>
                  </a:lnTo>
                  <a:close/>
                  <a:moveTo>
                    <a:pt x="5342" y="4136"/>
                  </a:moveTo>
                  <a:lnTo>
                    <a:pt x="5510" y="4381"/>
                  </a:lnTo>
                  <a:cubicBezTo>
                    <a:pt x="5306" y="4436"/>
                    <a:pt x="5095" y="4464"/>
                    <a:pt x="4883" y="4464"/>
                  </a:cubicBezTo>
                  <a:cubicBezTo>
                    <a:pt x="4672" y="4464"/>
                    <a:pt x="4461" y="4436"/>
                    <a:pt x="4256" y="4381"/>
                  </a:cubicBezTo>
                  <a:lnTo>
                    <a:pt x="4425" y="4136"/>
                  </a:lnTo>
                  <a:cubicBezTo>
                    <a:pt x="4571" y="4193"/>
                    <a:pt x="4727" y="4222"/>
                    <a:pt x="4883" y="4222"/>
                  </a:cubicBezTo>
                  <a:cubicBezTo>
                    <a:pt x="5040" y="4222"/>
                    <a:pt x="5196" y="4193"/>
                    <a:pt x="5342" y="4136"/>
                  </a:cubicBezTo>
                  <a:close/>
                  <a:moveTo>
                    <a:pt x="4112" y="4885"/>
                  </a:moveTo>
                  <a:cubicBezTo>
                    <a:pt x="4280" y="4928"/>
                    <a:pt x="4449" y="4962"/>
                    <a:pt x="4622" y="4976"/>
                  </a:cubicBezTo>
                  <a:lnTo>
                    <a:pt x="4622" y="9603"/>
                  </a:lnTo>
                  <a:lnTo>
                    <a:pt x="4112" y="9603"/>
                  </a:lnTo>
                  <a:lnTo>
                    <a:pt x="4112" y="4885"/>
                  </a:lnTo>
                  <a:close/>
                  <a:moveTo>
                    <a:pt x="5654" y="4885"/>
                  </a:moveTo>
                  <a:lnTo>
                    <a:pt x="5654" y="9603"/>
                  </a:lnTo>
                  <a:lnTo>
                    <a:pt x="5145" y="9603"/>
                  </a:lnTo>
                  <a:lnTo>
                    <a:pt x="5145" y="4976"/>
                  </a:lnTo>
                  <a:cubicBezTo>
                    <a:pt x="5318" y="4962"/>
                    <a:pt x="5486" y="4933"/>
                    <a:pt x="5654" y="4885"/>
                  </a:cubicBezTo>
                  <a:close/>
                  <a:moveTo>
                    <a:pt x="4886" y="513"/>
                  </a:moveTo>
                  <a:cubicBezTo>
                    <a:pt x="6466" y="513"/>
                    <a:pt x="7888" y="1455"/>
                    <a:pt x="8503" y="2911"/>
                  </a:cubicBezTo>
                  <a:cubicBezTo>
                    <a:pt x="9123" y="4361"/>
                    <a:pt x="8806" y="6043"/>
                    <a:pt x="7706" y="7177"/>
                  </a:cubicBezTo>
                  <a:lnTo>
                    <a:pt x="7706" y="7181"/>
                  </a:lnTo>
                  <a:cubicBezTo>
                    <a:pt x="7062" y="7830"/>
                    <a:pt x="6678" y="8690"/>
                    <a:pt x="6610" y="9603"/>
                  </a:cubicBezTo>
                  <a:lnTo>
                    <a:pt x="6183" y="9603"/>
                  </a:lnTo>
                  <a:lnTo>
                    <a:pt x="6183" y="4515"/>
                  </a:lnTo>
                  <a:cubicBezTo>
                    <a:pt x="6183" y="4462"/>
                    <a:pt x="6164" y="4414"/>
                    <a:pt x="6135" y="4371"/>
                  </a:cubicBezTo>
                  <a:lnTo>
                    <a:pt x="5102" y="2829"/>
                  </a:lnTo>
                  <a:cubicBezTo>
                    <a:pt x="5052" y="2750"/>
                    <a:pt x="4969" y="2710"/>
                    <a:pt x="4885" y="2710"/>
                  </a:cubicBezTo>
                  <a:cubicBezTo>
                    <a:pt x="4802" y="2710"/>
                    <a:pt x="4718" y="2750"/>
                    <a:pt x="4665" y="2829"/>
                  </a:cubicBezTo>
                  <a:lnTo>
                    <a:pt x="3632" y="4371"/>
                  </a:lnTo>
                  <a:cubicBezTo>
                    <a:pt x="3603" y="4414"/>
                    <a:pt x="3589" y="4462"/>
                    <a:pt x="3589" y="4515"/>
                  </a:cubicBezTo>
                  <a:lnTo>
                    <a:pt x="3589" y="9603"/>
                  </a:lnTo>
                  <a:lnTo>
                    <a:pt x="3161" y="9603"/>
                  </a:lnTo>
                  <a:cubicBezTo>
                    <a:pt x="3094" y="8690"/>
                    <a:pt x="2705" y="7830"/>
                    <a:pt x="2061" y="7177"/>
                  </a:cubicBezTo>
                  <a:cubicBezTo>
                    <a:pt x="975" y="6048"/>
                    <a:pt x="658" y="4385"/>
                    <a:pt x="1259" y="2939"/>
                  </a:cubicBezTo>
                  <a:cubicBezTo>
                    <a:pt x="1859" y="1489"/>
                    <a:pt x="3262" y="537"/>
                    <a:pt x="4828" y="513"/>
                  </a:cubicBezTo>
                  <a:close/>
                  <a:moveTo>
                    <a:pt x="6601" y="10131"/>
                  </a:moveTo>
                  <a:lnTo>
                    <a:pt x="6601" y="10467"/>
                  </a:lnTo>
                  <a:lnTo>
                    <a:pt x="6601" y="10520"/>
                  </a:lnTo>
                  <a:lnTo>
                    <a:pt x="3171" y="10520"/>
                  </a:lnTo>
                  <a:cubicBezTo>
                    <a:pt x="3171" y="10506"/>
                    <a:pt x="3166" y="10487"/>
                    <a:pt x="3166" y="10467"/>
                  </a:cubicBezTo>
                  <a:lnTo>
                    <a:pt x="3166" y="10131"/>
                  </a:lnTo>
                  <a:close/>
                  <a:moveTo>
                    <a:pt x="6476" y="11044"/>
                  </a:moveTo>
                  <a:cubicBezTo>
                    <a:pt x="6245" y="11558"/>
                    <a:pt x="5741" y="11885"/>
                    <a:pt x="5179" y="11885"/>
                  </a:cubicBezTo>
                  <a:lnTo>
                    <a:pt x="4588" y="11885"/>
                  </a:lnTo>
                  <a:cubicBezTo>
                    <a:pt x="4031" y="11885"/>
                    <a:pt x="3521" y="11558"/>
                    <a:pt x="3291" y="11044"/>
                  </a:cubicBezTo>
                  <a:close/>
                  <a:moveTo>
                    <a:pt x="5299" y="12408"/>
                  </a:moveTo>
                  <a:lnTo>
                    <a:pt x="5299" y="12418"/>
                  </a:lnTo>
                  <a:lnTo>
                    <a:pt x="5304" y="12423"/>
                  </a:lnTo>
                  <a:cubicBezTo>
                    <a:pt x="5304" y="12543"/>
                    <a:pt x="5203" y="12639"/>
                    <a:pt x="5083" y="12639"/>
                  </a:cubicBezTo>
                  <a:lnTo>
                    <a:pt x="4684" y="12639"/>
                  </a:lnTo>
                  <a:cubicBezTo>
                    <a:pt x="4564" y="12639"/>
                    <a:pt x="4463" y="12543"/>
                    <a:pt x="4463" y="12423"/>
                  </a:cubicBezTo>
                  <a:lnTo>
                    <a:pt x="4463" y="12408"/>
                  </a:lnTo>
                  <a:close/>
                  <a:moveTo>
                    <a:pt x="4902" y="1"/>
                  </a:moveTo>
                  <a:cubicBezTo>
                    <a:pt x="3766" y="1"/>
                    <a:pt x="2630" y="432"/>
                    <a:pt x="1763" y="1292"/>
                  </a:cubicBezTo>
                  <a:cubicBezTo>
                    <a:pt x="34" y="3007"/>
                    <a:pt x="0" y="5788"/>
                    <a:pt x="1681" y="7542"/>
                  </a:cubicBezTo>
                  <a:cubicBezTo>
                    <a:pt x="2296" y="8161"/>
                    <a:pt x="2637" y="8997"/>
                    <a:pt x="2642" y="9867"/>
                  </a:cubicBezTo>
                  <a:lnTo>
                    <a:pt x="2642" y="10467"/>
                  </a:lnTo>
                  <a:cubicBezTo>
                    <a:pt x="2647" y="11289"/>
                    <a:pt x="3166" y="12024"/>
                    <a:pt x="3939" y="12298"/>
                  </a:cubicBezTo>
                  <a:lnTo>
                    <a:pt x="3939" y="12418"/>
                  </a:lnTo>
                  <a:cubicBezTo>
                    <a:pt x="3939" y="12831"/>
                    <a:pt x="4276" y="13162"/>
                    <a:pt x="4684" y="13162"/>
                  </a:cubicBezTo>
                  <a:lnTo>
                    <a:pt x="5088" y="13162"/>
                  </a:lnTo>
                  <a:cubicBezTo>
                    <a:pt x="5496" y="13162"/>
                    <a:pt x="5832" y="12831"/>
                    <a:pt x="5832" y="12418"/>
                  </a:cubicBezTo>
                  <a:lnTo>
                    <a:pt x="5832" y="12298"/>
                  </a:lnTo>
                  <a:cubicBezTo>
                    <a:pt x="6606" y="12024"/>
                    <a:pt x="7124" y="11289"/>
                    <a:pt x="7129" y="10467"/>
                  </a:cubicBezTo>
                  <a:lnTo>
                    <a:pt x="7129" y="9867"/>
                  </a:lnTo>
                  <a:cubicBezTo>
                    <a:pt x="7129" y="8997"/>
                    <a:pt x="7470" y="8161"/>
                    <a:pt x="8080" y="7547"/>
                  </a:cubicBezTo>
                  <a:cubicBezTo>
                    <a:pt x="9786" y="5788"/>
                    <a:pt x="9757" y="2988"/>
                    <a:pt x="8013" y="1268"/>
                  </a:cubicBezTo>
                  <a:cubicBezTo>
                    <a:pt x="7149" y="422"/>
                    <a:pt x="6025" y="1"/>
                    <a:pt x="490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</p:grpSp>
      <p:grpSp>
        <p:nvGrpSpPr>
          <p:cNvPr id="59" name="Google Shape;1241;p59">
            <a:extLst>
              <a:ext uri="{FF2B5EF4-FFF2-40B4-BE49-F238E27FC236}">
                <a16:creationId xmlns:a16="http://schemas.microsoft.com/office/drawing/2014/main" id="{325F7B0A-72B8-5E6E-3D58-3E6CD39218B7}"/>
              </a:ext>
            </a:extLst>
          </p:cNvPr>
          <p:cNvGrpSpPr/>
          <p:nvPr/>
        </p:nvGrpSpPr>
        <p:grpSpPr>
          <a:xfrm>
            <a:off x="4560959" y="2301036"/>
            <a:ext cx="579897" cy="666016"/>
            <a:chOff x="2195360" y="1976930"/>
            <a:chExt cx="340235" cy="390763"/>
          </a:xfrm>
        </p:grpSpPr>
        <p:sp>
          <p:nvSpPr>
            <p:cNvPr id="60" name="Google Shape;1242;p59">
              <a:extLst>
                <a:ext uri="{FF2B5EF4-FFF2-40B4-BE49-F238E27FC236}">
                  <a16:creationId xmlns:a16="http://schemas.microsoft.com/office/drawing/2014/main" id="{51AD56B9-6E39-BFB1-D728-AC4443B21882}"/>
                </a:ext>
              </a:extLst>
            </p:cNvPr>
            <p:cNvSpPr/>
            <p:nvPr/>
          </p:nvSpPr>
          <p:spPr>
            <a:xfrm>
              <a:off x="2265156" y="1982715"/>
              <a:ext cx="195224" cy="87939"/>
            </a:xfrm>
            <a:custGeom>
              <a:avLst/>
              <a:gdLst/>
              <a:ahLst/>
              <a:cxnLst/>
              <a:rect l="l" t="t" r="r" b="b"/>
              <a:pathLst>
                <a:path w="7457" h="3359" extrusionOk="0">
                  <a:moveTo>
                    <a:pt x="409" y="1"/>
                  </a:moveTo>
                  <a:lnTo>
                    <a:pt x="1" y="3359"/>
                  </a:lnTo>
                  <a:lnTo>
                    <a:pt x="7457" y="3359"/>
                  </a:lnTo>
                  <a:lnTo>
                    <a:pt x="72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61" name="Google Shape;1243;p59">
              <a:extLst>
                <a:ext uri="{FF2B5EF4-FFF2-40B4-BE49-F238E27FC236}">
                  <a16:creationId xmlns:a16="http://schemas.microsoft.com/office/drawing/2014/main" id="{2F6ABCE5-01F6-8B9B-2297-05C3116C183B}"/>
                </a:ext>
              </a:extLst>
            </p:cNvPr>
            <p:cNvSpPr/>
            <p:nvPr/>
          </p:nvSpPr>
          <p:spPr>
            <a:xfrm>
              <a:off x="2202010" y="1982715"/>
              <a:ext cx="152970" cy="200879"/>
            </a:xfrm>
            <a:custGeom>
              <a:avLst/>
              <a:gdLst/>
              <a:ahLst/>
              <a:cxnLst/>
              <a:rect l="l" t="t" r="r" b="b"/>
              <a:pathLst>
                <a:path w="5843" h="7673" extrusionOk="0">
                  <a:moveTo>
                    <a:pt x="2821" y="1"/>
                  </a:moveTo>
                  <a:lnTo>
                    <a:pt x="928" y="928"/>
                  </a:lnTo>
                  <a:cubicBezTo>
                    <a:pt x="270" y="1250"/>
                    <a:pt x="1" y="2047"/>
                    <a:pt x="323" y="2706"/>
                  </a:cubicBezTo>
                  <a:lnTo>
                    <a:pt x="2268" y="6669"/>
                  </a:lnTo>
                  <a:lnTo>
                    <a:pt x="2759" y="7673"/>
                  </a:lnTo>
                  <a:lnTo>
                    <a:pt x="5843" y="6164"/>
                  </a:lnTo>
                  <a:lnTo>
                    <a:pt x="5069" y="4594"/>
                  </a:lnTo>
                  <a:lnTo>
                    <a:pt x="28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62" name="Google Shape;1244;p59">
              <a:extLst>
                <a:ext uri="{FF2B5EF4-FFF2-40B4-BE49-F238E27FC236}">
                  <a16:creationId xmlns:a16="http://schemas.microsoft.com/office/drawing/2014/main" id="{66D02423-8DAD-7C62-51AF-169E3DACC97D}"/>
                </a:ext>
              </a:extLst>
            </p:cNvPr>
            <p:cNvSpPr/>
            <p:nvPr/>
          </p:nvSpPr>
          <p:spPr>
            <a:xfrm>
              <a:off x="2376081" y="1982846"/>
              <a:ext cx="152839" cy="200748"/>
            </a:xfrm>
            <a:custGeom>
              <a:avLst/>
              <a:gdLst/>
              <a:ahLst/>
              <a:cxnLst/>
              <a:rect l="l" t="t" r="r" b="b"/>
              <a:pathLst>
                <a:path w="5838" h="7668" extrusionOk="0">
                  <a:moveTo>
                    <a:pt x="3023" y="1"/>
                  </a:moveTo>
                  <a:lnTo>
                    <a:pt x="769" y="4589"/>
                  </a:lnTo>
                  <a:lnTo>
                    <a:pt x="1" y="6159"/>
                  </a:lnTo>
                  <a:lnTo>
                    <a:pt x="3080" y="7668"/>
                  </a:lnTo>
                  <a:lnTo>
                    <a:pt x="3575" y="6664"/>
                  </a:lnTo>
                  <a:lnTo>
                    <a:pt x="5516" y="2701"/>
                  </a:lnTo>
                  <a:cubicBezTo>
                    <a:pt x="5838" y="2042"/>
                    <a:pt x="5569" y="1245"/>
                    <a:pt x="4911" y="923"/>
                  </a:cubicBezTo>
                  <a:lnTo>
                    <a:pt x="30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63" name="Google Shape;1245;p59">
              <a:extLst>
                <a:ext uri="{FF2B5EF4-FFF2-40B4-BE49-F238E27FC236}">
                  <a16:creationId xmlns:a16="http://schemas.microsoft.com/office/drawing/2014/main" id="{12D17D4F-A2FB-6B20-C9AA-01A631322AEF}"/>
                </a:ext>
              </a:extLst>
            </p:cNvPr>
            <p:cNvSpPr/>
            <p:nvPr/>
          </p:nvSpPr>
          <p:spPr>
            <a:xfrm>
              <a:off x="2233714" y="2117673"/>
              <a:ext cx="253946" cy="244364"/>
            </a:xfrm>
            <a:custGeom>
              <a:avLst/>
              <a:gdLst/>
              <a:ahLst/>
              <a:cxnLst/>
              <a:rect l="l" t="t" r="r" b="b"/>
              <a:pathLst>
                <a:path w="9700" h="9334" extrusionOk="0">
                  <a:moveTo>
                    <a:pt x="5035" y="1"/>
                  </a:moveTo>
                  <a:cubicBezTo>
                    <a:pt x="3147" y="1"/>
                    <a:pt x="1442" y="1134"/>
                    <a:pt x="721" y="2878"/>
                  </a:cubicBezTo>
                  <a:cubicBezTo>
                    <a:pt x="1" y="4622"/>
                    <a:pt x="399" y="6630"/>
                    <a:pt x="1735" y="7966"/>
                  </a:cubicBezTo>
                  <a:cubicBezTo>
                    <a:pt x="2625" y="8859"/>
                    <a:pt x="3819" y="9334"/>
                    <a:pt x="5034" y="9334"/>
                  </a:cubicBezTo>
                  <a:cubicBezTo>
                    <a:pt x="5635" y="9334"/>
                    <a:pt x="6241" y="9218"/>
                    <a:pt x="6818" y="8979"/>
                  </a:cubicBezTo>
                  <a:cubicBezTo>
                    <a:pt x="8566" y="8259"/>
                    <a:pt x="9700" y="6553"/>
                    <a:pt x="9700" y="4665"/>
                  </a:cubicBezTo>
                  <a:cubicBezTo>
                    <a:pt x="9700" y="2090"/>
                    <a:pt x="7610" y="1"/>
                    <a:pt x="50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64" name="Google Shape;1246;p59">
              <a:extLst>
                <a:ext uri="{FF2B5EF4-FFF2-40B4-BE49-F238E27FC236}">
                  <a16:creationId xmlns:a16="http://schemas.microsoft.com/office/drawing/2014/main" id="{7A82BB59-01C1-9CBF-A6B3-22C40ED725B9}"/>
                </a:ext>
              </a:extLst>
            </p:cNvPr>
            <p:cNvSpPr/>
            <p:nvPr/>
          </p:nvSpPr>
          <p:spPr>
            <a:xfrm>
              <a:off x="2277356" y="2158174"/>
              <a:ext cx="169830" cy="163311"/>
            </a:xfrm>
            <a:custGeom>
              <a:avLst/>
              <a:gdLst/>
              <a:ahLst/>
              <a:cxnLst/>
              <a:rect l="l" t="t" r="r" b="b"/>
              <a:pathLst>
                <a:path w="6487" h="6238" extrusionOk="0">
                  <a:moveTo>
                    <a:pt x="3368" y="0"/>
                  </a:moveTo>
                  <a:cubicBezTo>
                    <a:pt x="2105" y="0"/>
                    <a:pt x="966" y="760"/>
                    <a:pt x="486" y="1927"/>
                  </a:cubicBezTo>
                  <a:cubicBezTo>
                    <a:pt x="1" y="3089"/>
                    <a:pt x="270" y="4435"/>
                    <a:pt x="1163" y="5323"/>
                  </a:cubicBezTo>
                  <a:cubicBezTo>
                    <a:pt x="1758" y="5921"/>
                    <a:pt x="2554" y="6237"/>
                    <a:pt x="3366" y="6237"/>
                  </a:cubicBezTo>
                  <a:cubicBezTo>
                    <a:pt x="3768" y="6237"/>
                    <a:pt x="4173" y="6160"/>
                    <a:pt x="4560" y="6001"/>
                  </a:cubicBezTo>
                  <a:cubicBezTo>
                    <a:pt x="5727" y="5515"/>
                    <a:pt x="6486" y="4382"/>
                    <a:pt x="6486" y="3118"/>
                  </a:cubicBezTo>
                  <a:cubicBezTo>
                    <a:pt x="6486" y="1398"/>
                    <a:pt x="5088" y="0"/>
                    <a:pt x="33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65" name="Google Shape;1247;p59">
              <a:extLst>
                <a:ext uri="{FF2B5EF4-FFF2-40B4-BE49-F238E27FC236}">
                  <a16:creationId xmlns:a16="http://schemas.microsoft.com/office/drawing/2014/main" id="{1FA3A3A5-EBBA-BF04-2EA4-4E412FEAB884}"/>
                </a:ext>
              </a:extLst>
            </p:cNvPr>
            <p:cNvSpPr/>
            <p:nvPr/>
          </p:nvSpPr>
          <p:spPr>
            <a:xfrm>
              <a:off x="2311940" y="2188804"/>
              <a:ext cx="106945" cy="95950"/>
            </a:xfrm>
            <a:custGeom>
              <a:avLst/>
              <a:gdLst/>
              <a:ahLst/>
              <a:cxnLst/>
              <a:rect l="l" t="t" r="r" b="b"/>
              <a:pathLst>
                <a:path w="4085" h="3665" extrusionOk="0">
                  <a:moveTo>
                    <a:pt x="2042" y="0"/>
                  </a:moveTo>
                  <a:cubicBezTo>
                    <a:pt x="1864" y="0"/>
                    <a:pt x="1685" y="94"/>
                    <a:pt x="1596" y="281"/>
                  </a:cubicBezTo>
                  <a:lnTo>
                    <a:pt x="1394" y="694"/>
                  </a:lnTo>
                  <a:cubicBezTo>
                    <a:pt x="1322" y="839"/>
                    <a:pt x="1183" y="939"/>
                    <a:pt x="1019" y="963"/>
                  </a:cubicBezTo>
                  <a:lnTo>
                    <a:pt x="563" y="1031"/>
                  </a:lnTo>
                  <a:cubicBezTo>
                    <a:pt x="164" y="1093"/>
                    <a:pt x="1" y="1588"/>
                    <a:pt x="289" y="1871"/>
                  </a:cubicBezTo>
                  <a:lnTo>
                    <a:pt x="620" y="2193"/>
                  </a:lnTo>
                  <a:cubicBezTo>
                    <a:pt x="736" y="2309"/>
                    <a:pt x="789" y="2472"/>
                    <a:pt x="765" y="2630"/>
                  </a:cubicBezTo>
                  <a:lnTo>
                    <a:pt x="683" y="3082"/>
                  </a:lnTo>
                  <a:cubicBezTo>
                    <a:pt x="630" y="3405"/>
                    <a:pt x="886" y="3664"/>
                    <a:pt x="1173" y="3664"/>
                  </a:cubicBezTo>
                  <a:cubicBezTo>
                    <a:pt x="1249" y="3664"/>
                    <a:pt x="1328" y="3646"/>
                    <a:pt x="1404" y="3606"/>
                  </a:cubicBezTo>
                  <a:lnTo>
                    <a:pt x="1812" y="3389"/>
                  </a:lnTo>
                  <a:cubicBezTo>
                    <a:pt x="1884" y="3351"/>
                    <a:pt x="1963" y="3332"/>
                    <a:pt x="2042" y="3332"/>
                  </a:cubicBezTo>
                  <a:cubicBezTo>
                    <a:pt x="2122" y="3332"/>
                    <a:pt x="2201" y="3351"/>
                    <a:pt x="2273" y="3389"/>
                  </a:cubicBezTo>
                  <a:lnTo>
                    <a:pt x="2681" y="3606"/>
                  </a:lnTo>
                  <a:cubicBezTo>
                    <a:pt x="2757" y="3646"/>
                    <a:pt x="2836" y="3664"/>
                    <a:pt x="2912" y="3664"/>
                  </a:cubicBezTo>
                  <a:cubicBezTo>
                    <a:pt x="3199" y="3664"/>
                    <a:pt x="3455" y="3405"/>
                    <a:pt x="3402" y="3082"/>
                  </a:cubicBezTo>
                  <a:lnTo>
                    <a:pt x="3320" y="2630"/>
                  </a:lnTo>
                  <a:cubicBezTo>
                    <a:pt x="3296" y="2472"/>
                    <a:pt x="3349" y="2309"/>
                    <a:pt x="3464" y="2193"/>
                  </a:cubicBezTo>
                  <a:lnTo>
                    <a:pt x="3791" y="1871"/>
                  </a:lnTo>
                  <a:cubicBezTo>
                    <a:pt x="4084" y="1588"/>
                    <a:pt x="3921" y="1093"/>
                    <a:pt x="3517" y="1031"/>
                  </a:cubicBezTo>
                  <a:lnTo>
                    <a:pt x="3066" y="963"/>
                  </a:lnTo>
                  <a:cubicBezTo>
                    <a:pt x="2902" y="939"/>
                    <a:pt x="2763" y="839"/>
                    <a:pt x="2691" y="694"/>
                  </a:cubicBezTo>
                  <a:lnTo>
                    <a:pt x="2489" y="281"/>
                  </a:lnTo>
                  <a:cubicBezTo>
                    <a:pt x="2400" y="94"/>
                    <a:pt x="2221" y="0"/>
                    <a:pt x="2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66" name="Google Shape;1248;p59">
              <a:extLst>
                <a:ext uri="{FF2B5EF4-FFF2-40B4-BE49-F238E27FC236}">
                  <a16:creationId xmlns:a16="http://schemas.microsoft.com/office/drawing/2014/main" id="{F1DCE3DC-3A0B-1761-C0D7-F070B00962BD}"/>
                </a:ext>
              </a:extLst>
            </p:cNvPr>
            <p:cNvSpPr/>
            <p:nvPr/>
          </p:nvSpPr>
          <p:spPr>
            <a:xfrm>
              <a:off x="2277984" y="2152362"/>
              <a:ext cx="181899" cy="174987"/>
            </a:xfrm>
            <a:custGeom>
              <a:avLst/>
              <a:gdLst/>
              <a:ahLst/>
              <a:cxnLst/>
              <a:rect l="l" t="t" r="r" b="b"/>
              <a:pathLst>
                <a:path w="6948" h="6684" extrusionOk="0">
                  <a:moveTo>
                    <a:pt x="3344" y="448"/>
                  </a:moveTo>
                  <a:cubicBezTo>
                    <a:pt x="4512" y="448"/>
                    <a:pt x="5569" y="1150"/>
                    <a:pt x="6015" y="2235"/>
                  </a:cubicBezTo>
                  <a:cubicBezTo>
                    <a:pt x="6467" y="3316"/>
                    <a:pt x="6217" y="4561"/>
                    <a:pt x="5391" y="5392"/>
                  </a:cubicBezTo>
                  <a:cubicBezTo>
                    <a:pt x="4835" y="5944"/>
                    <a:pt x="4095" y="6239"/>
                    <a:pt x="3343" y="6239"/>
                  </a:cubicBezTo>
                  <a:cubicBezTo>
                    <a:pt x="2970" y="6239"/>
                    <a:pt x="2593" y="6166"/>
                    <a:pt x="2235" y="6016"/>
                  </a:cubicBezTo>
                  <a:cubicBezTo>
                    <a:pt x="1154" y="5569"/>
                    <a:pt x="447" y="4512"/>
                    <a:pt x="447" y="3340"/>
                  </a:cubicBezTo>
                  <a:cubicBezTo>
                    <a:pt x="447" y="1745"/>
                    <a:pt x="1745" y="448"/>
                    <a:pt x="3344" y="448"/>
                  </a:cubicBezTo>
                  <a:close/>
                  <a:moveTo>
                    <a:pt x="3340" y="1"/>
                  </a:moveTo>
                  <a:cubicBezTo>
                    <a:pt x="2910" y="1"/>
                    <a:pt x="2475" y="84"/>
                    <a:pt x="2062" y="256"/>
                  </a:cubicBezTo>
                  <a:cubicBezTo>
                    <a:pt x="813" y="770"/>
                    <a:pt x="1" y="1990"/>
                    <a:pt x="1" y="3340"/>
                  </a:cubicBezTo>
                  <a:cubicBezTo>
                    <a:pt x="5" y="5185"/>
                    <a:pt x="1500" y="6679"/>
                    <a:pt x="3344" y="6684"/>
                  </a:cubicBezTo>
                  <a:cubicBezTo>
                    <a:pt x="4694" y="6684"/>
                    <a:pt x="5914" y="5867"/>
                    <a:pt x="6428" y="4618"/>
                  </a:cubicBezTo>
                  <a:cubicBezTo>
                    <a:pt x="6947" y="3369"/>
                    <a:pt x="6659" y="1933"/>
                    <a:pt x="5703" y="977"/>
                  </a:cubicBezTo>
                  <a:cubicBezTo>
                    <a:pt x="5064" y="341"/>
                    <a:pt x="4209" y="1"/>
                    <a:pt x="334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67" name="Google Shape;1249;p59">
              <a:extLst>
                <a:ext uri="{FF2B5EF4-FFF2-40B4-BE49-F238E27FC236}">
                  <a16:creationId xmlns:a16="http://schemas.microsoft.com/office/drawing/2014/main" id="{EB5C75A4-B316-44EA-DC23-4C0C411BC28C}"/>
                </a:ext>
              </a:extLst>
            </p:cNvPr>
            <p:cNvSpPr/>
            <p:nvPr/>
          </p:nvSpPr>
          <p:spPr>
            <a:xfrm>
              <a:off x="2195360" y="1976930"/>
              <a:ext cx="340235" cy="390763"/>
            </a:xfrm>
            <a:custGeom>
              <a:avLst/>
              <a:gdLst/>
              <a:ahLst/>
              <a:cxnLst/>
              <a:rect l="l" t="t" r="r" b="b"/>
              <a:pathLst>
                <a:path w="12996" h="14926" extrusionOk="0">
                  <a:moveTo>
                    <a:pt x="9565" y="448"/>
                  </a:moveTo>
                  <a:lnTo>
                    <a:pt x="8138" y="3359"/>
                  </a:lnTo>
                  <a:lnTo>
                    <a:pt x="4862" y="3359"/>
                  </a:lnTo>
                  <a:lnTo>
                    <a:pt x="3435" y="448"/>
                  </a:lnTo>
                  <a:close/>
                  <a:moveTo>
                    <a:pt x="7917" y="3806"/>
                  </a:moveTo>
                  <a:lnTo>
                    <a:pt x="7230" y="5208"/>
                  </a:lnTo>
                  <a:cubicBezTo>
                    <a:pt x="6990" y="5170"/>
                    <a:pt x="6745" y="5151"/>
                    <a:pt x="6500" y="5151"/>
                  </a:cubicBezTo>
                  <a:cubicBezTo>
                    <a:pt x="6255" y="5151"/>
                    <a:pt x="6010" y="5170"/>
                    <a:pt x="5765" y="5204"/>
                  </a:cubicBezTo>
                  <a:lnTo>
                    <a:pt x="5078" y="3806"/>
                  </a:lnTo>
                  <a:close/>
                  <a:moveTo>
                    <a:pt x="2969" y="520"/>
                  </a:moveTo>
                  <a:lnTo>
                    <a:pt x="5314" y="5295"/>
                  </a:lnTo>
                  <a:cubicBezTo>
                    <a:pt x="4319" y="5545"/>
                    <a:pt x="3430" y="6102"/>
                    <a:pt x="2768" y="6885"/>
                  </a:cubicBezTo>
                  <a:lnTo>
                    <a:pt x="779" y="2826"/>
                  </a:lnTo>
                  <a:cubicBezTo>
                    <a:pt x="510" y="2278"/>
                    <a:pt x="735" y="1615"/>
                    <a:pt x="1283" y="1346"/>
                  </a:cubicBezTo>
                  <a:lnTo>
                    <a:pt x="2969" y="520"/>
                  </a:lnTo>
                  <a:close/>
                  <a:moveTo>
                    <a:pt x="3075" y="1"/>
                  </a:moveTo>
                  <a:cubicBezTo>
                    <a:pt x="3041" y="1"/>
                    <a:pt x="3008" y="10"/>
                    <a:pt x="2974" y="25"/>
                  </a:cubicBezTo>
                  <a:lnTo>
                    <a:pt x="1086" y="952"/>
                  </a:lnTo>
                  <a:cubicBezTo>
                    <a:pt x="317" y="1327"/>
                    <a:pt x="0" y="2254"/>
                    <a:pt x="375" y="3023"/>
                  </a:cubicBezTo>
                  <a:lnTo>
                    <a:pt x="2465" y="7279"/>
                  </a:lnTo>
                  <a:cubicBezTo>
                    <a:pt x="1610" y="8528"/>
                    <a:pt x="1379" y="10109"/>
                    <a:pt x="1845" y="11550"/>
                  </a:cubicBezTo>
                  <a:cubicBezTo>
                    <a:pt x="1880" y="11659"/>
                    <a:pt x="1964" y="11705"/>
                    <a:pt x="2049" y="11705"/>
                  </a:cubicBezTo>
                  <a:cubicBezTo>
                    <a:pt x="2185" y="11705"/>
                    <a:pt x="2324" y="11585"/>
                    <a:pt x="2268" y="11410"/>
                  </a:cubicBezTo>
                  <a:cubicBezTo>
                    <a:pt x="1533" y="9153"/>
                    <a:pt x="2710" y="6712"/>
                    <a:pt x="4934" y="5876"/>
                  </a:cubicBezTo>
                  <a:cubicBezTo>
                    <a:pt x="5447" y="5683"/>
                    <a:pt x="5975" y="5591"/>
                    <a:pt x="6494" y="5591"/>
                  </a:cubicBezTo>
                  <a:cubicBezTo>
                    <a:pt x="8221" y="5591"/>
                    <a:pt x="9859" y="6607"/>
                    <a:pt x="10579" y="8288"/>
                  </a:cubicBezTo>
                  <a:cubicBezTo>
                    <a:pt x="11516" y="10469"/>
                    <a:pt x="10574" y="13005"/>
                    <a:pt x="8436" y="14043"/>
                  </a:cubicBezTo>
                  <a:cubicBezTo>
                    <a:pt x="7813" y="14344"/>
                    <a:pt x="7153" y="14487"/>
                    <a:pt x="6503" y="14487"/>
                  </a:cubicBezTo>
                  <a:cubicBezTo>
                    <a:pt x="4920" y="14487"/>
                    <a:pt x="3393" y="13641"/>
                    <a:pt x="2590" y="12160"/>
                  </a:cubicBezTo>
                  <a:cubicBezTo>
                    <a:pt x="2545" y="12072"/>
                    <a:pt x="2472" y="12036"/>
                    <a:pt x="2399" y="12036"/>
                  </a:cubicBezTo>
                  <a:cubicBezTo>
                    <a:pt x="2249" y="12036"/>
                    <a:pt x="2099" y="12193"/>
                    <a:pt x="2196" y="12371"/>
                  </a:cubicBezTo>
                  <a:cubicBezTo>
                    <a:pt x="3089" y="14006"/>
                    <a:pt x="4770" y="14925"/>
                    <a:pt x="6498" y="14925"/>
                  </a:cubicBezTo>
                  <a:cubicBezTo>
                    <a:pt x="7365" y="14925"/>
                    <a:pt x="8244" y="14694"/>
                    <a:pt x="9042" y="14206"/>
                  </a:cubicBezTo>
                  <a:cubicBezTo>
                    <a:pt x="11429" y="12751"/>
                    <a:pt x="12107" y="9590"/>
                    <a:pt x="10536" y="7279"/>
                  </a:cubicBezTo>
                  <a:lnTo>
                    <a:pt x="11400" y="5511"/>
                  </a:lnTo>
                  <a:cubicBezTo>
                    <a:pt x="11483" y="5336"/>
                    <a:pt x="11338" y="5193"/>
                    <a:pt x="11193" y="5193"/>
                  </a:cubicBezTo>
                  <a:cubicBezTo>
                    <a:pt x="11119" y="5193"/>
                    <a:pt x="11045" y="5230"/>
                    <a:pt x="11002" y="5319"/>
                  </a:cubicBezTo>
                  <a:lnTo>
                    <a:pt x="10228" y="6885"/>
                  </a:lnTo>
                  <a:cubicBezTo>
                    <a:pt x="9565" y="6102"/>
                    <a:pt x="8676" y="5545"/>
                    <a:pt x="7682" y="5295"/>
                  </a:cubicBezTo>
                  <a:lnTo>
                    <a:pt x="10026" y="520"/>
                  </a:lnTo>
                  <a:lnTo>
                    <a:pt x="11717" y="1346"/>
                  </a:lnTo>
                  <a:cubicBezTo>
                    <a:pt x="12260" y="1615"/>
                    <a:pt x="12486" y="2278"/>
                    <a:pt x="12222" y="2826"/>
                  </a:cubicBezTo>
                  <a:lnTo>
                    <a:pt x="11396" y="4507"/>
                  </a:lnTo>
                  <a:cubicBezTo>
                    <a:pt x="11310" y="4686"/>
                    <a:pt x="11454" y="4830"/>
                    <a:pt x="11600" y="4830"/>
                  </a:cubicBezTo>
                  <a:cubicBezTo>
                    <a:pt x="11674" y="4830"/>
                    <a:pt x="11749" y="4793"/>
                    <a:pt x="11794" y="4704"/>
                  </a:cubicBezTo>
                  <a:lnTo>
                    <a:pt x="12621" y="3018"/>
                  </a:lnTo>
                  <a:cubicBezTo>
                    <a:pt x="12995" y="2254"/>
                    <a:pt x="12678" y="1332"/>
                    <a:pt x="11914" y="952"/>
                  </a:cubicBezTo>
                  <a:lnTo>
                    <a:pt x="10026" y="25"/>
                  </a:lnTo>
                  <a:cubicBezTo>
                    <a:pt x="9993" y="10"/>
                    <a:pt x="9959" y="1"/>
                    <a:pt x="992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68" name="Google Shape;1250;p59">
              <a:extLst>
                <a:ext uri="{FF2B5EF4-FFF2-40B4-BE49-F238E27FC236}">
                  <a16:creationId xmlns:a16="http://schemas.microsoft.com/office/drawing/2014/main" id="{3ACD1610-B571-AE4A-F8A2-1C18C807002F}"/>
                </a:ext>
              </a:extLst>
            </p:cNvPr>
            <p:cNvSpPr/>
            <p:nvPr/>
          </p:nvSpPr>
          <p:spPr>
            <a:xfrm>
              <a:off x="2304662" y="2183176"/>
              <a:ext cx="121763" cy="107495"/>
            </a:xfrm>
            <a:custGeom>
              <a:avLst/>
              <a:gdLst/>
              <a:ahLst/>
              <a:cxnLst/>
              <a:rect l="l" t="t" r="r" b="b"/>
              <a:pathLst>
                <a:path w="4651" h="4106" extrusionOk="0">
                  <a:moveTo>
                    <a:pt x="2325" y="446"/>
                  </a:moveTo>
                  <a:cubicBezTo>
                    <a:pt x="2421" y="446"/>
                    <a:pt x="2517" y="496"/>
                    <a:pt x="2565" y="597"/>
                  </a:cubicBezTo>
                  <a:lnTo>
                    <a:pt x="2772" y="1006"/>
                  </a:lnTo>
                  <a:cubicBezTo>
                    <a:pt x="2873" y="1222"/>
                    <a:pt x="3079" y="1366"/>
                    <a:pt x="3310" y="1399"/>
                  </a:cubicBezTo>
                  <a:lnTo>
                    <a:pt x="3766" y="1467"/>
                  </a:lnTo>
                  <a:cubicBezTo>
                    <a:pt x="3987" y="1500"/>
                    <a:pt x="4079" y="1774"/>
                    <a:pt x="3915" y="1933"/>
                  </a:cubicBezTo>
                  <a:lnTo>
                    <a:pt x="3589" y="2250"/>
                  </a:lnTo>
                  <a:cubicBezTo>
                    <a:pt x="3421" y="2418"/>
                    <a:pt x="3339" y="2653"/>
                    <a:pt x="3382" y="2884"/>
                  </a:cubicBezTo>
                  <a:lnTo>
                    <a:pt x="3459" y="3340"/>
                  </a:lnTo>
                  <a:cubicBezTo>
                    <a:pt x="3489" y="3515"/>
                    <a:pt x="3349" y="3656"/>
                    <a:pt x="3192" y="3656"/>
                  </a:cubicBezTo>
                  <a:cubicBezTo>
                    <a:pt x="3150" y="3656"/>
                    <a:pt x="3107" y="3646"/>
                    <a:pt x="3065" y="3624"/>
                  </a:cubicBezTo>
                  <a:lnTo>
                    <a:pt x="2657" y="3412"/>
                  </a:lnTo>
                  <a:cubicBezTo>
                    <a:pt x="2553" y="3357"/>
                    <a:pt x="2439" y="3329"/>
                    <a:pt x="2325" y="3329"/>
                  </a:cubicBezTo>
                  <a:cubicBezTo>
                    <a:pt x="2210" y="3329"/>
                    <a:pt x="2095" y="3357"/>
                    <a:pt x="1989" y="3412"/>
                  </a:cubicBezTo>
                  <a:lnTo>
                    <a:pt x="1581" y="3624"/>
                  </a:lnTo>
                  <a:cubicBezTo>
                    <a:pt x="1539" y="3646"/>
                    <a:pt x="1496" y="3656"/>
                    <a:pt x="1454" y="3656"/>
                  </a:cubicBezTo>
                  <a:cubicBezTo>
                    <a:pt x="1298" y="3656"/>
                    <a:pt x="1160" y="3515"/>
                    <a:pt x="1187" y="3340"/>
                  </a:cubicBezTo>
                  <a:lnTo>
                    <a:pt x="1264" y="2884"/>
                  </a:lnTo>
                  <a:cubicBezTo>
                    <a:pt x="1307" y="2653"/>
                    <a:pt x="1230" y="2413"/>
                    <a:pt x="1057" y="2250"/>
                  </a:cubicBezTo>
                  <a:lnTo>
                    <a:pt x="730" y="1928"/>
                  </a:lnTo>
                  <a:cubicBezTo>
                    <a:pt x="653" y="1856"/>
                    <a:pt x="629" y="1750"/>
                    <a:pt x="663" y="1654"/>
                  </a:cubicBezTo>
                  <a:cubicBezTo>
                    <a:pt x="692" y="1553"/>
                    <a:pt x="778" y="1481"/>
                    <a:pt x="884" y="1467"/>
                  </a:cubicBezTo>
                  <a:lnTo>
                    <a:pt x="1336" y="1399"/>
                  </a:lnTo>
                  <a:cubicBezTo>
                    <a:pt x="1571" y="1366"/>
                    <a:pt x="1773" y="1222"/>
                    <a:pt x="1878" y="1006"/>
                  </a:cubicBezTo>
                  <a:lnTo>
                    <a:pt x="2080" y="597"/>
                  </a:lnTo>
                  <a:cubicBezTo>
                    <a:pt x="2131" y="496"/>
                    <a:pt x="2228" y="446"/>
                    <a:pt x="2325" y="446"/>
                  </a:cubicBezTo>
                  <a:close/>
                  <a:moveTo>
                    <a:pt x="2323" y="0"/>
                  </a:moveTo>
                  <a:cubicBezTo>
                    <a:pt x="2067" y="0"/>
                    <a:pt x="1811" y="134"/>
                    <a:pt x="1682" y="400"/>
                  </a:cubicBezTo>
                  <a:lnTo>
                    <a:pt x="1475" y="813"/>
                  </a:lnTo>
                  <a:cubicBezTo>
                    <a:pt x="1437" y="890"/>
                    <a:pt x="1360" y="948"/>
                    <a:pt x="1273" y="962"/>
                  </a:cubicBezTo>
                  <a:lnTo>
                    <a:pt x="817" y="1025"/>
                  </a:lnTo>
                  <a:cubicBezTo>
                    <a:pt x="231" y="1111"/>
                    <a:pt x="0" y="1832"/>
                    <a:pt x="418" y="2250"/>
                  </a:cubicBezTo>
                  <a:lnTo>
                    <a:pt x="750" y="2572"/>
                  </a:lnTo>
                  <a:cubicBezTo>
                    <a:pt x="812" y="2634"/>
                    <a:pt x="841" y="2721"/>
                    <a:pt x="826" y="2812"/>
                  </a:cubicBezTo>
                  <a:lnTo>
                    <a:pt x="750" y="3263"/>
                  </a:lnTo>
                  <a:cubicBezTo>
                    <a:pt x="670" y="3727"/>
                    <a:pt x="1037" y="4103"/>
                    <a:pt x="1455" y="4103"/>
                  </a:cubicBezTo>
                  <a:cubicBezTo>
                    <a:pt x="1566" y="4103"/>
                    <a:pt x="1681" y="4076"/>
                    <a:pt x="1792" y="4018"/>
                  </a:cubicBezTo>
                  <a:lnTo>
                    <a:pt x="2196" y="3811"/>
                  </a:lnTo>
                  <a:cubicBezTo>
                    <a:pt x="2236" y="3789"/>
                    <a:pt x="2280" y="3779"/>
                    <a:pt x="2323" y="3779"/>
                  </a:cubicBezTo>
                  <a:cubicBezTo>
                    <a:pt x="2366" y="3779"/>
                    <a:pt x="2409" y="3789"/>
                    <a:pt x="2450" y="3811"/>
                  </a:cubicBezTo>
                  <a:lnTo>
                    <a:pt x="2859" y="4022"/>
                  </a:lnTo>
                  <a:cubicBezTo>
                    <a:pt x="2967" y="4079"/>
                    <a:pt x="3080" y="4105"/>
                    <a:pt x="3189" y="4105"/>
                  </a:cubicBezTo>
                  <a:cubicBezTo>
                    <a:pt x="3606" y="4105"/>
                    <a:pt x="3976" y="3728"/>
                    <a:pt x="3896" y="3263"/>
                  </a:cubicBezTo>
                  <a:lnTo>
                    <a:pt x="3819" y="2812"/>
                  </a:lnTo>
                  <a:cubicBezTo>
                    <a:pt x="3805" y="2721"/>
                    <a:pt x="3834" y="2634"/>
                    <a:pt x="3896" y="2572"/>
                  </a:cubicBezTo>
                  <a:lnTo>
                    <a:pt x="4228" y="2250"/>
                  </a:lnTo>
                  <a:cubicBezTo>
                    <a:pt x="4650" y="1837"/>
                    <a:pt x="4415" y="1111"/>
                    <a:pt x="3829" y="1025"/>
                  </a:cubicBezTo>
                  <a:lnTo>
                    <a:pt x="3373" y="962"/>
                  </a:lnTo>
                  <a:cubicBezTo>
                    <a:pt x="3286" y="948"/>
                    <a:pt x="3209" y="890"/>
                    <a:pt x="3171" y="813"/>
                  </a:cubicBezTo>
                  <a:lnTo>
                    <a:pt x="2964" y="400"/>
                  </a:lnTo>
                  <a:cubicBezTo>
                    <a:pt x="2834" y="134"/>
                    <a:pt x="2579" y="0"/>
                    <a:pt x="232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90B09C4-A4DB-46F7-BB31-BF326A1E834B}"/>
              </a:ext>
            </a:extLst>
          </p:cNvPr>
          <p:cNvGrpSpPr/>
          <p:nvPr/>
        </p:nvGrpSpPr>
        <p:grpSpPr>
          <a:xfrm>
            <a:off x="1409333" y="2296905"/>
            <a:ext cx="375567" cy="644848"/>
            <a:chOff x="1490169" y="2342009"/>
            <a:chExt cx="375567" cy="644848"/>
          </a:xfrm>
        </p:grpSpPr>
        <p:sp>
          <p:nvSpPr>
            <p:cNvPr id="37" name="Google Shape;1212;p59">
              <a:extLst>
                <a:ext uri="{FF2B5EF4-FFF2-40B4-BE49-F238E27FC236}">
                  <a16:creationId xmlns:a16="http://schemas.microsoft.com/office/drawing/2014/main" id="{BE85ABCE-35B3-F073-D76C-1E53BD5B455B}"/>
                </a:ext>
              </a:extLst>
            </p:cNvPr>
            <p:cNvSpPr/>
            <p:nvPr/>
          </p:nvSpPr>
          <p:spPr>
            <a:xfrm>
              <a:off x="1499586" y="2351693"/>
              <a:ext cx="356513" cy="68180"/>
            </a:xfrm>
            <a:custGeom>
              <a:avLst/>
              <a:gdLst/>
              <a:ahLst/>
              <a:cxnLst/>
              <a:rect l="l" t="t" r="r" b="b"/>
              <a:pathLst>
                <a:path w="7990" h="1528" extrusionOk="0">
                  <a:moveTo>
                    <a:pt x="577" y="0"/>
                  </a:moveTo>
                  <a:cubicBezTo>
                    <a:pt x="260" y="0"/>
                    <a:pt x="5" y="260"/>
                    <a:pt x="1" y="577"/>
                  </a:cubicBezTo>
                  <a:lnTo>
                    <a:pt x="1" y="956"/>
                  </a:lnTo>
                  <a:cubicBezTo>
                    <a:pt x="5" y="1273"/>
                    <a:pt x="260" y="1528"/>
                    <a:pt x="577" y="1528"/>
                  </a:cubicBezTo>
                  <a:lnTo>
                    <a:pt x="7418" y="1528"/>
                  </a:lnTo>
                  <a:cubicBezTo>
                    <a:pt x="7735" y="1528"/>
                    <a:pt x="7990" y="1273"/>
                    <a:pt x="7990" y="956"/>
                  </a:cubicBezTo>
                  <a:lnTo>
                    <a:pt x="7990" y="577"/>
                  </a:lnTo>
                  <a:cubicBezTo>
                    <a:pt x="7990" y="260"/>
                    <a:pt x="7735" y="0"/>
                    <a:pt x="74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69" name="Google Shape;1251;p59">
              <a:extLst>
                <a:ext uri="{FF2B5EF4-FFF2-40B4-BE49-F238E27FC236}">
                  <a16:creationId xmlns:a16="http://schemas.microsoft.com/office/drawing/2014/main" id="{808C38F2-54CA-256C-57A5-AEFBF0EDF9F9}"/>
                </a:ext>
              </a:extLst>
            </p:cNvPr>
            <p:cNvSpPr/>
            <p:nvPr/>
          </p:nvSpPr>
          <p:spPr>
            <a:xfrm>
              <a:off x="1633136" y="2636553"/>
              <a:ext cx="89641" cy="161659"/>
            </a:xfrm>
            <a:custGeom>
              <a:avLst/>
              <a:gdLst/>
              <a:ahLst/>
              <a:cxnLst/>
              <a:rect l="l" t="t" r="r" b="b"/>
              <a:pathLst>
                <a:path w="2009" h="3623" extrusionOk="0">
                  <a:moveTo>
                    <a:pt x="1" y="1"/>
                  </a:moveTo>
                  <a:lnTo>
                    <a:pt x="1" y="3623"/>
                  </a:lnTo>
                  <a:lnTo>
                    <a:pt x="2009" y="3623"/>
                  </a:lnTo>
                  <a:lnTo>
                    <a:pt x="20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70" name="Google Shape;1252;p59">
              <a:extLst>
                <a:ext uri="{FF2B5EF4-FFF2-40B4-BE49-F238E27FC236}">
                  <a16:creationId xmlns:a16="http://schemas.microsoft.com/office/drawing/2014/main" id="{56AD5C07-9635-5EE8-7420-DE61F3BA1348}"/>
                </a:ext>
              </a:extLst>
            </p:cNvPr>
            <p:cNvSpPr/>
            <p:nvPr/>
          </p:nvSpPr>
          <p:spPr>
            <a:xfrm>
              <a:off x="1552773" y="2384266"/>
              <a:ext cx="250184" cy="301855"/>
            </a:xfrm>
            <a:custGeom>
              <a:avLst/>
              <a:gdLst/>
              <a:ahLst/>
              <a:cxnLst/>
              <a:rect l="l" t="t" r="r" b="b"/>
              <a:pathLst>
                <a:path w="5607" h="6765" extrusionOk="0">
                  <a:moveTo>
                    <a:pt x="120" y="0"/>
                  </a:moveTo>
                  <a:cubicBezTo>
                    <a:pt x="67" y="0"/>
                    <a:pt x="24" y="39"/>
                    <a:pt x="24" y="92"/>
                  </a:cubicBezTo>
                  <a:lnTo>
                    <a:pt x="24" y="3944"/>
                  </a:lnTo>
                  <a:cubicBezTo>
                    <a:pt x="0" y="5496"/>
                    <a:pt x="1254" y="6764"/>
                    <a:pt x="2806" y="6764"/>
                  </a:cubicBezTo>
                  <a:cubicBezTo>
                    <a:pt x="4357" y="6764"/>
                    <a:pt x="5606" y="5496"/>
                    <a:pt x="5587" y="3944"/>
                  </a:cubicBezTo>
                  <a:lnTo>
                    <a:pt x="5587" y="92"/>
                  </a:lnTo>
                  <a:cubicBezTo>
                    <a:pt x="5587" y="39"/>
                    <a:pt x="5544" y="0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71" name="Google Shape;1253;p59">
              <a:extLst>
                <a:ext uri="{FF2B5EF4-FFF2-40B4-BE49-F238E27FC236}">
                  <a16:creationId xmlns:a16="http://schemas.microsoft.com/office/drawing/2014/main" id="{9B13991D-6B81-DE9E-4BA5-9CD500A1B17F}"/>
                </a:ext>
              </a:extLst>
            </p:cNvPr>
            <p:cNvSpPr/>
            <p:nvPr/>
          </p:nvSpPr>
          <p:spPr>
            <a:xfrm>
              <a:off x="1593691" y="2457533"/>
              <a:ext cx="168753" cy="155635"/>
            </a:xfrm>
            <a:custGeom>
              <a:avLst/>
              <a:gdLst/>
              <a:ahLst/>
              <a:cxnLst/>
              <a:rect l="l" t="t" r="r" b="b"/>
              <a:pathLst>
                <a:path w="3782" h="3488" extrusionOk="0">
                  <a:moveTo>
                    <a:pt x="1889" y="1"/>
                  </a:moveTo>
                  <a:cubicBezTo>
                    <a:pt x="1807" y="1"/>
                    <a:pt x="1725" y="43"/>
                    <a:pt x="1682" y="126"/>
                  </a:cubicBezTo>
                  <a:lnTo>
                    <a:pt x="1303" y="900"/>
                  </a:lnTo>
                  <a:cubicBezTo>
                    <a:pt x="1264" y="967"/>
                    <a:pt x="1197" y="1015"/>
                    <a:pt x="1120" y="1029"/>
                  </a:cubicBezTo>
                  <a:lnTo>
                    <a:pt x="270" y="1149"/>
                  </a:lnTo>
                  <a:cubicBezTo>
                    <a:pt x="77" y="1178"/>
                    <a:pt x="1" y="1418"/>
                    <a:pt x="140" y="1553"/>
                  </a:cubicBezTo>
                  <a:lnTo>
                    <a:pt x="755" y="2153"/>
                  </a:lnTo>
                  <a:cubicBezTo>
                    <a:pt x="808" y="2211"/>
                    <a:pt x="832" y="2288"/>
                    <a:pt x="817" y="2365"/>
                  </a:cubicBezTo>
                  <a:lnTo>
                    <a:pt x="673" y="3210"/>
                  </a:lnTo>
                  <a:cubicBezTo>
                    <a:pt x="647" y="3363"/>
                    <a:pt x="768" y="3488"/>
                    <a:pt x="905" y="3488"/>
                  </a:cubicBezTo>
                  <a:cubicBezTo>
                    <a:pt x="941" y="3488"/>
                    <a:pt x="978" y="3479"/>
                    <a:pt x="1014" y="3460"/>
                  </a:cubicBezTo>
                  <a:lnTo>
                    <a:pt x="1778" y="3061"/>
                  </a:lnTo>
                  <a:cubicBezTo>
                    <a:pt x="1812" y="3042"/>
                    <a:pt x="1849" y="3033"/>
                    <a:pt x="1886" y="3033"/>
                  </a:cubicBezTo>
                  <a:cubicBezTo>
                    <a:pt x="1923" y="3033"/>
                    <a:pt x="1961" y="3042"/>
                    <a:pt x="1994" y="3061"/>
                  </a:cubicBezTo>
                  <a:lnTo>
                    <a:pt x="2753" y="3460"/>
                  </a:lnTo>
                  <a:cubicBezTo>
                    <a:pt x="2789" y="3479"/>
                    <a:pt x="2826" y="3488"/>
                    <a:pt x="2863" y="3488"/>
                  </a:cubicBezTo>
                  <a:cubicBezTo>
                    <a:pt x="3000" y="3488"/>
                    <a:pt x="3122" y="3363"/>
                    <a:pt x="3099" y="3210"/>
                  </a:cubicBezTo>
                  <a:lnTo>
                    <a:pt x="2960" y="2365"/>
                  </a:lnTo>
                  <a:cubicBezTo>
                    <a:pt x="2946" y="2288"/>
                    <a:pt x="2970" y="2211"/>
                    <a:pt x="3027" y="2153"/>
                  </a:cubicBezTo>
                  <a:lnTo>
                    <a:pt x="3642" y="1553"/>
                  </a:lnTo>
                  <a:cubicBezTo>
                    <a:pt x="3781" y="1418"/>
                    <a:pt x="3705" y="1178"/>
                    <a:pt x="3508" y="1154"/>
                  </a:cubicBezTo>
                  <a:lnTo>
                    <a:pt x="2662" y="1029"/>
                  </a:lnTo>
                  <a:cubicBezTo>
                    <a:pt x="2580" y="1020"/>
                    <a:pt x="2513" y="972"/>
                    <a:pt x="2480" y="900"/>
                  </a:cubicBezTo>
                  <a:lnTo>
                    <a:pt x="2100" y="131"/>
                  </a:lnTo>
                  <a:cubicBezTo>
                    <a:pt x="2056" y="44"/>
                    <a:pt x="1973" y="1"/>
                    <a:pt x="1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72" name="Google Shape;1257;p59">
              <a:extLst>
                <a:ext uri="{FF2B5EF4-FFF2-40B4-BE49-F238E27FC236}">
                  <a16:creationId xmlns:a16="http://schemas.microsoft.com/office/drawing/2014/main" id="{F13CA5DA-238C-2344-7BB2-0A318DE9589A}"/>
                </a:ext>
              </a:extLst>
            </p:cNvPr>
            <p:cNvSpPr/>
            <p:nvPr/>
          </p:nvSpPr>
          <p:spPr>
            <a:xfrm>
              <a:off x="1490169" y="2342009"/>
              <a:ext cx="375567" cy="644848"/>
            </a:xfrm>
            <a:custGeom>
              <a:avLst/>
              <a:gdLst/>
              <a:ahLst/>
              <a:cxnLst/>
              <a:rect l="l" t="t" r="r" b="b"/>
              <a:pathLst>
                <a:path w="8417" h="14452" extrusionOk="0">
                  <a:moveTo>
                    <a:pt x="5001" y="7774"/>
                  </a:moveTo>
                  <a:lnTo>
                    <a:pt x="5001" y="9422"/>
                  </a:lnTo>
                  <a:lnTo>
                    <a:pt x="3416" y="9422"/>
                  </a:lnTo>
                  <a:lnTo>
                    <a:pt x="3416" y="7774"/>
                  </a:lnTo>
                  <a:cubicBezTo>
                    <a:pt x="3675" y="7846"/>
                    <a:pt x="3942" y="7882"/>
                    <a:pt x="4209" y="7882"/>
                  </a:cubicBezTo>
                  <a:cubicBezTo>
                    <a:pt x="4475" y="7882"/>
                    <a:pt x="4742" y="7846"/>
                    <a:pt x="5001" y="7774"/>
                  </a:cubicBezTo>
                  <a:close/>
                  <a:moveTo>
                    <a:pt x="5909" y="9849"/>
                  </a:moveTo>
                  <a:lnTo>
                    <a:pt x="5909" y="10488"/>
                  </a:lnTo>
                  <a:lnTo>
                    <a:pt x="2503" y="10488"/>
                  </a:lnTo>
                  <a:lnTo>
                    <a:pt x="2503" y="9849"/>
                  </a:lnTo>
                  <a:close/>
                  <a:moveTo>
                    <a:pt x="6774" y="10916"/>
                  </a:moveTo>
                  <a:lnTo>
                    <a:pt x="6774" y="11281"/>
                  </a:lnTo>
                  <a:lnTo>
                    <a:pt x="1638" y="11281"/>
                  </a:lnTo>
                  <a:lnTo>
                    <a:pt x="1638" y="10916"/>
                  </a:lnTo>
                  <a:lnTo>
                    <a:pt x="2503" y="10916"/>
                  </a:lnTo>
                  <a:lnTo>
                    <a:pt x="2503" y="10935"/>
                  </a:lnTo>
                  <a:lnTo>
                    <a:pt x="5914" y="10935"/>
                  </a:lnTo>
                  <a:lnTo>
                    <a:pt x="5914" y="10916"/>
                  </a:lnTo>
                  <a:close/>
                  <a:moveTo>
                    <a:pt x="7543" y="11708"/>
                  </a:moveTo>
                  <a:cubicBezTo>
                    <a:pt x="7792" y="11708"/>
                    <a:pt x="7989" y="11905"/>
                    <a:pt x="7989" y="12150"/>
                  </a:cubicBezTo>
                  <a:lnTo>
                    <a:pt x="7989" y="13582"/>
                  </a:lnTo>
                  <a:cubicBezTo>
                    <a:pt x="7989" y="13827"/>
                    <a:pt x="7792" y="14029"/>
                    <a:pt x="7543" y="14029"/>
                  </a:cubicBezTo>
                  <a:lnTo>
                    <a:pt x="870" y="14029"/>
                  </a:lnTo>
                  <a:cubicBezTo>
                    <a:pt x="625" y="14029"/>
                    <a:pt x="428" y="13827"/>
                    <a:pt x="428" y="13582"/>
                  </a:cubicBezTo>
                  <a:lnTo>
                    <a:pt x="428" y="12150"/>
                  </a:lnTo>
                  <a:cubicBezTo>
                    <a:pt x="428" y="11905"/>
                    <a:pt x="625" y="11708"/>
                    <a:pt x="870" y="11708"/>
                  </a:cubicBezTo>
                  <a:close/>
                  <a:moveTo>
                    <a:pt x="788" y="1"/>
                  </a:moveTo>
                  <a:cubicBezTo>
                    <a:pt x="356" y="1"/>
                    <a:pt x="0" y="352"/>
                    <a:pt x="0" y="789"/>
                  </a:cubicBezTo>
                  <a:lnTo>
                    <a:pt x="0" y="1168"/>
                  </a:lnTo>
                  <a:cubicBezTo>
                    <a:pt x="0" y="1605"/>
                    <a:pt x="356" y="1956"/>
                    <a:pt x="788" y="1956"/>
                  </a:cubicBezTo>
                  <a:lnTo>
                    <a:pt x="1216" y="1956"/>
                  </a:lnTo>
                  <a:lnTo>
                    <a:pt x="1216" y="4887"/>
                  </a:lnTo>
                  <a:cubicBezTo>
                    <a:pt x="1216" y="6068"/>
                    <a:pt x="1907" y="7140"/>
                    <a:pt x="2988" y="7620"/>
                  </a:cubicBezTo>
                  <a:lnTo>
                    <a:pt x="2988" y="9422"/>
                  </a:lnTo>
                  <a:lnTo>
                    <a:pt x="2297" y="9422"/>
                  </a:lnTo>
                  <a:cubicBezTo>
                    <a:pt x="2177" y="9422"/>
                    <a:pt x="2080" y="9518"/>
                    <a:pt x="2080" y="9633"/>
                  </a:cubicBezTo>
                  <a:lnTo>
                    <a:pt x="2080" y="10488"/>
                  </a:lnTo>
                  <a:lnTo>
                    <a:pt x="1427" y="10488"/>
                  </a:lnTo>
                  <a:cubicBezTo>
                    <a:pt x="1312" y="10488"/>
                    <a:pt x="1216" y="10584"/>
                    <a:pt x="1216" y="10699"/>
                  </a:cubicBezTo>
                  <a:lnTo>
                    <a:pt x="1216" y="11281"/>
                  </a:lnTo>
                  <a:lnTo>
                    <a:pt x="870" y="11281"/>
                  </a:lnTo>
                  <a:cubicBezTo>
                    <a:pt x="389" y="11281"/>
                    <a:pt x="0" y="11670"/>
                    <a:pt x="0" y="12150"/>
                  </a:cubicBezTo>
                  <a:lnTo>
                    <a:pt x="0" y="13582"/>
                  </a:lnTo>
                  <a:cubicBezTo>
                    <a:pt x="0" y="14062"/>
                    <a:pt x="389" y="14451"/>
                    <a:pt x="870" y="14451"/>
                  </a:cubicBezTo>
                  <a:lnTo>
                    <a:pt x="7543" y="14451"/>
                  </a:lnTo>
                  <a:cubicBezTo>
                    <a:pt x="8023" y="14451"/>
                    <a:pt x="8412" y="14062"/>
                    <a:pt x="8417" y="13582"/>
                  </a:cubicBezTo>
                  <a:lnTo>
                    <a:pt x="8417" y="12150"/>
                  </a:lnTo>
                  <a:cubicBezTo>
                    <a:pt x="8412" y="11670"/>
                    <a:pt x="8023" y="11281"/>
                    <a:pt x="7543" y="11281"/>
                  </a:cubicBezTo>
                  <a:lnTo>
                    <a:pt x="7202" y="11281"/>
                  </a:lnTo>
                  <a:lnTo>
                    <a:pt x="7202" y="10704"/>
                  </a:lnTo>
                  <a:cubicBezTo>
                    <a:pt x="7202" y="10584"/>
                    <a:pt x="7105" y="10488"/>
                    <a:pt x="6990" y="10488"/>
                  </a:cubicBezTo>
                  <a:lnTo>
                    <a:pt x="6337" y="10488"/>
                  </a:lnTo>
                  <a:lnTo>
                    <a:pt x="6337" y="9638"/>
                  </a:lnTo>
                  <a:cubicBezTo>
                    <a:pt x="6337" y="9518"/>
                    <a:pt x="6241" y="9422"/>
                    <a:pt x="6125" y="9422"/>
                  </a:cubicBezTo>
                  <a:lnTo>
                    <a:pt x="5424" y="9422"/>
                  </a:lnTo>
                  <a:lnTo>
                    <a:pt x="5424" y="7620"/>
                  </a:lnTo>
                  <a:cubicBezTo>
                    <a:pt x="5808" y="7452"/>
                    <a:pt x="6149" y="7202"/>
                    <a:pt x="6433" y="6890"/>
                  </a:cubicBezTo>
                  <a:cubicBezTo>
                    <a:pt x="6574" y="6731"/>
                    <a:pt x="6430" y="6532"/>
                    <a:pt x="6270" y="6532"/>
                  </a:cubicBezTo>
                  <a:cubicBezTo>
                    <a:pt x="6217" y="6532"/>
                    <a:pt x="6163" y="6554"/>
                    <a:pt x="6116" y="6606"/>
                  </a:cubicBezTo>
                  <a:cubicBezTo>
                    <a:pt x="5620" y="7156"/>
                    <a:pt x="4922" y="7456"/>
                    <a:pt x="4208" y="7456"/>
                  </a:cubicBezTo>
                  <a:cubicBezTo>
                    <a:pt x="3899" y="7456"/>
                    <a:pt x="3587" y="7400"/>
                    <a:pt x="3286" y="7284"/>
                  </a:cubicBezTo>
                  <a:cubicBezTo>
                    <a:pt x="2297" y="6904"/>
                    <a:pt x="1638" y="5953"/>
                    <a:pt x="1638" y="4887"/>
                  </a:cubicBezTo>
                  <a:lnTo>
                    <a:pt x="1638" y="1956"/>
                  </a:lnTo>
                  <a:lnTo>
                    <a:pt x="6774" y="1956"/>
                  </a:lnTo>
                  <a:lnTo>
                    <a:pt x="6774" y="4887"/>
                  </a:lnTo>
                  <a:cubicBezTo>
                    <a:pt x="6774" y="5257"/>
                    <a:pt x="6697" y="5617"/>
                    <a:pt x="6543" y="5953"/>
                  </a:cubicBezTo>
                  <a:cubicBezTo>
                    <a:pt x="6495" y="6059"/>
                    <a:pt x="6543" y="6188"/>
                    <a:pt x="6649" y="6237"/>
                  </a:cubicBezTo>
                  <a:cubicBezTo>
                    <a:pt x="6678" y="6246"/>
                    <a:pt x="6707" y="6256"/>
                    <a:pt x="6740" y="6256"/>
                  </a:cubicBezTo>
                  <a:cubicBezTo>
                    <a:pt x="6822" y="6256"/>
                    <a:pt x="6899" y="6208"/>
                    <a:pt x="6933" y="6131"/>
                  </a:cubicBezTo>
                  <a:cubicBezTo>
                    <a:pt x="7110" y="5742"/>
                    <a:pt x="7202" y="5319"/>
                    <a:pt x="7202" y="4891"/>
                  </a:cubicBezTo>
                  <a:lnTo>
                    <a:pt x="7202" y="1956"/>
                  </a:lnTo>
                  <a:lnTo>
                    <a:pt x="7629" y="1956"/>
                  </a:lnTo>
                  <a:cubicBezTo>
                    <a:pt x="8061" y="1956"/>
                    <a:pt x="8412" y="1605"/>
                    <a:pt x="8417" y="1168"/>
                  </a:cubicBezTo>
                  <a:lnTo>
                    <a:pt x="8417" y="789"/>
                  </a:lnTo>
                  <a:cubicBezTo>
                    <a:pt x="8412" y="352"/>
                    <a:pt x="8061" y="1"/>
                    <a:pt x="7629" y="1"/>
                  </a:cubicBezTo>
                  <a:lnTo>
                    <a:pt x="2671" y="1"/>
                  </a:lnTo>
                  <a:cubicBezTo>
                    <a:pt x="2388" y="1"/>
                    <a:pt x="2388" y="424"/>
                    <a:pt x="2671" y="428"/>
                  </a:cubicBezTo>
                  <a:lnTo>
                    <a:pt x="7629" y="428"/>
                  </a:lnTo>
                  <a:cubicBezTo>
                    <a:pt x="7826" y="428"/>
                    <a:pt x="7989" y="587"/>
                    <a:pt x="7989" y="789"/>
                  </a:cubicBezTo>
                  <a:lnTo>
                    <a:pt x="7989" y="1168"/>
                  </a:lnTo>
                  <a:cubicBezTo>
                    <a:pt x="7989" y="1365"/>
                    <a:pt x="7826" y="1529"/>
                    <a:pt x="7629" y="1529"/>
                  </a:cubicBezTo>
                  <a:lnTo>
                    <a:pt x="788" y="1529"/>
                  </a:lnTo>
                  <a:cubicBezTo>
                    <a:pt x="591" y="1529"/>
                    <a:pt x="428" y="1365"/>
                    <a:pt x="428" y="1168"/>
                  </a:cubicBezTo>
                  <a:lnTo>
                    <a:pt x="428" y="789"/>
                  </a:lnTo>
                  <a:cubicBezTo>
                    <a:pt x="428" y="587"/>
                    <a:pt x="591" y="428"/>
                    <a:pt x="788" y="428"/>
                  </a:cubicBezTo>
                  <a:lnTo>
                    <a:pt x="1821" y="428"/>
                  </a:lnTo>
                  <a:cubicBezTo>
                    <a:pt x="2104" y="424"/>
                    <a:pt x="2104" y="1"/>
                    <a:pt x="18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  <p:sp>
          <p:nvSpPr>
            <p:cNvPr id="73" name="Google Shape;1258;p59">
              <a:extLst>
                <a:ext uri="{FF2B5EF4-FFF2-40B4-BE49-F238E27FC236}">
                  <a16:creationId xmlns:a16="http://schemas.microsoft.com/office/drawing/2014/main" id="{FD193138-FE6B-BACC-2A24-9AB028E6553E}"/>
                </a:ext>
              </a:extLst>
            </p:cNvPr>
            <p:cNvSpPr/>
            <p:nvPr/>
          </p:nvSpPr>
          <p:spPr>
            <a:xfrm>
              <a:off x="1581063" y="2447986"/>
              <a:ext cx="193383" cy="174687"/>
            </a:xfrm>
            <a:custGeom>
              <a:avLst/>
              <a:gdLst/>
              <a:ahLst/>
              <a:cxnLst/>
              <a:rect l="l" t="t" r="r" b="b"/>
              <a:pathLst>
                <a:path w="4334" h="3915" extrusionOk="0">
                  <a:moveTo>
                    <a:pt x="2170" y="0"/>
                  </a:moveTo>
                  <a:cubicBezTo>
                    <a:pt x="2009" y="0"/>
                    <a:pt x="1850" y="83"/>
                    <a:pt x="1768" y="249"/>
                  </a:cubicBezTo>
                  <a:cubicBezTo>
                    <a:pt x="1365" y="1070"/>
                    <a:pt x="1389" y="1022"/>
                    <a:pt x="1384" y="1027"/>
                  </a:cubicBezTo>
                  <a:cubicBezTo>
                    <a:pt x="1249" y="1181"/>
                    <a:pt x="1385" y="1379"/>
                    <a:pt x="1544" y="1379"/>
                  </a:cubicBezTo>
                  <a:cubicBezTo>
                    <a:pt x="1623" y="1379"/>
                    <a:pt x="1708" y="1330"/>
                    <a:pt x="1768" y="1205"/>
                  </a:cubicBezTo>
                  <a:cubicBezTo>
                    <a:pt x="2132" y="473"/>
                    <a:pt x="2150" y="426"/>
                    <a:pt x="2164" y="426"/>
                  </a:cubicBezTo>
                  <a:cubicBezTo>
                    <a:pt x="2166" y="426"/>
                    <a:pt x="2169" y="427"/>
                    <a:pt x="2172" y="427"/>
                  </a:cubicBezTo>
                  <a:cubicBezTo>
                    <a:pt x="2174" y="427"/>
                    <a:pt x="2176" y="425"/>
                    <a:pt x="2178" y="425"/>
                  </a:cubicBezTo>
                  <a:cubicBezTo>
                    <a:pt x="2189" y="425"/>
                    <a:pt x="2210" y="475"/>
                    <a:pt x="2570" y="1205"/>
                  </a:cubicBezTo>
                  <a:cubicBezTo>
                    <a:pt x="2638" y="1339"/>
                    <a:pt x="2763" y="1431"/>
                    <a:pt x="2911" y="1450"/>
                  </a:cubicBezTo>
                  <a:lnTo>
                    <a:pt x="3757" y="1575"/>
                  </a:lnTo>
                  <a:cubicBezTo>
                    <a:pt x="3771" y="1575"/>
                    <a:pt x="3781" y="1584"/>
                    <a:pt x="3781" y="1599"/>
                  </a:cubicBezTo>
                  <a:cubicBezTo>
                    <a:pt x="3781" y="1613"/>
                    <a:pt x="3810" y="1575"/>
                    <a:pt x="3156" y="2214"/>
                  </a:cubicBezTo>
                  <a:cubicBezTo>
                    <a:pt x="3070" y="2295"/>
                    <a:pt x="3022" y="2416"/>
                    <a:pt x="3022" y="2536"/>
                  </a:cubicBezTo>
                  <a:cubicBezTo>
                    <a:pt x="3022" y="2617"/>
                    <a:pt x="3176" y="3439"/>
                    <a:pt x="3176" y="3463"/>
                  </a:cubicBezTo>
                  <a:cubicBezTo>
                    <a:pt x="3172" y="3474"/>
                    <a:pt x="3162" y="3485"/>
                    <a:pt x="3152" y="3485"/>
                  </a:cubicBezTo>
                  <a:cubicBezTo>
                    <a:pt x="3149" y="3485"/>
                    <a:pt x="3145" y="3484"/>
                    <a:pt x="3142" y="3482"/>
                  </a:cubicBezTo>
                  <a:lnTo>
                    <a:pt x="2378" y="3083"/>
                  </a:lnTo>
                  <a:cubicBezTo>
                    <a:pt x="2313" y="3050"/>
                    <a:pt x="2242" y="3033"/>
                    <a:pt x="2172" y="3033"/>
                  </a:cubicBezTo>
                  <a:cubicBezTo>
                    <a:pt x="2101" y="3033"/>
                    <a:pt x="2030" y="3050"/>
                    <a:pt x="1965" y="3083"/>
                  </a:cubicBezTo>
                  <a:cubicBezTo>
                    <a:pt x="1219" y="3474"/>
                    <a:pt x="1200" y="3487"/>
                    <a:pt x="1193" y="3487"/>
                  </a:cubicBezTo>
                  <a:cubicBezTo>
                    <a:pt x="1193" y="3487"/>
                    <a:pt x="1192" y="3487"/>
                    <a:pt x="1192" y="3487"/>
                  </a:cubicBezTo>
                  <a:cubicBezTo>
                    <a:pt x="1177" y="3487"/>
                    <a:pt x="1168" y="3472"/>
                    <a:pt x="1168" y="3458"/>
                  </a:cubicBezTo>
                  <a:cubicBezTo>
                    <a:pt x="1321" y="2564"/>
                    <a:pt x="1321" y="2603"/>
                    <a:pt x="1321" y="2536"/>
                  </a:cubicBezTo>
                  <a:cubicBezTo>
                    <a:pt x="1321" y="2416"/>
                    <a:pt x="1273" y="2300"/>
                    <a:pt x="1187" y="2214"/>
                  </a:cubicBezTo>
                  <a:lnTo>
                    <a:pt x="572" y="1613"/>
                  </a:lnTo>
                  <a:cubicBezTo>
                    <a:pt x="557" y="1599"/>
                    <a:pt x="562" y="1575"/>
                    <a:pt x="581" y="1575"/>
                  </a:cubicBezTo>
                  <a:lnTo>
                    <a:pt x="759" y="1551"/>
                  </a:lnTo>
                  <a:cubicBezTo>
                    <a:pt x="1016" y="1500"/>
                    <a:pt x="969" y="1127"/>
                    <a:pt x="720" y="1127"/>
                  </a:cubicBezTo>
                  <a:cubicBezTo>
                    <a:pt x="712" y="1127"/>
                    <a:pt x="705" y="1127"/>
                    <a:pt x="697" y="1128"/>
                  </a:cubicBezTo>
                  <a:lnTo>
                    <a:pt x="524" y="1152"/>
                  </a:lnTo>
                  <a:cubicBezTo>
                    <a:pt x="149" y="1205"/>
                    <a:pt x="0" y="1666"/>
                    <a:pt x="274" y="1926"/>
                  </a:cubicBezTo>
                  <a:cubicBezTo>
                    <a:pt x="913" y="2555"/>
                    <a:pt x="899" y="2521"/>
                    <a:pt x="894" y="2545"/>
                  </a:cubicBezTo>
                  <a:cubicBezTo>
                    <a:pt x="745" y="3434"/>
                    <a:pt x="745" y="3400"/>
                    <a:pt x="745" y="3468"/>
                  </a:cubicBezTo>
                  <a:cubicBezTo>
                    <a:pt x="745" y="3727"/>
                    <a:pt x="956" y="3915"/>
                    <a:pt x="1189" y="3915"/>
                  </a:cubicBezTo>
                  <a:cubicBezTo>
                    <a:pt x="1258" y="3915"/>
                    <a:pt x="1330" y="3898"/>
                    <a:pt x="1398" y="3862"/>
                  </a:cubicBezTo>
                  <a:cubicBezTo>
                    <a:pt x="2083" y="3507"/>
                    <a:pt x="2155" y="3460"/>
                    <a:pt x="2174" y="3460"/>
                  </a:cubicBezTo>
                  <a:cubicBezTo>
                    <a:pt x="2177" y="3460"/>
                    <a:pt x="2179" y="3461"/>
                    <a:pt x="2181" y="3463"/>
                  </a:cubicBezTo>
                  <a:cubicBezTo>
                    <a:pt x="2907" y="3828"/>
                    <a:pt x="2959" y="3914"/>
                    <a:pt x="3152" y="3914"/>
                  </a:cubicBezTo>
                  <a:cubicBezTo>
                    <a:pt x="3425" y="3914"/>
                    <a:pt x="3637" y="3665"/>
                    <a:pt x="3594" y="3391"/>
                  </a:cubicBezTo>
                  <a:cubicBezTo>
                    <a:pt x="3445" y="2502"/>
                    <a:pt x="3435" y="2536"/>
                    <a:pt x="3454" y="2521"/>
                  </a:cubicBezTo>
                  <a:lnTo>
                    <a:pt x="4069" y="1921"/>
                  </a:lnTo>
                  <a:cubicBezTo>
                    <a:pt x="4333" y="1661"/>
                    <a:pt x="4189" y="1210"/>
                    <a:pt x="3819" y="1157"/>
                  </a:cubicBezTo>
                  <a:lnTo>
                    <a:pt x="2969" y="1032"/>
                  </a:lnTo>
                  <a:cubicBezTo>
                    <a:pt x="2945" y="1027"/>
                    <a:pt x="2969" y="1051"/>
                    <a:pt x="2575" y="249"/>
                  </a:cubicBezTo>
                  <a:cubicBezTo>
                    <a:pt x="2491" y="83"/>
                    <a:pt x="2330" y="0"/>
                    <a:pt x="217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200">
                <a:latin typeface="UTM Avo" panose="02040603050506020204" pitchFamily="18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0E30BA13-C8DB-86F5-9546-BBA2A05E92B3}"/>
              </a:ext>
            </a:extLst>
          </p:cNvPr>
          <p:cNvSpPr txBox="1"/>
          <p:nvPr/>
        </p:nvSpPr>
        <p:spPr>
          <a:xfrm>
            <a:off x="403118" y="3156378"/>
            <a:ext cx="2387600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/>
              </a:rPr>
              <a:t>Ôn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tập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kiến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thức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đã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học</a:t>
            </a:r>
            <a:endParaRPr lang="en-US" sz="2400" dirty="0">
              <a:latin typeface="UTM Avo" panose="02040603050506020204" pitchFamily="1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53BA6BF-07F1-4BB5-12C0-3F80CCA5AB94}"/>
              </a:ext>
            </a:extLst>
          </p:cNvPr>
          <p:cNvSpPr txBox="1"/>
          <p:nvPr/>
        </p:nvSpPr>
        <p:spPr>
          <a:xfrm>
            <a:off x="3555743" y="3156378"/>
            <a:ext cx="2554543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/>
              </a:rPr>
              <a:t>Hoàn </a:t>
            </a:r>
            <a:r>
              <a:rPr lang="en-US" sz="2400" dirty="0" err="1">
                <a:latin typeface="UTM Avo" panose="02040603050506020204" pitchFamily="18"/>
              </a:rPr>
              <a:t>thành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bài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tập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trong</a:t>
            </a:r>
            <a:r>
              <a:rPr lang="en-US" sz="2400" dirty="0">
                <a:latin typeface="UTM Avo" panose="02040603050506020204" pitchFamily="18"/>
              </a:rPr>
              <a:t> VBT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5A5725D-1072-71FD-90F0-F8BD3D1468C6}"/>
              </a:ext>
            </a:extLst>
          </p:cNvPr>
          <p:cNvSpPr txBox="1"/>
          <p:nvPr/>
        </p:nvSpPr>
        <p:spPr>
          <a:xfrm>
            <a:off x="6720436" y="3100387"/>
            <a:ext cx="3845874" cy="1686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/>
              </a:rPr>
              <a:t>Đọc và chuẩn bị trước </a:t>
            </a:r>
            <a:endParaRPr lang="en-US" sz="2400" dirty="0">
              <a:latin typeface="UTM Avo" panose="02040603050506020204" pitchFamily="18"/>
            </a:endParaRPr>
          </a:p>
          <a:p>
            <a:pPr algn="just">
              <a:lnSpc>
                <a:spcPct val="150000"/>
              </a:lnSpc>
            </a:pPr>
            <a:r>
              <a:rPr lang="vi-VN" sz="2400" b="1" dirty="0">
                <a:latin typeface="UTM Avo" panose="02040603050506020204" pitchFamily="18"/>
              </a:rPr>
              <a:t>Bài </a:t>
            </a:r>
            <a:r>
              <a:rPr lang="en-US" sz="2400" b="1" dirty="0">
                <a:latin typeface="UTM Avo" panose="02040603050506020204" pitchFamily="18"/>
              </a:rPr>
              <a:t>79: </a:t>
            </a:r>
            <a:r>
              <a:rPr lang="en-US" sz="2400" b="1" dirty="0" err="1">
                <a:latin typeface="UTM Avo" panose="02040603050506020204" pitchFamily="18"/>
              </a:rPr>
              <a:t>Luyện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tập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chung</a:t>
            </a:r>
            <a:r>
              <a:rPr lang="en-US" sz="2400" b="1" dirty="0">
                <a:latin typeface="UTM Avo" panose="02040603050506020204" pitchFamily="18"/>
              </a:rPr>
              <a:t> – </a:t>
            </a:r>
            <a:r>
              <a:rPr lang="en-US" sz="2400" b="1" dirty="0" err="1">
                <a:latin typeface="UTM Avo" panose="02040603050506020204" pitchFamily="18"/>
              </a:rPr>
              <a:t>Tiết</a:t>
            </a:r>
            <a:r>
              <a:rPr lang="en-US" sz="2400" b="1" dirty="0">
                <a:latin typeface="UTM Avo" panose="02040603050506020204" pitchFamily="18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,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Group Facebook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link: 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Hoc10 –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hành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cùng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tiểu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học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Hoặc truy cập qua QR 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52F9A6-476E-F574-3B9E-860DFD83AC04}"/>
              </a:ext>
            </a:extLst>
          </p:cNvPr>
          <p:cNvSpPr/>
          <p:nvPr/>
        </p:nvSpPr>
        <p:spPr>
          <a:xfrm>
            <a:off x="6106729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00368A-930F-6E23-35DD-9B0472B22D57}"/>
              </a:ext>
            </a:extLst>
          </p:cNvPr>
          <p:cNvGrpSpPr/>
          <p:nvPr/>
        </p:nvGrpSpPr>
        <p:grpSpPr>
          <a:xfrm>
            <a:off x="363442" y="3404139"/>
            <a:ext cx="2760457" cy="654731"/>
            <a:chOff x="1914042" y="722699"/>
            <a:chExt cx="4140685" cy="98209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0127AD7-31A9-3A18-8C1B-8A61447CE950}"/>
                </a:ext>
              </a:extLst>
            </p:cNvPr>
            <p:cNvSpPr/>
            <p:nvPr/>
          </p:nvSpPr>
          <p:spPr>
            <a:xfrm>
              <a:off x="2928970" y="722699"/>
              <a:ext cx="3125757" cy="9820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buFont typeface="Arial"/>
                <a:buNone/>
                <a:defRPr/>
              </a:pPr>
              <a:r>
                <a:rPr lang="en-US" sz="2800" b="1" kern="0" dirty="0" err="1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  <a:sym typeface="Arial"/>
                </a:rPr>
                <a:t>Giải</a:t>
              </a:r>
              <a:r>
                <a:rPr lang="en-US" sz="2800" b="1" kern="0" dirty="0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  <a:sym typeface="Arial"/>
                </a:rPr>
                <a:t> ô </a:t>
              </a:r>
              <a:r>
                <a:rPr lang="en-US" sz="2800" b="1" kern="0" dirty="0" err="1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  <a:sym typeface="Arial"/>
                </a:rPr>
                <a:t>chữ</a:t>
              </a:r>
              <a:endParaRPr lang="en-US" sz="2800" b="1" kern="0" dirty="0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6BC41EE-54AD-F174-E84C-9162F87AD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042" y="829609"/>
              <a:ext cx="875187" cy="87518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55B5B5BF-6B3C-2468-4369-342DD0AFAAFC}"/>
                  </a:ext>
                </a:extLst>
              </p:cNvPr>
              <p:cNvSpPr/>
              <p:nvPr/>
            </p:nvSpPr>
            <p:spPr>
              <a:xfrm>
                <a:off x="3715701" y="1828386"/>
                <a:ext cx="711200" cy="1151467"/>
              </a:xfrm>
              <a:prstGeom prst="roundRect">
                <a:avLst/>
              </a:prstGeom>
              <a:solidFill>
                <a:srgbClr val="FAAB49">
                  <a:lumMod val="20000"/>
                  <a:lumOff val="80000"/>
                </a:srgbClr>
              </a:solid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55B5B5BF-6B3C-2468-4369-342DD0AFA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701" y="1828386"/>
                <a:ext cx="711200" cy="11514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F3F9B4A8-7151-025A-A21C-8FDE7DCF2D80}"/>
                  </a:ext>
                </a:extLst>
              </p:cNvPr>
              <p:cNvSpPr/>
              <p:nvPr/>
            </p:nvSpPr>
            <p:spPr>
              <a:xfrm>
                <a:off x="4825046" y="1828386"/>
                <a:ext cx="711200" cy="1151467"/>
              </a:xfrm>
              <a:prstGeom prst="roundRect">
                <a:avLst/>
              </a:prstGeom>
              <a:solidFill>
                <a:srgbClr val="FAAB49">
                  <a:lumMod val="20000"/>
                  <a:lumOff val="80000"/>
                </a:srgbClr>
              </a:solid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F3F9B4A8-7151-025A-A21C-8FDE7DCF2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046" y="1828386"/>
                <a:ext cx="711200" cy="115146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7AE55F0D-00CC-9EA6-FF22-5ECE41CC75C1}"/>
                  </a:ext>
                </a:extLst>
              </p:cNvPr>
              <p:cNvSpPr/>
              <p:nvPr/>
            </p:nvSpPr>
            <p:spPr>
              <a:xfrm>
                <a:off x="5864627" y="1828386"/>
                <a:ext cx="711200" cy="1151467"/>
              </a:xfrm>
              <a:prstGeom prst="roundRect">
                <a:avLst/>
              </a:prstGeom>
              <a:solidFill>
                <a:srgbClr val="FAAB49">
                  <a:lumMod val="20000"/>
                  <a:lumOff val="80000"/>
                </a:srgbClr>
              </a:solid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7AE55F0D-00CC-9EA6-FF22-5ECE41CC75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627" y="1828386"/>
                <a:ext cx="711200" cy="115146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5E5A54DE-DE9A-65B5-0625-C19758F7D174}"/>
                  </a:ext>
                </a:extLst>
              </p:cNvPr>
              <p:cNvSpPr/>
              <p:nvPr/>
            </p:nvSpPr>
            <p:spPr>
              <a:xfrm>
                <a:off x="8794517" y="1828386"/>
                <a:ext cx="711200" cy="1151467"/>
              </a:xfrm>
              <a:prstGeom prst="roundRect">
                <a:avLst/>
              </a:prstGeom>
              <a:solidFill>
                <a:srgbClr val="FAAB49">
                  <a:lumMod val="20000"/>
                  <a:lumOff val="80000"/>
                </a:srgbClr>
              </a:solid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667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667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667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kumimoji="0" lang="en-US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5E5A54DE-DE9A-65B5-0625-C19758F7D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517" y="1828386"/>
                <a:ext cx="711200" cy="115146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2A6E86D1-8B1A-80A6-BE0C-742E3E818461}"/>
                  </a:ext>
                </a:extLst>
              </p:cNvPr>
              <p:cNvSpPr/>
              <p:nvPr/>
            </p:nvSpPr>
            <p:spPr>
              <a:xfrm>
                <a:off x="9878250" y="1828386"/>
                <a:ext cx="711200" cy="1151467"/>
              </a:xfrm>
              <a:prstGeom prst="roundRect">
                <a:avLst/>
              </a:prstGeom>
              <a:solidFill>
                <a:srgbClr val="FAAB49">
                  <a:lumMod val="20000"/>
                  <a:lumOff val="80000"/>
                </a:srgbClr>
              </a:solid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667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667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667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kumimoji="0" lang="en-US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2A6E86D1-8B1A-80A6-BE0C-742E3E818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8250" y="1828386"/>
                <a:ext cx="711200" cy="115146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83BEC896-B7B9-9C43-C3C6-9EC4358C72DF}"/>
                  </a:ext>
                </a:extLst>
              </p:cNvPr>
              <p:cNvSpPr/>
              <p:nvPr/>
            </p:nvSpPr>
            <p:spPr>
              <a:xfrm>
                <a:off x="10943443" y="1828386"/>
                <a:ext cx="711200" cy="1151467"/>
              </a:xfrm>
              <a:prstGeom prst="roundRect">
                <a:avLst/>
              </a:prstGeom>
              <a:solidFill>
                <a:srgbClr val="FAAB49">
                  <a:lumMod val="20000"/>
                  <a:lumOff val="80000"/>
                </a:srgbClr>
              </a:solid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667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667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667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22</m:t>
                          </m:r>
                        </m:den>
                      </m:f>
                    </m:oMath>
                  </m:oMathPara>
                </a14:m>
                <a:endParaRPr kumimoji="0" lang="en-US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83BEC896-B7B9-9C43-C3C6-9EC4358C7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3443" y="1828386"/>
                <a:ext cx="711200" cy="115146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9F21B01-100A-6BD1-5B83-60F7D4E19BBD}"/>
              </a:ext>
            </a:extLst>
          </p:cNvPr>
          <p:cNvSpPr/>
          <p:nvPr/>
        </p:nvSpPr>
        <p:spPr>
          <a:xfrm>
            <a:off x="3715701" y="3149186"/>
            <a:ext cx="711200" cy="713232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sym typeface="Arial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69F6DE18-EC20-6FD4-70DA-A930E18A9920}"/>
              </a:ext>
            </a:extLst>
          </p:cNvPr>
          <p:cNvSpPr/>
          <p:nvPr/>
        </p:nvSpPr>
        <p:spPr>
          <a:xfrm>
            <a:off x="4799435" y="3149186"/>
            <a:ext cx="711200" cy="713232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sym typeface="Arial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1D4744C0-20E9-DE2E-18A3-F9664996D128}"/>
              </a:ext>
            </a:extLst>
          </p:cNvPr>
          <p:cNvSpPr/>
          <p:nvPr/>
        </p:nvSpPr>
        <p:spPr>
          <a:xfrm>
            <a:off x="5864627" y="3149186"/>
            <a:ext cx="711200" cy="713232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sym typeface="Arial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E70922EB-27AE-B36E-C715-BD14CF40DCCE}"/>
              </a:ext>
            </a:extLst>
          </p:cNvPr>
          <p:cNvSpPr/>
          <p:nvPr/>
        </p:nvSpPr>
        <p:spPr>
          <a:xfrm>
            <a:off x="8794517" y="3149186"/>
            <a:ext cx="711200" cy="713232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sym typeface="Arial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C6EC767D-D1AC-0B18-7474-46B91DD70E51}"/>
              </a:ext>
            </a:extLst>
          </p:cNvPr>
          <p:cNvSpPr/>
          <p:nvPr/>
        </p:nvSpPr>
        <p:spPr>
          <a:xfrm>
            <a:off x="9878250" y="3149186"/>
            <a:ext cx="711200" cy="713232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sym typeface="Arial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24D1457-A28B-7E1F-AC17-9F01B22FFDF5}"/>
              </a:ext>
            </a:extLst>
          </p:cNvPr>
          <p:cNvSpPr/>
          <p:nvPr/>
        </p:nvSpPr>
        <p:spPr>
          <a:xfrm>
            <a:off x="10943443" y="3149186"/>
            <a:ext cx="711200" cy="713232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sym typeface="Arial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A50B414-EF56-7568-86A6-0C090AB06218}"/>
              </a:ext>
            </a:extLst>
          </p:cNvPr>
          <p:cNvSpPr/>
          <p:nvPr/>
        </p:nvSpPr>
        <p:spPr>
          <a:xfrm>
            <a:off x="3198036" y="4095877"/>
            <a:ext cx="711200" cy="713232"/>
          </a:xfrm>
          <a:prstGeom prst="ellipse">
            <a:avLst/>
          </a:prstGeom>
          <a:solidFill>
            <a:srgbClr val="28BBB1">
              <a:lumMod val="40000"/>
              <a:lumOff val="6000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A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9292333-7C40-217C-1DFD-316E3166558F}"/>
              </a:ext>
            </a:extLst>
          </p:cNvPr>
          <p:cNvSpPr/>
          <p:nvPr/>
        </p:nvSpPr>
        <p:spPr>
          <a:xfrm>
            <a:off x="3198036" y="5061077"/>
            <a:ext cx="711200" cy="713232"/>
          </a:xfrm>
          <a:prstGeom prst="ellipse">
            <a:avLst/>
          </a:prstGeom>
          <a:solidFill>
            <a:srgbClr val="28BBB1">
              <a:lumMod val="40000"/>
              <a:lumOff val="6000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H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9D15278-130A-6B6B-AB74-978E8A82B9F6}"/>
              </a:ext>
            </a:extLst>
          </p:cNvPr>
          <p:cNvSpPr/>
          <p:nvPr/>
        </p:nvSpPr>
        <p:spPr>
          <a:xfrm>
            <a:off x="3198036" y="6009343"/>
            <a:ext cx="711200" cy="713232"/>
          </a:xfrm>
          <a:prstGeom prst="ellipse">
            <a:avLst/>
          </a:prstGeom>
          <a:solidFill>
            <a:srgbClr val="28BBB1">
              <a:lumMod val="40000"/>
              <a:lumOff val="6000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7ABDBBC-2266-393E-6B87-04A2420AC6A6}"/>
                  </a:ext>
                </a:extLst>
              </p:cNvPr>
              <p:cNvSpPr/>
              <p:nvPr/>
            </p:nvSpPr>
            <p:spPr>
              <a:xfrm>
                <a:off x="4267492" y="4095876"/>
                <a:ext cx="2315603" cy="829775"/>
              </a:xfrm>
              <a:prstGeom prst="rect">
                <a:avLst/>
              </a:prstGeom>
              <a:solidFill>
                <a:srgbClr val="FCFCCC"/>
              </a:solid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16</m:t>
                          </m:r>
                        </m:den>
                      </m:f>
                      <m:r>
                        <a:rPr kumimoji="0" lang="en-US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7ABDBBC-2266-393E-6B87-04A2420AC6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492" y="4095876"/>
                <a:ext cx="2315603" cy="829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40A30A7-0276-943B-350D-8F1D8BAE4522}"/>
                  </a:ext>
                </a:extLst>
              </p:cNvPr>
              <p:cNvSpPr/>
              <p:nvPr/>
            </p:nvSpPr>
            <p:spPr>
              <a:xfrm>
                <a:off x="4267491" y="5061077"/>
                <a:ext cx="2315603" cy="713232"/>
              </a:xfrm>
              <a:prstGeom prst="rect">
                <a:avLst/>
              </a:prstGeom>
              <a:solidFill>
                <a:srgbClr val="FCFCCC"/>
              </a:solid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6</m:t>
                          </m:r>
                        </m:den>
                      </m:f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40A30A7-0276-943B-350D-8F1D8BAE4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491" y="5061077"/>
                <a:ext cx="2315603" cy="713232"/>
              </a:xfrm>
              <a:prstGeom prst="rect">
                <a:avLst/>
              </a:prstGeom>
              <a:blipFill>
                <a:blip r:embed="rId11"/>
                <a:stretch>
                  <a:fillRect b="-10169"/>
                </a:stretch>
              </a:blip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CDC3119-B6AD-099B-2CD8-03FA84E902FF}"/>
                  </a:ext>
                </a:extLst>
              </p:cNvPr>
              <p:cNvSpPr/>
              <p:nvPr/>
            </p:nvSpPr>
            <p:spPr>
              <a:xfrm>
                <a:off x="4267493" y="6009343"/>
                <a:ext cx="2315603" cy="713232"/>
              </a:xfrm>
              <a:prstGeom prst="rect">
                <a:avLst/>
              </a:prstGeom>
              <a:solidFill>
                <a:srgbClr val="FCFCCC"/>
              </a:solid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9</m:t>
                          </m:r>
                        </m:den>
                      </m:f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CDC3119-B6AD-099B-2CD8-03FA84E90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493" y="6009343"/>
                <a:ext cx="2315603" cy="713232"/>
              </a:xfrm>
              <a:prstGeom prst="rect">
                <a:avLst/>
              </a:prstGeom>
              <a:blipFill>
                <a:blip r:embed="rId12"/>
                <a:stretch>
                  <a:fillRect b="-10169"/>
                </a:stretch>
              </a:blip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9B344ED3-29BB-80B5-87D0-27D1D8AE89A4}"/>
              </a:ext>
            </a:extLst>
          </p:cNvPr>
          <p:cNvSpPr/>
          <p:nvPr/>
        </p:nvSpPr>
        <p:spPr>
          <a:xfrm>
            <a:off x="8443529" y="4095877"/>
            <a:ext cx="711200" cy="713232"/>
          </a:xfrm>
          <a:prstGeom prst="ellipse">
            <a:avLst/>
          </a:prstGeom>
          <a:solidFill>
            <a:srgbClr val="28BBB1">
              <a:lumMod val="40000"/>
              <a:lumOff val="6000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O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0F15C05-6281-589D-D6ED-99FDC2C582CE}"/>
              </a:ext>
            </a:extLst>
          </p:cNvPr>
          <p:cNvSpPr/>
          <p:nvPr/>
        </p:nvSpPr>
        <p:spPr>
          <a:xfrm>
            <a:off x="8443529" y="5061077"/>
            <a:ext cx="711200" cy="713232"/>
          </a:xfrm>
          <a:prstGeom prst="ellipse">
            <a:avLst/>
          </a:prstGeom>
          <a:solidFill>
            <a:srgbClr val="28BBB1">
              <a:lumMod val="40000"/>
              <a:lumOff val="6000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Ổ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2BF9650-019E-DA90-974C-81F4C60F42A0}"/>
              </a:ext>
            </a:extLst>
          </p:cNvPr>
          <p:cNvSpPr/>
          <p:nvPr/>
        </p:nvSpPr>
        <p:spPr>
          <a:xfrm>
            <a:off x="8443529" y="6009343"/>
            <a:ext cx="711200" cy="713232"/>
          </a:xfrm>
          <a:prstGeom prst="ellipse">
            <a:avLst/>
          </a:prstGeom>
          <a:solidFill>
            <a:srgbClr val="28BBB1">
              <a:lumMod val="40000"/>
              <a:lumOff val="6000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96D1AE3-351C-8243-40B3-BD2F4EADC037}"/>
                  </a:ext>
                </a:extLst>
              </p:cNvPr>
              <p:cNvSpPr/>
              <p:nvPr/>
            </p:nvSpPr>
            <p:spPr>
              <a:xfrm>
                <a:off x="9512985" y="4095877"/>
                <a:ext cx="2315603" cy="713232"/>
              </a:xfrm>
              <a:prstGeom prst="rect">
                <a:avLst/>
              </a:prstGeom>
              <a:solidFill>
                <a:srgbClr val="FCFCCC"/>
              </a:solid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18</m:t>
                          </m:r>
                        </m:den>
                      </m:f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18</m:t>
                          </m:r>
                        </m:den>
                      </m:f>
                      <m:r>
                        <a:rPr kumimoji="0" lang="en-US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96D1AE3-351C-8243-40B3-BD2F4EADC0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985" y="4095877"/>
                <a:ext cx="2315603" cy="713232"/>
              </a:xfrm>
              <a:prstGeom prst="rect">
                <a:avLst/>
              </a:prstGeom>
              <a:blipFill>
                <a:blip r:embed="rId13"/>
                <a:stretch>
                  <a:fillRect b="-10169"/>
                </a:stretch>
              </a:blip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76A2A4A-6C1D-6E20-D13B-C61E4DFF0A9E}"/>
                  </a:ext>
                </a:extLst>
              </p:cNvPr>
              <p:cNvSpPr/>
              <p:nvPr/>
            </p:nvSpPr>
            <p:spPr>
              <a:xfrm>
                <a:off x="9512985" y="5061077"/>
                <a:ext cx="2315603" cy="713232"/>
              </a:xfrm>
              <a:prstGeom prst="rect">
                <a:avLst/>
              </a:prstGeom>
              <a:solidFill>
                <a:srgbClr val="FCFCCC"/>
              </a:solid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22</m:t>
                          </m:r>
                        </m:den>
                      </m:f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22</m:t>
                          </m:r>
                        </m:den>
                      </m:f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22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76A2A4A-6C1D-6E20-D13B-C61E4DFF0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985" y="5061077"/>
                <a:ext cx="2315603" cy="713232"/>
              </a:xfrm>
              <a:prstGeom prst="rect">
                <a:avLst/>
              </a:prstGeom>
              <a:blipFill>
                <a:blip r:embed="rId14"/>
                <a:stretch>
                  <a:fillRect b="-10169"/>
                </a:stretch>
              </a:blip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16469EF-EAD7-5812-1B11-E889E9B3BADB}"/>
                  </a:ext>
                </a:extLst>
              </p:cNvPr>
              <p:cNvSpPr/>
              <p:nvPr/>
            </p:nvSpPr>
            <p:spPr>
              <a:xfrm>
                <a:off x="9512986" y="6009343"/>
                <a:ext cx="2315603" cy="713232"/>
              </a:xfrm>
              <a:prstGeom prst="rect">
                <a:avLst/>
              </a:prstGeom>
              <a:solidFill>
                <a:srgbClr val="FCFCCC"/>
              </a:solid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22</m:t>
                          </m:r>
                        </m:den>
                      </m:f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22</m:t>
                          </m:r>
                        </m:den>
                      </m:f>
                      <m:r>
                        <a:rPr kumimoji="0" lang="en-US" sz="2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4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sym typeface="Arial"/>
                            </a:rPr>
                            <m:t>22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16469EF-EAD7-5812-1B11-E889E9B3BA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986" y="6009343"/>
                <a:ext cx="2315603" cy="7132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>
            <a:extLst>
              <a:ext uri="{FF2B5EF4-FFF2-40B4-BE49-F238E27FC236}">
                <a16:creationId xmlns:a16="http://schemas.microsoft.com/office/drawing/2014/main" id="{9E2F25E5-2AB3-2A65-2323-4259BF4AA369}"/>
              </a:ext>
            </a:extLst>
          </p:cNvPr>
          <p:cNvSpPr/>
          <p:nvPr/>
        </p:nvSpPr>
        <p:spPr>
          <a:xfrm>
            <a:off x="3890803" y="3269840"/>
            <a:ext cx="36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2D4830C-6525-3413-6090-D3163696B5AE}"/>
              </a:ext>
            </a:extLst>
          </p:cNvPr>
          <p:cNvSpPr/>
          <p:nvPr/>
        </p:nvSpPr>
        <p:spPr>
          <a:xfrm>
            <a:off x="4945683" y="3269840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A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23A941A-E29E-2B9A-E205-0193758D6594}"/>
              </a:ext>
            </a:extLst>
          </p:cNvPr>
          <p:cNvSpPr/>
          <p:nvPr/>
        </p:nvSpPr>
        <p:spPr>
          <a:xfrm>
            <a:off x="5997250" y="3269840"/>
            <a:ext cx="445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O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FCD9BCE-E59C-BF52-0B9E-F53948DD2EAC}"/>
              </a:ext>
            </a:extLst>
          </p:cNvPr>
          <p:cNvSpPr/>
          <p:nvPr/>
        </p:nvSpPr>
        <p:spPr>
          <a:xfrm>
            <a:off x="8980840" y="326984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6EA7F9B-6739-4EA3-3485-2BDCCD2FFE71}"/>
              </a:ext>
            </a:extLst>
          </p:cNvPr>
          <p:cNvSpPr/>
          <p:nvPr/>
        </p:nvSpPr>
        <p:spPr>
          <a:xfrm>
            <a:off x="10025300" y="3269840"/>
            <a:ext cx="417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H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FC050BA-D2F1-A178-8C60-D33BC5953B3B}"/>
              </a:ext>
            </a:extLst>
          </p:cNvPr>
          <p:cNvSpPr/>
          <p:nvPr/>
        </p:nvSpPr>
        <p:spPr>
          <a:xfrm>
            <a:off x="11076065" y="3269840"/>
            <a:ext cx="445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FF0000"/>
                </a:solidFill>
                <a:latin typeface="UTM Avo" panose="02040603050506020204" pitchFamily="18"/>
                <a:cs typeface="Arial"/>
                <a:sym typeface="Arial"/>
              </a:rPr>
              <a:t>Ổ</a:t>
            </a:r>
          </a:p>
        </p:txBody>
      </p:sp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1125E-27E1-8148-BA9B-B964C0D24413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D2B6185D-EA0F-CBD5-132D-5F31D6AB1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363AC7-56E6-42B4-1BD1-003B23B39EB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357C25-DAEE-1AA6-1D61-EF7551439871}"/>
              </a:ext>
            </a:extLst>
          </p:cNvPr>
          <p:cNvSpPr/>
          <p:nvPr/>
        </p:nvSpPr>
        <p:spPr>
          <a:xfrm>
            <a:off x="6106729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540FD9-BB23-E33B-0331-8D9440CEF7DB}"/>
              </a:ext>
            </a:extLst>
          </p:cNvPr>
          <p:cNvSpPr/>
          <p:nvPr/>
        </p:nvSpPr>
        <p:spPr>
          <a:xfrm>
            <a:off x="4913624" y="1546734"/>
            <a:ext cx="2364751" cy="5732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kern="0" dirty="0" err="1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400" b="1" kern="0" dirty="0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400" b="1" kern="0" dirty="0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 1: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Tính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C68432-4C9D-0171-3D12-8B2A0E18B89A}"/>
              </a:ext>
            </a:extLst>
          </p:cNvPr>
          <p:cNvCxnSpPr>
            <a:cxnSpLocks/>
          </p:cNvCxnSpPr>
          <p:nvPr/>
        </p:nvCxnSpPr>
        <p:spPr>
          <a:xfrm>
            <a:off x="6085271" y="2577202"/>
            <a:ext cx="0" cy="4172448"/>
          </a:xfrm>
          <a:prstGeom prst="line">
            <a:avLst/>
          </a:prstGeom>
          <a:noFill/>
          <a:ln w="38100" cap="flat" cmpd="sng" algn="ctr">
            <a:solidFill>
              <a:srgbClr val="6E3F6D">
                <a:shade val="95000"/>
                <a:satMod val="105000"/>
              </a:srgbClr>
            </a:solidFill>
            <a:prstDash val="lgDash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1EF8514-2B7F-658B-EB8B-5F3457FEF841}"/>
                  </a:ext>
                </a:extLst>
              </p:cNvPr>
              <p:cNvSpPr/>
              <p:nvPr/>
            </p:nvSpPr>
            <p:spPr>
              <a:xfrm>
                <a:off x="1883806" y="2393970"/>
                <a:ext cx="2376247" cy="3944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8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=</a:t>
                </a:r>
              </a:p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9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−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=</a:t>
                </a:r>
              </a:p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6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=</a:t>
                </a:r>
              </a:p>
              <a:p>
                <a:pPr algn="just">
                  <a:lnSpc>
                    <a:spcPct val="150000"/>
                  </a:lnSpc>
                  <a:spcAft>
                    <a:spcPts val="667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15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−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=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1EF8514-2B7F-658B-EB8B-5F3457FEF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806" y="2393970"/>
                <a:ext cx="2376247" cy="3944157"/>
              </a:xfrm>
              <a:prstGeom prst="rect">
                <a:avLst/>
              </a:prstGeom>
              <a:blipFill>
                <a:blip r:embed="rId3"/>
                <a:stretch>
                  <a:fillRect l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92EDF6-8C87-F4E7-66F2-8F5A01B5873D}"/>
                  </a:ext>
                </a:extLst>
              </p:cNvPr>
              <p:cNvSpPr/>
              <p:nvPr/>
            </p:nvSpPr>
            <p:spPr>
              <a:xfrm>
                <a:off x="6601352" y="2857815"/>
                <a:ext cx="3014133" cy="2853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e)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=</a:t>
                </a:r>
              </a:p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g)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10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−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10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−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=</a:t>
                </a:r>
              </a:p>
              <a:p>
                <a:pPr algn="just">
                  <a:lnSpc>
                    <a:spcPct val="150000"/>
                  </a:lnSpc>
                  <a:spcAft>
                    <a:spcPts val="667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h)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23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7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−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7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=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92EDF6-8C87-F4E7-66F2-8F5A01B587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352" y="2857815"/>
                <a:ext cx="3014133" cy="2853923"/>
              </a:xfrm>
              <a:prstGeom prst="rect">
                <a:avLst/>
              </a:prstGeom>
              <a:blipFill>
                <a:blip r:embed="rId4"/>
                <a:stretch>
                  <a:fillRect l="-3239" b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5E657A3-C1D9-EC48-40BF-C22523298A88}"/>
                  </a:ext>
                </a:extLst>
              </p:cNvPr>
              <p:cNvSpPr/>
              <p:nvPr/>
            </p:nvSpPr>
            <p:spPr>
              <a:xfrm>
                <a:off x="3397085" y="2582722"/>
                <a:ext cx="439543" cy="8040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5E657A3-C1D9-EC48-40BF-C22523298A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085" y="2582722"/>
                <a:ext cx="439543" cy="8040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2601A04-43C9-8549-D5DB-38B9FB9CFCF7}"/>
                  </a:ext>
                </a:extLst>
              </p:cNvPr>
              <p:cNvSpPr/>
              <p:nvPr/>
            </p:nvSpPr>
            <p:spPr>
              <a:xfrm>
                <a:off x="3556569" y="5406476"/>
                <a:ext cx="439543" cy="808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cs typeface="Times New Roman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2601A04-43C9-8549-D5DB-38B9FB9CFC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569" y="5406476"/>
                <a:ext cx="439543" cy="8081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3F71372-1DF4-E8BE-2F99-70B8E5BF03F2}"/>
                  </a:ext>
                </a:extLst>
              </p:cNvPr>
              <p:cNvSpPr/>
              <p:nvPr/>
            </p:nvSpPr>
            <p:spPr>
              <a:xfrm>
                <a:off x="3586713" y="4459872"/>
                <a:ext cx="439543" cy="807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cs typeface="Times New Roman"/>
                              <a:sym typeface="Arial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3F71372-1DF4-E8BE-2F99-70B8E5BF03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713" y="4459872"/>
                <a:ext cx="439543" cy="8079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5254337-2BAD-8946-3E4B-CCD6CA29374C}"/>
                  </a:ext>
                </a:extLst>
              </p:cNvPr>
              <p:cNvSpPr/>
              <p:nvPr/>
            </p:nvSpPr>
            <p:spPr>
              <a:xfrm>
                <a:off x="8614313" y="3024947"/>
                <a:ext cx="609462" cy="808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cs typeface="Times New Roman"/>
                              <a:sym typeface="Arial"/>
                            </a:rPr>
                            <m:t>14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5254337-2BAD-8946-3E4B-CCD6CA2937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313" y="3024947"/>
                <a:ext cx="609462" cy="8081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0922851-407B-1F4C-4407-39D475CE3754}"/>
                  </a:ext>
                </a:extLst>
              </p:cNvPr>
              <p:cNvSpPr/>
              <p:nvPr/>
            </p:nvSpPr>
            <p:spPr>
              <a:xfrm>
                <a:off x="3415897" y="3533364"/>
                <a:ext cx="439543" cy="808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cs typeface="Times New Roman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0922851-407B-1F4C-4407-39D475CE37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897" y="3533364"/>
                <a:ext cx="439543" cy="8081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oogle Shape;2688;p39">
            <a:extLst>
              <a:ext uri="{FF2B5EF4-FFF2-40B4-BE49-F238E27FC236}">
                <a16:creationId xmlns:a16="http://schemas.microsoft.com/office/drawing/2014/main" id="{46E81031-DF93-A46E-603A-5CF645993451}"/>
              </a:ext>
            </a:extLst>
          </p:cNvPr>
          <p:cNvGrpSpPr/>
          <p:nvPr/>
        </p:nvGrpSpPr>
        <p:grpSpPr>
          <a:xfrm>
            <a:off x="9894659" y="4834090"/>
            <a:ext cx="2028896" cy="1915560"/>
            <a:chOff x="5511506" y="605009"/>
            <a:chExt cx="1496868" cy="1445768"/>
          </a:xfrm>
        </p:grpSpPr>
        <p:sp>
          <p:nvSpPr>
            <p:cNvPr id="24" name="Google Shape;2689;p39">
              <a:extLst>
                <a:ext uri="{FF2B5EF4-FFF2-40B4-BE49-F238E27FC236}">
                  <a16:creationId xmlns:a16="http://schemas.microsoft.com/office/drawing/2014/main" id="{9561BD7D-FF35-EBE8-F681-1D4A24C24830}"/>
                </a:ext>
              </a:extLst>
            </p:cNvPr>
            <p:cNvSpPr/>
            <p:nvPr/>
          </p:nvSpPr>
          <p:spPr>
            <a:xfrm>
              <a:off x="5511506" y="605009"/>
              <a:ext cx="1496868" cy="1445768"/>
            </a:xfrm>
            <a:custGeom>
              <a:avLst/>
              <a:gdLst/>
              <a:ahLst/>
              <a:cxnLst/>
              <a:rect l="l" t="t" r="r" b="b"/>
              <a:pathLst>
                <a:path w="27828" h="26878" extrusionOk="0">
                  <a:moveTo>
                    <a:pt x="15339" y="910"/>
                  </a:moveTo>
                  <a:cubicBezTo>
                    <a:pt x="15625" y="910"/>
                    <a:pt x="15905" y="962"/>
                    <a:pt x="16193" y="971"/>
                  </a:cubicBezTo>
                  <a:lnTo>
                    <a:pt x="16213" y="971"/>
                  </a:lnTo>
                  <a:cubicBezTo>
                    <a:pt x="16787" y="1092"/>
                    <a:pt x="17703" y="1354"/>
                    <a:pt x="18075" y="1756"/>
                  </a:cubicBezTo>
                  <a:cubicBezTo>
                    <a:pt x="18508" y="2078"/>
                    <a:pt x="18609" y="2450"/>
                    <a:pt x="18397" y="2934"/>
                  </a:cubicBezTo>
                  <a:cubicBezTo>
                    <a:pt x="18357" y="3024"/>
                    <a:pt x="18307" y="3105"/>
                    <a:pt x="18297" y="3195"/>
                  </a:cubicBezTo>
                  <a:cubicBezTo>
                    <a:pt x="17371" y="2652"/>
                    <a:pt x="16374" y="2330"/>
                    <a:pt x="15318" y="2149"/>
                  </a:cubicBezTo>
                  <a:cubicBezTo>
                    <a:pt x="15237" y="2139"/>
                    <a:pt x="15096" y="2128"/>
                    <a:pt x="14855" y="2088"/>
                  </a:cubicBezTo>
                  <a:lnTo>
                    <a:pt x="14724" y="2078"/>
                  </a:lnTo>
                  <a:cubicBezTo>
                    <a:pt x="14704" y="2068"/>
                    <a:pt x="14684" y="2068"/>
                    <a:pt x="14663" y="2068"/>
                  </a:cubicBezTo>
                  <a:lnTo>
                    <a:pt x="14673" y="2068"/>
                  </a:lnTo>
                  <a:cubicBezTo>
                    <a:pt x="14402" y="2033"/>
                    <a:pt x="14133" y="2013"/>
                    <a:pt x="13863" y="2013"/>
                  </a:cubicBezTo>
                  <a:cubicBezTo>
                    <a:pt x="13594" y="2013"/>
                    <a:pt x="13325" y="2033"/>
                    <a:pt x="13053" y="2078"/>
                  </a:cubicBezTo>
                  <a:lnTo>
                    <a:pt x="13013" y="2078"/>
                  </a:lnTo>
                  <a:cubicBezTo>
                    <a:pt x="13013" y="2068"/>
                    <a:pt x="13013" y="2058"/>
                    <a:pt x="13003" y="2048"/>
                  </a:cubicBezTo>
                  <a:cubicBezTo>
                    <a:pt x="12932" y="1696"/>
                    <a:pt x="13043" y="1434"/>
                    <a:pt x="13335" y="1243"/>
                  </a:cubicBezTo>
                  <a:cubicBezTo>
                    <a:pt x="13456" y="1172"/>
                    <a:pt x="13587" y="1112"/>
                    <a:pt x="13727" y="1072"/>
                  </a:cubicBezTo>
                  <a:cubicBezTo>
                    <a:pt x="13999" y="981"/>
                    <a:pt x="14281" y="931"/>
                    <a:pt x="14563" y="921"/>
                  </a:cubicBezTo>
                  <a:cubicBezTo>
                    <a:pt x="14679" y="916"/>
                    <a:pt x="14797" y="916"/>
                    <a:pt x="14915" y="916"/>
                  </a:cubicBezTo>
                  <a:cubicBezTo>
                    <a:pt x="15033" y="916"/>
                    <a:pt x="15152" y="916"/>
                    <a:pt x="15267" y="911"/>
                  </a:cubicBezTo>
                  <a:cubicBezTo>
                    <a:pt x="15291" y="910"/>
                    <a:pt x="15315" y="910"/>
                    <a:pt x="15339" y="910"/>
                  </a:cubicBezTo>
                  <a:close/>
                  <a:moveTo>
                    <a:pt x="22413" y="7332"/>
                  </a:moveTo>
                  <a:cubicBezTo>
                    <a:pt x="22513" y="7372"/>
                    <a:pt x="22614" y="7382"/>
                    <a:pt x="22725" y="7402"/>
                  </a:cubicBezTo>
                  <a:cubicBezTo>
                    <a:pt x="24063" y="7654"/>
                    <a:pt x="25040" y="8388"/>
                    <a:pt x="25653" y="9606"/>
                  </a:cubicBezTo>
                  <a:cubicBezTo>
                    <a:pt x="26459" y="11196"/>
                    <a:pt x="26599" y="12877"/>
                    <a:pt x="26237" y="14608"/>
                  </a:cubicBezTo>
                  <a:cubicBezTo>
                    <a:pt x="26026" y="15604"/>
                    <a:pt x="25633" y="16540"/>
                    <a:pt x="25221" y="17456"/>
                  </a:cubicBezTo>
                  <a:cubicBezTo>
                    <a:pt x="25180" y="17526"/>
                    <a:pt x="25140" y="17597"/>
                    <a:pt x="25120" y="17677"/>
                  </a:cubicBezTo>
                  <a:cubicBezTo>
                    <a:pt x="25050" y="17808"/>
                    <a:pt x="24999" y="17929"/>
                    <a:pt x="24959" y="18010"/>
                  </a:cubicBezTo>
                  <a:cubicBezTo>
                    <a:pt x="24878" y="18130"/>
                    <a:pt x="24798" y="18261"/>
                    <a:pt x="24728" y="18392"/>
                  </a:cubicBezTo>
                  <a:lnTo>
                    <a:pt x="24717" y="18402"/>
                  </a:lnTo>
                  <a:cubicBezTo>
                    <a:pt x="24657" y="18513"/>
                    <a:pt x="24587" y="18613"/>
                    <a:pt x="24526" y="18734"/>
                  </a:cubicBezTo>
                  <a:cubicBezTo>
                    <a:pt x="24556" y="18452"/>
                    <a:pt x="24436" y="18271"/>
                    <a:pt x="24234" y="18251"/>
                  </a:cubicBezTo>
                  <a:cubicBezTo>
                    <a:pt x="24305" y="18140"/>
                    <a:pt x="24335" y="18010"/>
                    <a:pt x="24355" y="17869"/>
                  </a:cubicBezTo>
                  <a:cubicBezTo>
                    <a:pt x="24446" y="17255"/>
                    <a:pt x="24456" y="16641"/>
                    <a:pt x="24496" y="16027"/>
                  </a:cubicBezTo>
                  <a:cubicBezTo>
                    <a:pt x="24546" y="15192"/>
                    <a:pt x="24476" y="14356"/>
                    <a:pt x="24395" y="13521"/>
                  </a:cubicBezTo>
                  <a:cubicBezTo>
                    <a:pt x="24275" y="12444"/>
                    <a:pt x="24073" y="11387"/>
                    <a:pt x="23751" y="10361"/>
                  </a:cubicBezTo>
                  <a:cubicBezTo>
                    <a:pt x="23419" y="9294"/>
                    <a:pt x="22996" y="8278"/>
                    <a:pt x="22413" y="7332"/>
                  </a:cubicBezTo>
                  <a:close/>
                  <a:moveTo>
                    <a:pt x="14869" y="0"/>
                  </a:moveTo>
                  <a:cubicBezTo>
                    <a:pt x="14572" y="0"/>
                    <a:pt x="14276" y="14"/>
                    <a:pt x="13979" y="55"/>
                  </a:cubicBezTo>
                  <a:cubicBezTo>
                    <a:pt x="13607" y="106"/>
                    <a:pt x="13244" y="176"/>
                    <a:pt x="12882" y="307"/>
                  </a:cubicBezTo>
                  <a:cubicBezTo>
                    <a:pt x="12600" y="407"/>
                    <a:pt x="12359" y="579"/>
                    <a:pt x="12168" y="800"/>
                  </a:cubicBezTo>
                  <a:cubicBezTo>
                    <a:pt x="11976" y="1001"/>
                    <a:pt x="11886" y="1243"/>
                    <a:pt x="11876" y="1525"/>
                  </a:cubicBezTo>
                  <a:cubicBezTo>
                    <a:pt x="11866" y="1806"/>
                    <a:pt x="11946" y="2058"/>
                    <a:pt x="12027" y="2310"/>
                  </a:cubicBezTo>
                  <a:cubicBezTo>
                    <a:pt x="11403" y="2461"/>
                    <a:pt x="10779" y="2632"/>
                    <a:pt x="10185" y="2883"/>
                  </a:cubicBezTo>
                  <a:cubicBezTo>
                    <a:pt x="9551" y="3145"/>
                    <a:pt x="8937" y="3447"/>
                    <a:pt x="8363" y="3829"/>
                  </a:cubicBezTo>
                  <a:cubicBezTo>
                    <a:pt x="8232" y="3880"/>
                    <a:pt x="8132" y="3980"/>
                    <a:pt x="8011" y="4041"/>
                  </a:cubicBezTo>
                  <a:cubicBezTo>
                    <a:pt x="7920" y="4091"/>
                    <a:pt x="7820" y="4141"/>
                    <a:pt x="7759" y="4232"/>
                  </a:cubicBezTo>
                  <a:cubicBezTo>
                    <a:pt x="7739" y="4252"/>
                    <a:pt x="7729" y="4272"/>
                    <a:pt x="7709" y="4292"/>
                  </a:cubicBezTo>
                  <a:cubicBezTo>
                    <a:pt x="7478" y="4463"/>
                    <a:pt x="7256" y="4634"/>
                    <a:pt x="7035" y="4805"/>
                  </a:cubicBezTo>
                  <a:cubicBezTo>
                    <a:pt x="6944" y="4876"/>
                    <a:pt x="6844" y="4946"/>
                    <a:pt x="6803" y="5067"/>
                  </a:cubicBezTo>
                  <a:cubicBezTo>
                    <a:pt x="6662" y="5178"/>
                    <a:pt x="6501" y="5268"/>
                    <a:pt x="6361" y="5389"/>
                  </a:cubicBezTo>
                  <a:cubicBezTo>
                    <a:pt x="5797" y="5943"/>
                    <a:pt x="5264" y="6537"/>
                    <a:pt x="4780" y="7171"/>
                  </a:cubicBezTo>
                  <a:cubicBezTo>
                    <a:pt x="3331" y="9063"/>
                    <a:pt x="2345" y="11176"/>
                    <a:pt x="1731" y="13471"/>
                  </a:cubicBezTo>
                  <a:cubicBezTo>
                    <a:pt x="1630" y="13823"/>
                    <a:pt x="1550" y="14185"/>
                    <a:pt x="1459" y="14537"/>
                  </a:cubicBezTo>
                  <a:cubicBezTo>
                    <a:pt x="1198" y="14608"/>
                    <a:pt x="1016" y="14789"/>
                    <a:pt x="866" y="15000"/>
                  </a:cubicBezTo>
                  <a:cubicBezTo>
                    <a:pt x="654" y="15202"/>
                    <a:pt x="523" y="15453"/>
                    <a:pt x="413" y="15715"/>
                  </a:cubicBezTo>
                  <a:cubicBezTo>
                    <a:pt x="161" y="16329"/>
                    <a:pt x="60" y="16973"/>
                    <a:pt x="20" y="17627"/>
                  </a:cubicBezTo>
                  <a:cubicBezTo>
                    <a:pt x="0" y="17869"/>
                    <a:pt x="10" y="18120"/>
                    <a:pt x="10" y="18372"/>
                  </a:cubicBezTo>
                  <a:cubicBezTo>
                    <a:pt x="10" y="18925"/>
                    <a:pt x="81" y="19459"/>
                    <a:pt x="221" y="19982"/>
                  </a:cubicBezTo>
                  <a:cubicBezTo>
                    <a:pt x="423" y="20797"/>
                    <a:pt x="815" y="21492"/>
                    <a:pt x="1449" y="22045"/>
                  </a:cubicBezTo>
                  <a:cubicBezTo>
                    <a:pt x="1651" y="22216"/>
                    <a:pt x="1872" y="22367"/>
                    <a:pt x="2113" y="22478"/>
                  </a:cubicBezTo>
                  <a:cubicBezTo>
                    <a:pt x="2271" y="22548"/>
                    <a:pt x="2428" y="22603"/>
                    <a:pt x="2599" y="22603"/>
                  </a:cubicBezTo>
                  <a:cubicBezTo>
                    <a:pt x="2624" y="22603"/>
                    <a:pt x="2651" y="22601"/>
                    <a:pt x="2677" y="22599"/>
                  </a:cubicBezTo>
                  <a:cubicBezTo>
                    <a:pt x="2697" y="22619"/>
                    <a:pt x="2727" y="22629"/>
                    <a:pt x="2758" y="22659"/>
                  </a:cubicBezTo>
                  <a:cubicBezTo>
                    <a:pt x="3140" y="22991"/>
                    <a:pt x="3563" y="23273"/>
                    <a:pt x="4006" y="23545"/>
                  </a:cubicBezTo>
                  <a:cubicBezTo>
                    <a:pt x="5052" y="24179"/>
                    <a:pt x="6159" y="24672"/>
                    <a:pt x="7317" y="25085"/>
                  </a:cubicBezTo>
                  <a:cubicBezTo>
                    <a:pt x="7357" y="25095"/>
                    <a:pt x="7397" y="25105"/>
                    <a:pt x="7437" y="25115"/>
                  </a:cubicBezTo>
                  <a:cubicBezTo>
                    <a:pt x="7498" y="25165"/>
                    <a:pt x="7578" y="25175"/>
                    <a:pt x="7649" y="25195"/>
                  </a:cubicBezTo>
                  <a:cubicBezTo>
                    <a:pt x="8987" y="25648"/>
                    <a:pt x="10356" y="25990"/>
                    <a:pt x="11755" y="26222"/>
                  </a:cubicBezTo>
                  <a:cubicBezTo>
                    <a:pt x="12641" y="26373"/>
                    <a:pt x="13526" y="26443"/>
                    <a:pt x="14422" y="26443"/>
                  </a:cubicBezTo>
                  <a:cubicBezTo>
                    <a:pt x="14774" y="26443"/>
                    <a:pt x="15126" y="26413"/>
                    <a:pt x="15479" y="26403"/>
                  </a:cubicBezTo>
                  <a:cubicBezTo>
                    <a:pt x="15499" y="26403"/>
                    <a:pt x="15529" y="26393"/>
                    <a:pt x="15549" y="26393"/>
                  </a:cubicBezTo>
                  <a:cubicBezTo>
                    <a:pt x="16032" y="26343"/>
                    <a:pt x="16495" y="26262"/>
                    <a:pt x="16958" y="26141"/>
                  </a:cubicBezTo>
                  <a:cubicBezTo>
                    <a:pt x="17109" y="26272"/>
                    <a:pt x="17250" y="26413"/>
                    <a:pt x="17441" y="26504"/>
                  </a:cubicBezTo>
                  <a:cubicBezTo>
                    <a:pt x="17622" y="26594"/>
                    <a:pt x="17824" y="26665"/>
                    <a:pt x="18025" y="26715"/>
                  </a:cubicBezTo>
                  <a:cubicBezTo>
                    <a:pt x="18478" y="26824"/>
                    <a:pt x="18934" y="26878"/>
                    <a:pt x="19394" y="26878"/>
                  </a:cubicBezTo>
                  <a:cubicBezTo>
                    <a:pt x="19701" y="26878"/>
                    <a:pt x="20009" y="26854"/>
                    <a:pt x="20319" y="26806"/>
                  </a:cubicBezTo>
                  <a:cubicBezTo>
                    <a:pt x="21396" y="26634"/>
                    <a:pt x="22282" y="26131"/>
                    <a:pt x="22946" y="25256"/>
                  </a:cubicBezTo>
                  <a:cubicBezTo>
                    <a:pt x="23429" y="24601"/>
                    <a:pt x="23792" y="23887"/>
                    <a:pt x="24053" y="23132"/>
                  </a:cubicBezTo>
                  <a:cubicBezTo>
                    <a:pt x="24295" y="22458"/>
                    <a:pt x="24446" y="21763"/>
                    <a:pt x="24516" y="21049"/>
                  </a:cubicBezTo>
                  <a:cubicBezTo>
                    <a:pt x="24516" y="20999"/>
                    <a:pt x="24536" y="20938"/>
                    <a:pt x="24546" y="20878"/>
                  </a:cubicBezTo>
                  <a:cubicBezTo>
                    <a:pt x="24577" y="20858"/>
                    <a:pt x="24607" y="20848"/>
                    <a:pt x="24627" y="20817"/>
                  </a:cubicBezTo>
                  <a:cubicBezTo>
                    <a:pt x="24868" y="20526"/>
                    <a:pt x="25120" y="20234"/>
                    <a:pt x="25341" y="19922"/>
                  </a:cubicBezTo>
                  <a:cubicBezTo>
                    <a:pt x="25814" y="19237"/>
                    <a:pt x="26237" y="18523"/>
                    <a:pt x="26569" y="17758"/>
                  </a:cubicBezTo>
                  <a:cubicBezTo>
                    <a:pt x="26921" y="16973"/>
                    <a:pt x="27244" y="16178"/>
                    <a:pt x="27475" y="15343"/>
                  </a:cubicBezTo>
                  <a:cubicBezTo>
                    <a:pt x="27686" y="14588"/>
                    <a:pt x="27827" y="13823"/>
                    <a:pt x="27827" y="13048"/>
                  </a:cubicBezTo>
                  <a:cubicBezTo>
                    <a:pt x="27827" y="12464"/>
                    <a:pt x="27827" y="11870"/>
                    <a:pt x="27737" y="11297"/>
                  </a:cubicBezTo>
                  <a:cubicBezTo>
                    <a:pt x="27576" y="10381"/>
                    <a:pt x="27304" y="9505"/>
                    <a:pt x="26851" y="8690"/>
                  </a:cubicBezTo>
                  <a:cubicBezTo>
                    <a:pt x="26710" y="8449"/>
                    <a:pt x="26569" y="8197"/>
                    <a:pt x="26358" y="7996"/>
                  </a:cubicBezTo>
                  <a:cubicBezTo>
                    <a:pt x="26348" y="7925"/>
                    <a:pt x="26298" y="7875"/>
                    <a:pt x="26257" y="7835"/>
                  </a:cubicBezTo>
                  <a:cubicBezTo>
                    <a:pt x="26136" y="7714"/>
                    <a:pt x="26026" y="7593"/>
                    <a:pt x="25905" y="7472"/>
                  </a:cubicBezTo>
                  <a:cubicBezTo>
                    <a:pt x="25533" y="7110"/>
                    <a:pt x="25110" y="6828"/>
                    <a:pt x="24647" y="6607"/>
                  </a:cubicBezTo>
                  <a:cubicBezTo>
                    <a:pt x="23983" y="6285"/>
                    <a:pt x="23268" y="6154"/>
                    <a:pt x="22534" y="6104"/>
                  </a:cubicBezTo>
                  <a:cubicBezTo>
                    <a:pt x="22446" y="6097"/>
                    <a:pt x="22358" y="6095"/>
                    <a:pt x="22269" y="6095"/>
                  </a:cubicBezTo>
                  <a:cubicBezTo>
                    <a:pt x="22091" y="6095"/>
                    <a:pt x="21910" y="6104"/>
                    <a:pt x="21728" y="6104"/>
                  </a:cubicBezTo>
                  <a:cubicBezTo>
                    <a:pt x="21658" y="6104"/>
                    <a:pt x="21577" y="6104"/>
                    <a:pt x="21517" y="6154"/>
                  </a:cubicBezTo>
                  <a:cubicBezTo>
                    <a:pt x="21477" y="6104"/>
                    <a:pt x="21426" y="6053"/>
                    <a:pt x="21386" y="6003"/>
                  </a:cubicBezTo>
                  <a:cubicBezTo>
                    <a:pt x="20964" y="5470"/>
                    <a:pt x="20521" y="4967"/>
                    <a:pt x="20007" y="4524"/>
                  </a:cubicBezTo>
                  <a:cubicBezTo>
                    <a:pt x="19776" y="4332"/>
                    <a:pt x="19545" y="4141"/>
                    <a:pt x="19313" y="3950"/>
                  </a:cubicBezTo>
                  <a:cubicBezTo>
                    <a:pt x="19363" y="3890"/>
                    <a:pt x="19424" y="3819"/>
                    <a:pt x="19474" y="3749"/>
                  </a:cubicBezTo>
                  <a:cubicBezTo>
                    <a:pt x="19706" y="3427"/>
                    <a:pt x="19887" y="3085"/>
                    <a:pt x="19947" y="2682"/>
                  </a:cubicBezTo>
                  <a:cubicBezTo>
                    <a:pt x="20018" y="2209"/>
                    <a:pt x="19907" y="1786"/>
                    <a:pt x="19595" y="1424"/>
                  </a:cubicBezTo>
                  <a:cubicBezTo>
                    <a:pt x="19474" y="1283"/>
                    <a:pt x="19343" y="1152"/>
                    <a:pt x="19192" y="1052"/>
                  </a:cubicBezTo>
                  <a:cubicBezTo>
                    <a:pt x="18910" y="850"/>
                    <a:pt x="18609" y="689"/>
                    <a:pt x="18286" y="569"/>
                  </a:cubicBezTo>
                  <a:cubicBezTo>
                    <a:pt x="18125" y="498"/>
                    <a:pt x="17975" y="428"/>
                    <a:pt x="17803" y="418"/>
                  </a:cubicBezTo>
                  <a:cubicBezTo>
                    <a:pt x="17743" y="397"/>
                    <a:pt x="17683" y="367"/>
                    <a:pt x="17622" y="347"/>
                  </a:cubicBezTo>
                  <a:cubicBezTo>
                    <a:pt x="16918" y="156"/>
                    <a:pt x="16213" y="55"/>
                    <a:pt x="15489" y="15"/>
                  </a:cubicBezTo>
                  <a:cubicBezTo>
                    <a:pt x="15282" y="7"/>
                    <a:pt x="15076" y="0"/>
                    <a:pt x="14869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miter lim="10064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Google Shape;2690;p39">
              <a:extLst>
                <a:ext uri="{FF2B5EF4-FFF2-40B4-BE49-F238E27FC236}">
                  <a16:creationId xmlns:a16="http://schemas.microsoft.com/office/drawing/2014/main" id="{DFA4885C-F08B-33FA-0F09-8507B3384E41}"/>
                </a:ext>
              </a:extLst>
            </p:cNvPr>
            <p:cNvSpPr/>
            <p:nvPr/>
          </p:nvSpPr>
          <p:spPr>
            <a:xfrm>
              <a:off x="5561261" y="797305"/>
              <a:ext cx="1080049" cy="1186016"/>
            </a:xfrm>
            <a:custGeom>
              <a:avLst/>
              <a:gdLst/>
              <a:ahLst/>
              <a:cxnLst/>
              <a:rect l="l" t="t" r="r" b="b"/>
              <a:pathLst>
                <a:path w="20079" h="22049" extrusionOk="0">
                  <a:moveTo>
                    <a:pt x="11167" y="1"/>
                  </a:moveTo>
                  <a:cubicBezTo>
                    <a:pt x="10697" y="1"/>
                    <a:pt x="10228" y="23"/>
                    <a:pt x="9763" y="73"/>
                  </a:cubicBezTo>
                  <a:cubicBezTo>
                    <a:pt x="8898" y="164"/>
                    <a:pt x="8072" y="405"/>
                    <a:pt x="7267" y="717"/>
                  </a:cubicBezTo>
                  <a:cubicBezTo>
                    <a:pt x="6764" y="908"/>
                    <a:pt x="6271" y="1120"/>
                    <a:pt x="5878" y="1492"/>
                  </a:cubicBezTo>
                  <a:cubicBezTo>
                    <a:pt x="5737" y="1603"/>
                    <a:pt x="5566" y="1693"/>
                    <a:pt x="5436" y="1814"/>
                  </a:cubicBezTo>
                  <a:cubicBezTo>
                    <a:pt x="4862" y="2378"/>
                    <a:pt x="4328" y="2962"/>
                    <a:pt x="3845" y="3596"/>
                  </a:cubicBezTo>
                  <a:cubicBezTo>
                    <a:pt x="2406" y="5488"/>
                    <a:pt x="1410" y="7601"/>
                    <a:pt x="796" y="9896"/>
                  </a:cubicBezTo>
                  <a:cubicBezTo>
                    <a:pt x="705" y="10248"/>
                    <a:pt x="625" y="10610"/>
                    <a:pt x="534" y="10972"/>
                  </a:cubicBezTo>
                  <a:cubicBezTo>
                    <a:pt x="514" y="10983"/>
                    <a:pt x="504" y="11003"/>
                    <a:pt x="494" y="11023"/>
                  </a:cubicBezTo>
                  <a:cubicBezTo>
                    <a:pt x="464" y="11063"/>
                    <a:pt x="424" y="11103"/>
                    <a:pt x="403" y="11154"/>
                  </a:cubicBezTo>
                  <a:cubicBezTo>
                    <a:pt x="353" y="11315"/>
                    <a:pt x="363" y="11486"/>
                    <a:pt x="303" y="11647"/>
                  </a:cubicBezTo>
                  <a:cubicBezTo>
                    <a:pt x="162" y="12472"/>
                    <a:pt x="91" y="13307"/>
                    <a:pt x="41" y="14143"/>
                  </a:cubicBezTo>
                  <a:cubicBezTo>
                    <a:pt x="1" y="14998"/>
                    <a:pt x="1" y="15864"/>
                    <a:pt x="152" y="16709"/>
                  </a:cubicBezTo>
                  <a:cubicBezTo>
                    <a:pt x="333" y="17705"/>
                    <a:pt x="856" y="18500"/>
                    <a:pt x="1752" y="19024"/>
                  </a:cubicBezTo>
                  <a:cubicBezTo>
                    <a:pt x="1772" y="19044"/>
                    <a:pt x="1802" y="19064"/>
                    <a:pt x="1833" y="19084"/>
                  </a:cubicBezTo>
                  <a:cubicBezTo>
                    <a:pt x="2215" y="19416"/>
                    <a:pt x="2638" y="19698"/>
                    <a:pt x="3081" y="19970"/>
                  </a:cubicBezTo>
                  <a:cubicBezTo>
                    <a:pt x="4127" y="20604"/>
                    <a:pt x="5234" y="21097"/>
                    <a:pt x="6392" y="21510"/>
                  </a:cubicBezTo>
                  <a:cubicBezTo>
                    <a:pt x="6432" y="21520"/>
                    <a:pt x="6472" y="21530"/>
                    <a:pt x="6512" y="21540"/>
                  </a:cubicBezTo>
                  <a:lnTo>
                    <a:pt x="6512" y="21530"/>
                  </a:lnTo>
                  <a:cubicBezTo>
                    <a:pt x="7217" y="21701"/>
                    <a:pt x="7941" y="21801"/>
                    <a:pt x="8656" y="21902"/>
                  </a:cubicBezTo>
                  <a:cubicBezTo>
                    <a:pt x="9321" y="21995"/>
                    <a:pt x="9985" y="22049"/>
                    <a:pt x="10650" y="22049"/>
                  </a:cubicBezTo>
                  <a:cubicBezTo>
                    <a:pt x="11213" y="22049"/>
                    <a:pt x="11776" y="22010"/>
                    <a:pt x="12340" y="21922"/>
                  </a:cubicBezTo>
                  <a:cubicBezTo>
                    <a:pt x="13356" y="21771"/>
                    <a:pt x="14262" y="21379"/>
                    <a:pt x="14976" y="20604"/>
                  </a:cubicBezTo>
                  <a:cubicBezTo>
                    <a:pt x="15912" y="19597"/>
                    <a:pt x="16597" y="18470"/>
                    <a:pt x="16949" y="17132"/>
                  </a:cubicBezTo>
                  <a:cubicBezTo>
                    <a:pt x="17200" y="16155"/>
                    <a:pt x="17422" y="15179"/>
                    <a:pt x="17563" y="14183"/>
                  </a:cubicBezTo>
                  <a:cubicBezTo>
                    <a:pt x="17734" y="12955"/>
                    <a:pt x="17824" y="11727"/>
                    <a:pt x="17845" y="10489"/>
                  </a:cubicBezTo>
                  <a:cubicBezTo>
                    <a:pt x="17855" y="9986"/>
                    <a:pt x="17835" y="9483"/>
                    <a:pt x="17814" y="8980"/>
                  </a:cubicBezTo>
                  <a:cubicBezTo>
                    <a:pt x="17764" y="8134"/>
                    <a:pt x="17663" y="7289"/>
                    <a:pt x="17502" y="6454"/>
                  </a:cubicBezTo>
                  <a:cubicBezTo>
                    <a:pt x="17110" y="4511"/>
                    <a:pt x="16174" y="2911"/>
                    <a:pt x="14574" y="1714"/>
                  </a:cubicBezTo>
                  <a:cubicBezTo>
                    <a:pt x="14191" y="1432"/>
                    <a:pt x="13799" y="1160"/>
                    <a:pt x="13406" y="888"/>
                  </a:cubicBezTo>
                  <a:cubicBezTo>
                    <a:pt x="13386" y="828"/>
                    <a:pt x="13296" y="788"/>
                    <a:pt x="13326" y="717"/>
                  </a:cubicBezTo>
                  <a:cubicBezTo>
                    <a:pt x="13342" y="688"/>
                    <a:pt x="13366" y="680"/>
                    <a:pt x="13392" y="680"/>
                  </a:cubicBezTo>
                  <a:cubicBezTo>
                    <a:pt x="13431" y="680"/>
                    <a:pt x="13476" y="697"/>
                    <a:pt x="13517" y="697"/>
                  </a:cubicBezTo>
                  <a:cubicBezTo>
                    <a:pt x="13648" y="707"/>
                    <a:pt x="13738" y="798"/>
                    <a:pt x="13859" y="848"/>
                  </a:cubicBezTo>
                  <a:cubicBezTo>
                    <a:pt x="14101" y="979"/>
                    <a:pt x="14372" y="1039"/>
                    <a:pt x="14654" y="1090"/>
                  </a:cubicBezTo>
                  <a:cubicBezTo>
                    <a:pt x="14906" y="1110"/>
                    <a:pt x="15137" y="1200"/>
                    <a:pt x="15329" y="1371"/>
                  </a:cubicBezTo>
                  <a:cubicBezTo>
                    <a:pt x="15590" y="1563"/>
                    <a:pt x="15872" y="1734"/>
                    <a:pt x="16154" y="1885"/>
                  </a:cubicBezTo>
                  <a:cubicBezTo>
                    <a:pt x="16385" y="1965"/>
                    <a:pt x="16546" y="2116"/>
                    <a:pt x="16697" y="2297"/>
                  </a:cubicBezTo>
                  <a:cubicBezTo>
                    <a:pt x="16828" y="2529"/>
                    <a:pt x="16989" y="2730"/>
                    <a:pt x="17221" y="2881"/>
                  </a:cubicBezTo>
                  <a:cubicBezTo>
                    <a:pt x="17512" y="3012"/>
                    <a:pt x="17653" y="3253"/>
                    <a:pt x="17714" y="3555"/>
                  </a:cubicBezTo>
                  <a:cubicBezTo>
                    <a:pt x="17724" y="3787"/>
                    <a:pt x="17845" y="3968"/>
                    <a:pt x="17996" y="4119"/>
                  </a:cubicBezTo>
                  <a:cubicBezTo>
                    <a:pt x="18277" y="4340"/>
                    <a:pt x="18398" y="4622"/>
                    <a:pt x="18368" y="4964"/>
                  </a:cubicBezTo>
                  <a:cubicBezTo>
                    <a:pt x="18408" y="5316"/>
                    <a:pt x="18458" y="5659"/>
                    <a:pt x="18781" y="5880"/>
                  </a:cubicBezTo>
                  <a:cubicBezTo>
                    <a:pt x="18952" y="6142"/>
                    <a:pt x="19032" y="6424"/>
                    <a:pt x="18871" y="6725"/>
                  </a:cubicBezTo>
                  <a:cubicBezTo>
                    <a:pt x="18821" y="7007"/>
                    <a:pt x="18861" y="7269"/>
                    <a:pt x="19072" y="7480"/>
                  </a:cubicBezTo>
                  <a:cubicBezTo>
                    <a:pt x="19233" y="7722"/>
                    <a:pt x="19304" y="7973"/>
                    <a:pt x="19163" y="8255"/>
                  </a:cubicBezTo>
                  <a:cubicBezTo>
                    <a:pt x="18962" y="8567"/>
                    <a:pt x="19042" y="8889"/>
                    <a:pt x="19143" y="9201"/>
                  </a:cubicBezTo>
                  <a:cubicBezTo>
                    <a:pt x="19394" y="9473"/>
                    <a:pt x="19435" y="9845"/>
                    <a:pt x="19243" y="10117"/>
                  </a:cubicBezTo>
                  <a:cubicBezTo>
                    <a:pt x="19022" y="10349"/>
                    <a:pt x="19082" y="10620"/>
                    <a:pt x="19133" y="10902"/>
                  </a:cubicBezTo>
                  <a:cubicBezTo>
                    <a:pt x="19344" y="11184"/>
                    <a:pt x="19354" y="11365"/>
                    <a:pt x="19163" y="11667"/>
                  </a:cubicBezTo>
                  <a:cubicBezTo>
                    <a:pt x="18992" y="11898"/>
                    <a:pt x="19032" y="12160"/>
                    <a:pt x="19072" y="12412"/>
                  </a:cubicBezTo>
                  <a:cubicBezTo>
                    <a:pt x="19163" y="12724"/>
                    <a:pt x="19213" y="13036"/>
                    <a:pt x="19042" y="13327"/>
                  </a:cubicBezTo>
                  <a:cubicBezTo>
                    <a:pt x="18921" y="13579"/>
                    <a:pt x="18881" y="13841"/>
                    <a:pt x="18921" y="14112"/>
                  </a:cubicBezTo>
                  <a:cubicBezTo>
                    <a:pt x="18952" y="14364"/>
                    <a:pt x="18952" y="14616"/>
                    <a:pt x="18831" y="14847"/>
                  </a:cubicBezTo>
                  <a:cubicBezTo>
                    <a:pt x="18760" y="14978"/>
                    <a:pt x="18740" y="15119"/>
                    <a:pt x="18791" y="15260"/>
                  </a:cubicBezTo>
                  <a:cubicBezTo>
                    <a:pt x="18928" y="15436"/>
                    <a:pt x="19101" y="15530"/>
                    <a:pt x="19290" y="15530"/>
                  </a:cubicBezTo>
                  <a:cubicBezTo>
                    <a:pt x="19350" y="15530"/>
                    <a:pt x="19412" y="15521"/>
                    <a:pt x="19475" y="15501"/>
                  </a:cubicBezTo>
                  <a:cubicBezTo>
                    <a:pt x="19555" y="15401"/>
                    <a:pt x="19586" y="15290"/>
                    <a:pt x="19606" y="15169"/>
                  </a:cubicBezTo>
                  <a:cubicBezTo>
                    <a:pt x="19898" y="13468"/>
                    <a:pt x="20079" y="11757"/>
                    <a:pt x="20018" y="10016"/>
                  </a:cubicBezTo>
                  <a:cubicBezTo>
                    <a:pt x="19988" y="9201"/>
                    <a:pt x="19938" y="8396"/>
                    <a:pt x="19797" y="7601"/>
                  </a:cubicBezTo>
                  <a:cubicBezTo>
                    <a:pt x="19515" y="5981"/>
                    <a:pt x="19022" y="4451"/>
                    <a:pt x="18056" y="3102"/>
                  </a:cubicBezTo>
                  <a:cubicBezTo>
                    <a:pt x="17271" y="2015"/>
                    <a:pt x="16275" y="1200"/>
                    <a:pt x="15037" y="697"/>
                  </a:cubicBezTo>
                  <a:cubicBezTo>
                    <a:pt x="14161" y="335"/>
                    <a:pt x="13265" y="113"/>
                    <a:pt x="12319" y="43"/>
                  </a:cubicBezTo>
                  <a:cubicBezTo>
                    <a:pt x="11935" y="16"/>
                    <a:pt x="11550" y="1"/>
                    <a:pt x="11167" y="1"/>
                  </a:cubicBezTo>
                  <a:close/>
                </a:path>
              </a:pathLst>
            </a:custGeom>
            <a:solidFill>
              <a:srgbClr val="F8D32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Google Shape;2691;p39">
              <a:extLst>
                <a:ext uri="{FF2B5EF4-FFF2-40B4-BE49-F238E27FC236}">
                  <a16:creationId xmlns:a16="http://schemas.microsoft.com/office/drawing/2014/main" id="{74D2AED8-3EF6-5F6F-FF4C-F150A3BE6417}"/>
                </a:ext>
              </a:extLst>
            </p:cNvPr>
            <p:cNvSpPr/>
            <p:nvPr/>
          </p:nvSpPr>
          <p:spPr>
            <a:xfrm>
              <a:off x="5911536" y="838561"/>
              <a:ext cx="690825" cy="1188867"/>
            </a:xfrm>
            <a:custGeom>
              <a:avLst/>
              <a:gdLst/>
              <a:ahLst/>
              <a:cxnLst/>
              <a:rect l="l" t="t" r="r" b="b"/>
              <a:pathLst>
                <a:path w="12843" h="22102" extrusionOk="0">
                  <a:moveTo>
                    <a:pt x="7357" y="1"/>
                  </a:moveTo>
                  <a:cubicBezTo>
                    <a:pt x="7267" y="41"/>
                    <a:pt x="7176" y="81"/>
                    <a:pt x="7075" y="81"/>
                  </a:cubicBezTo>
                  <a:cubicBezTo>
                    <a:pt x="7041" y="77"/>
                    <a:pt x="7003" y="72"/>
                    <a:pt x="6966" y="72"/>
                  </a:cubicBezTo>
                  <a:cubicBezTo>
                    <a:pt x="6906" y="72"/>
                    <a:pt x="6847" y="86"/>
                    <a:pt x="6804" y="141"/>
                  </a:cubicBezTo>
                  <a:cubicBezTo>
                    <a:pt x="6834" y="192"/>
                    <a:pt x="6864" y="222"/>
                    <a:pt x="6914" y="252"/>
                  </a:cubicBezTo>
                  <a:cubicBezTo>
                    <a:pt x="7277" y="494"/>
                    <a:pt x="7629" y="765"/>
                    <a:pt x="7991" y="1027"/>
                  </a:cubicBezTo>
                  <a:cubicBezTo>
                    <a:pt x="8293" y="1259"/>
                    <a:pt x="8575" y="1530"/>
                    <a:pt x="8857" y="1782"/>
                  </a:cubicBezTo>
                  <a:cubicBezTo>
                    <a:pt x="9058" y="1953"/>
                    <a:pt x="9219" y="2154"/>
                    <a:pt x="9380" y="2356"/>
                  </a:cubicBezTo>
                  <a:cubicBezTo>
                    <a:pt x="9672" y="2728"/>
                    <a:pt x="9914" y="3120"/>
                    <a:pt x="10135" y="3543"/>
                  </a:cubicBezTo>
                  <a:cubicBezTo>
                    <a:pt x="10376" y="3996"/>
                    <a:pt x="10558" y="4489"/>
                    <a:pt x="10699" y="4992"/>
                  </a:cubicBezTo>
                  <a:cubicBezTo>
                    <a:pt x="10759" y="5163"/>
                    <a:pt x="10809" y="5334"/>
                    <a:pt x="10839" y="5526"/>
                  </a:cubicBezTo>
                  <a:cubicBezTo>
                    <a:pt x="10890" y="5828"/>
                    <a:pt x="10970" y="6130"/>
                    <a:pt x="11011" y="6431"/>
                  </a:cubicBezTo>
                  <a:cubicBezTo>
                    <a:pt x="11061" y="6764"/>
                    <a:pt x="11131" y="7086"/>
                    <a:pt x="11131" y="7428"/>
                  </a:cubicBezTo>
                  <a:cubicBezTo>
                    <a:pt x="11131" y="7458"/>
                    <a:pt x="11131" y="7488"/>
                    <a:pt x="11141" y="7528"/>
                  </a:cubicBezTo>
                  <a:cubicBezTo>
                    <a:pt x="11192" y="7669"/>
                    <a:pt x="11182" y="7820"/>
                    <a:pt x="11182" y="7971"/>
                  </a:cubicBezTo>
                  <a:cubicBezTo>
                    <a:pt x="11182" y="8152"/>
                    <a:pt x="11172" y="8344"/>
                    <a:pt x="11222" y="8525"/>
                  </a:cubicBezTo>
                  <a:cubicBezTo>
                    <a:pt x="11242" y="8575"/>
                    <a:pt x="11232" y="8636"/>
                    <a:pt x="11232" y="8696"/>
                  </a:cubicBezTo>
                  <a:lnTo>
                    <a:pt x="11232" y="10205"/>
                  </a:lnTo>
                  <a:cubicBezTo>
                    <a:pt x="11232" y="10266"/>
                    <a:pt x="11232" y="10336"/>
                    <a:pt x="11212" y="10407"/>
                  </a:cubicBezTo>
                  <a:cubicBezTo>
                    <a:pt x="11182" y="10538"/>
                    <a:pt x="11172" y="10668"/>
                    <a:pt x="11182" y="10799"/>
                  </a:cubicBezTo>
                  <a:cubicBezTo>
                    <a:pt x="11202" y="11172"/>
                    <a:pt x="11111" y="11534"/>
                    <a:pt x="11121" y="11906"/>
                  </a:cubicBezTo>
                  <a:cubicBezTo>
                    <a:pt x="11131" y="11937"/>
                    <a:pt x="11111" y="11967"/>
                    <a:pt x="11111" y="11997"/>
                  </a:cubicBezTo>
                  <a:cubicBezTo>
                    <a:pt x="11101" y="12077"/>
                    <a:pt x="11091" y="12148"/>
                    <a:pt x="11081" y="12228"/>
                  </a:cubicBezTo>
                  <a:cubicBezTo>
                    <a:pt x="11061" y="12450"/>
                    <a:pt x="11061" y="12681"/>
                    <a:pt x="11021" y="12903"/>
                  </a:cubicBezTo>
                  <a:cubicBezTo>
                    <a:pt x="10950" y="13285"/>
                    <a:pt x="10910" y="13678"/>
                    <a:pt x="10839" y="14060"/>
                  </a:cubicBezTo>
                  <a:cubicBezTo>
                    <a:pt x="10789" y="14392"/>
                    <a:pt x="10719" y="14714"/>
                    <a:pt x="10658" y="15046"/>
                  </a:cubicBezTo>
                  <a:cubicBezTo>
                    <a:pt x="10578" y="15459"/>
                    <a:pt x="10447" y="15851"/>
                    <a:pt x="10346" y="16254"/>
                  </a:cubicBezTo>
                  <a:cubicBezTo>
                    <a:pt x="10316" y="16395"/>
                    <a:pt x="10256" y="16516"/>
                    <a:pt x="10226" y="16636"/>
                  </a:cubicBezTo>
                  <a:cubicBezTo>
                    <a:pt x="10135" y="16948"/>
                    <a:pt x="10024" y="17250"/>
                    <a:pt x="9924" y="17552"/>
                  </a:cubicBezTo>
                  <a:cubicBezTo>
                    <a:pt x="9914" y="17593"/>
                    <a:pt x="9883" y="17643"/>
                    <a:pt x="9863" y="17683"/>
                  </a:cubicBezTo>
                  <a:cubicBezTo>
                    <a:pt x="9642" y="18096"/>
                    <a:pt x="9380" y="18488"/>
                    <a:pt x="9118" y="18881"/>
                  </a:cubicBezTo>
                  <a:cubicBezTo>
                    <a:pt x="8907" y="19183"/>
                    <a:pt x="8696" y="19474"/>
                    <a:pt x="8414" y="19726"/>
                  </a:cubicBezTo>
                  <a:cubicBezTo>
                    <a:pt x="8333" y="19797"/>
                    <a:pt x="8263" y="19877"/>
                    <a:pt x="8183" y="19958"/>
                  </a:cubicBezTo>
                  <a:cubicBezTo>
                    <a:pt x="7951" y="20199"/>
                    <a:pt x="7669" y="20390"/>
                    <a:pt x="7377" y="20541"/>
                  </a:cubicBezTo>
                  <a:cubicBezTo>
                    <a:pt x="6955" y="20773"/>
                    <a:pt x="6502" y="20924"/>
                    <a:pt x="6029" y="21004"/>
                  </a:cubicBezTo>
                  <a:cubicBezTo>
                    <a:pt x="5757" y="21065"/>
                    <a:pt x="5485" y="21095"/>
                    <a:pt x="5214" y="21125"/>
                  </a:cubicBezTo>
                  <a:cubicBezTo>
                    <a:pt x="4982" y="21145"/>
                    <a:pt x="4761" y="21155"/>
                    <a:pt x="4539" y="21155"/>
                  </a:cubicBezTo>
                  <a:lnTo>
                    <a:pt x="3483" y="21155"/>
                  </a:lnTo>
                  <a:cubicBezTo>
                    <a:pt x="3442" y="21155"/>
                    <a:pt x="3402" y="21158"/>
                    <a:pt x="3363" y="21158"/>
                  </a:cubicBezTo>
                  <a:cubicBezTo>
                    <a:pt x="3324" y="21158"/>
                    <a:pt x="3286" y="21155"/>
                    <a:pt x="3251" y="21145"/>
                  </a:cubicBezTo>
                  <a:cubicBezTo>
                    <a:pt x="3110" y="21115"/>
                    <a:pt x="2969" y="21105"/>
                    <a:pt x="2828" y="21105"/>
                  </a:cubicBezTo>
                  <a:cubicBezTo>
                    <a:pt x="2778" y="21105"/>
                    <a:pt x="2728" y="21105"/>
                    <a:pt x="2677" y="21095"/>
                  </a:cubicBezTo>
                  <a:cubicBezTo>
                    <a:pt x="2486" y="21075"/>
                    <a:pt x="2285" y="21034"/>
                    <a:pt x="2084" y="21014"/>
                  </a:cubicBezTo>
                  <a:cubicBezTo>
                    <a:pt x="1802" y="20984"/>
                    <a:pt x="1510" y="20914"/>
                    <a:pt x="1218" y="20894"/>
                  </a:cubicBezTo>
                  <a:cubicBezTo>
                    <a:pt x="993" y="20875"/>
                    <a:pt x="758" y="20812"/>
                    <a:pt x="523" y="20812"/>
                  </a:cubicBezTo>
                  <a:cubicBezTo>
                    <a:pt x="507" y="20812"/>
                    <a:pt x="490" y="20812"/>
                    <a:pt x="473" y="20813"/>
                  </a:cubicBezTo>
                  <a:cubicBezTo>
                    <a:pt x="433" y="20813"/>
                    <a:pt x="393" y="20803"/>
                    <a:pt x="353" y="20793"/>
                  </a:cubicBezTo>
                  <a:cubicBezTo>
                    <a:pt x="272" y="20766"/>
                    <a:pt x="196" y="20762"/>
                    <a:pt x="119" y="20762"/>
                  </a:cubicBezTo>
                  <a:cubicBezTo>
                    <a:pt x="80" y="20762"/>
                    <a:pt x="41" y="20763"/>
                    <a:pt x="0" y="20763"/>
                  </a:cubicBezTo>
                  <a:cubicBezTo>
                    <a:pt x="61" y="20823"/>
                    <a:pt x="141" y="20833"/>
                    <a:pt x="212" y="20853"/>
                  </a:cubicBezTo>
                  <a:cubicBezTo>
                    <a:pt x="1550" y="21306"/>
                    <a:pt x="2919" y="21648"/>
                    <a:pt x="4318" y="21880"/>
                  </a:cubicBezTo>
                  <a:cubicBezTo>
                    <a:pt x="5204" y="22031"/>
                    <a:pt x="6089" y="22101"/>
                    <a:pt x="6985" y="22101"/>
                  </a:cubicBezTo>
                  <a:cubicBezTo>
                    <a:pt x="7337" y="22101"/>
                    <a:pt x="7689" y="22071"/>
                    <a:pt x="8042" y="22061"/>
                  </a:cubicBezTo>
                  <a:cubicBezTo>
                    <a:pt x="8062" y="22051"/>
                    <a:pt x="8092" y="22051"/>
                    <a:pt x="8112" y="22051"/>
                  </a:cubicBezTo>
                  <a:cubicBezTo>
                    <a:pt x="8595" y="22001"/>
                    <a:pt x="9058" y="21920"/>
                    <a:pt x="9521" y="21799"/>
                  </a:cubicBezTo>
                  <a:cubicBezTo>
                    <a:pt x="9602" y="21709"/>
                    <a:pt x="9551" y="21608"/>
                    <a:pt x="9531" y="21518"/>
                  </a:cubicBezTo>
                  <a:cubicBezTo>
                    <a:pt x="9461" y="21286"/>
                    <a:pt x="9441" y="21065"/>
                    <a:pt x="9471" y="20833"/>
                  </a:cubicBezTo>
                  <a:cubicBezTo>
                    <a:pt x="9501" y="20571"/>
                    <a:pt x="9602" y="20340"/>
                    <a:pt x="9652" y="20088"/>
                  </a:cubicBezTo>
                  <a:cubicBezTo>
                    <a:pt x="9893" y="19555"/>
                    <a:pt x="10115" y="19022"/>
                    <a:pt x="10346" y="18478"/>
                  </a:cubicBezTo>
                  <a:cubicBezTo>
                    <a:pt x="10829" y="17351"/>
                    <a:pt x="11232" y="16194"/>
                    <a:pt x="11544" y="15006"/>
                  </a:cubicBezTo>
                  <a:cubicBezTo>
                    <a:pt x="11594" y="14865"/>
                    <a:pt x="11624" y="14724"/>
                    <a:pt x="11675" y="14573"/>
                  </a:cubicBezTo>
                  <a:cubicBezTo>
                    <a:pt x="11713" y="14438"/>
                    <a:pt x="11748" y="14381"/>
                    <a:pt x="11820" y="14381"/>
                  </a:cubicBezTo>
                  <a:cubicBezTo>
                    <a:pt x="11861" y="14381"/>
                    <a:pt x="11914" y="14400"/>
                    <a:pt x="11987" y="14432"/>
                  </a:cubicBezTo>
                  <a:cubicBezTo>
                    <a:pt x="12065" y="14461"/>
                    <a:pt x="12143" y="14519"/>
                    <a:pt x="12228" y="14519"/>
                  </a:cubicBezTo>
                  <a:cubicBezTo>
                    <a:pt x="12264" y="14519"/>
                    <a:pt x="12301" y="14509"/>
                    <a:pt x="12339" y="14483"/>
                  </a:cubicBezTo>
                  <a:cubicBezTo>
                    <a:pt x="12339" y="14352"/>
                    <a:pt x="12309" y="14211"/>
                    <a:pt x="12440" y="14120"/>
                  </a:cubicBezTo>
                  <a:cubicBezTo>
                    <a:pt x="12218" y="13839"/>
                    <a:pt x="12228" y="13668"/>
                    <a:pt x="12490" y="13376"/>
                  </a:cubicBezTo>
                  <a:cubicBezTo>
                    <a:pt x="12470" y="13164"/>
                    <a:pt x="12550" y="12963"/>
                    <a:pt x="12550" y="12762"/>
                  </a:cubicBezTo>
                  <a:cubicBezTo>
                    <a:pt x="12550" y="12691"/>
                    <a:pt x="12601" y="12661"/>
                    <a:pt x="12641" y="12611"/>
                  </a:cubicBezTo>
                  <a:cubicBezTo>
                    <a:pt x="12480" y="12470"/>
                    <a:pt x="12480" y="12289"/>
                    <a:pt x="12500" y="12098"/>
                  </a:cubicBezTo>
                  <a:cubicBezTo>
                    <a:pt x="12510" y="11937"/>
                    <a:pt x="12570" y="11796"/>
                    <a:pt x="12641" y="11655"/>
                  </a:cubicBezTo>
                  <a:cubicBezTo>
                    <a:pt x="12641" y="11514"/>
                    <a:pt x="12651" y="11373"/>
                    <a:pt x="12641" y="11232"/>
                  </a:cubicBezTo>
                  <a:cubicBezTo>
                    <a:pt x="12621" y="11101"/>
                    <a:pt x="12681" y="11021"/>
                    <a:pt x="12792" y="10960"/>
                  </a:cubicBezTo>
                  <a:cubicBezTo>
                    <a:pt x="12621" y="10799"/>
                    <a:pt x="12611" y="10598"/>
                    <a:pt x="12671" y="10387"/>
                  </a:cubicBezTo>
                  <a:cubicBezTo>
                    <a:pt x="12691" y="10306"/>
                    <a:pt x="12711" y="10236"/>
                    <a:pt x="12691" y="10145"/>
                  </a:cubicBezTo>
                  <a:cubicBezTo>
                    <a:pt x="12691" y="9994"/>
                    <a:pt x="12701" y="9833"/>
                    <a:pt x="12691" y="9682"/>
                  </a:cubicBezTo>
                  <a:cubicBezTo>
                    <a:pt x="12681" y="9541"/>
                    <a:pt x="12721" y="9461"/>
                    <a:pt x="12842" y="9400"/>
                  </a:cubicBezTo>
                  <a:cubicBezTo>
                    <a:pt x="12661" y="9189"/>
                    <a:pt x="12681" y="8937"/>
                    <a:pt x="12701" y="8686"/>
                  </a:cubicBezTo>
                  <a:cubicBezTo>
                    <a:pt x="12701" y="8605"/>
                    <a:pt x="12742" y="8525"/>
                    <a:pt x="12691" y="8444"/>
                  </a:cubicBezTo>
                  <a:cubicBezTo>
                    <a:pt x="12681" y="8354"/>
                    <a:pt x="12691" y="8263"/>
                    <a:pt x="12671" y="8173"/>
                  </a:cubicBezTo>
                  <a:cubicBezTo>
                    <a:pt x="12641" y="8052"/>
                    <a:pt x="12651" y="7931"/>
                    <a:pt x="12641" y="7810"/>
                  </a:cubicBezTo>
                  <a:cubicBezTo>
                    <a:pt x="12621" y="7679"/>
                    <a:pt x="12681" y="7599"/>
                    <a:pt x="12792" y="7539"/>
                  </a:cubicBezTo>
                  <a:cubicBezTo>
                    <a:pt x="12510" y="7247"/>
                    <a:pt x="12470" y="6925"/>
                    <a:pt x="12691" y="6633"/>
                  </a:cubicBezTo>
                  <a:cubicBezTo>
                    <a:pt x="12671" y="6623"/>
                    <a:pt x="12651" y="6603"/>
                    <a:pt x="12631" y="6592"/>
                  </a:cubicBezTo>
                  <a:cubicBezTo>
                    <a:pt x="12530" y="6572"/>
                    <a:pt x="12500" y="6522"/>
                    <a:pt x="12490" y="6421"/>
                  </a:cubicBezTo>
                  <a:cubicBezTo>
                    <a:pt x="12470" y="6260"/>
                    <a:pt x="12419" y="6099"/>
                    <a:pt x="12440" y="5928"/>
                  </a:cubicBezTo>
                  <a:cubicBezTo>
                    <a:pt x="12440" y="5848"/>
                    <a:pt x="12369" y="5797"/>
                    <a:pt x="12359" y="5727"/>
                  </a:cubicBezTo>
                  <a:cubicBezTo>
                    <a:pt x="12299" y="5496"/>
                    <a:pt x="12138" y="5244"/>
                    <a:pt x="12389" y="5023"/>
                  </a:cubicBezTo>
                  <a:cubicBezTo>
                    <a:pt x="12359" y="5012"/>
                    <a:pt x="12329" y="4982"/>
                    <a:pt x="12299" y="4982"/>
                  </a:cubicBezTo>
                  <a:cubicBezTo>
                    <a:pt x="12178" y="4982"/>
                    <a:pt x="12128" y="4902"/>
                    <a:pt x="12108" y="4801"/>
                  </a:cubicBezTo>
                  <a:cubicBezTo>
                    <a:pt x="12077" y="4650"/>
                    <a:pt x="12027" y="4499"/>
                    <a:pt x="11967" y="4358"/>
                  </a:cubicBezTo>
                  <a:cubicBezTo>
                    <a:pt x="11936" y="4298"/>
                    <a:pt x="11946" y="4227"/>
                    <a:pt x="11936" y="4167"/>
                  </a:cubicBezTo>
                  <a:cubicBezTo>
                    <a:pt x="11665" y="3946"/>
                    <a:pt x="11564" y="3654"/>
                    <a:pt x="11534" y="3322"/>
                  </a:cubicBezTo>
                  <a:cubicBezTo>
                    <a:pt x="11494" y="3251"/>
                    <a:pt x="11453" y="3181"/>
                    <a:pt x="11413" y="3100"/>
                  </a:cubicBezTo>
                  <a:cubicBezTo>
                    <a:pt x="11353" y="3000"/>
                    <a:pt x="11282" y="2889"/>
                    <a:pt x="11282" y="2758"/>
                  </a:cubicBezTo>
                  <a:cubicBezTo>
                    <a:pt x="11081" y="2708"/>
                    <a:pt x="10980" y="2557"/>
                    <a:pt x="10870" y="2396"/>
                  </a:cubicBezTo>
                  <a:cubicBezTo>
                    <a:pt x="10809" y="2295"/>
                    <a:pt x="10799" y="2164"/>
                    <a:pt x="10729" y="2064"/>
                  </a:cubicBezTo>
                  <a:cubicBezTo>
                    <a:pt x="10688" y="2003"/>
                    <a:pt x="10638" y="1943"/>
                    <a:pt x="10588" y="1893"/>
                  </a:cubicBezTo>
                  <a:cubicBezTo>
                    <a:pt x="10457" y="1772"/>
                    <a:pt x="10336" y="1631"/>
                    <a:pt x="10276" y="1460"/>
                  </a:cubicBezTo>
                  <a:cubicBezTo>
                    <a:pt x="10222" y="1501"/>
                    <a:pt x="10172" y="1519"/>
                    <a:pt x="10121" y="1519"/>
                  </a:cubicBezTo>
                  <a:cubicBezTo>
                    <a:pt x="10049" y="1519"/>
                    <a:pt x="9976" y="1483"/>
                    <a:pt x="9893" y="1430"/>
                  </a:cubicBezTo>
                  <a:cubicBezTo>
                    <a:pt x="9753" y="1339"/>
                    <a:pt x="9742" y="1188"/>
                    <a:pt x="9682" y="1057"/>
                  </a:cubicBezTo>
                  <a:cubicBezTo>
                    <a:pt x="9430" y="866"/>
                    <a:pt x="9149" y="715"/>
                    <a:pt x="8877" y="544"/>
                  </a:cubicBezTo>
                  <a:cubicBezTo>
                    <a:pt x="8805" y="582"/>
                    <a:pt x="8734" y="601"/>
                    <a:pt x="8664" y="601"/>
                  </a:cubicBezTo>
                  <a:cubicBezTo>
                    <a:pt x="8478" y="601"/>
                    <a:pt x="8304" y="472"/>
                    <a:pt x="8172" y="252"/>
                  </a:cubicBezTo>
                  <a:cubicBezTo>
                    <a:pt x="7901" y="162"/>
                    <a:pt x="7629" y="81"/>
                    <a:pt x="7357" y="1"/>
                  </a:cubicBezTo>
                  <a:close/>
                </a:path>
              </a:pathLst>
            </a:custGeom>
            <a:solidFill>
              <a:srgbClr val="F8D32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Google Shape;2692;p39">
              <a:extLst>
                <a:ext uri="{FF2B5EF4-FFF2-40B4-BE49-F238E27FC236}">
                  <a16:creationId xmlns:a16="http://schemas.microsoft.com/office/drawing/2014/main" id="{1922F103-4FEE-D04F-52C5-6EF389DC46E0}"/>
                </a:ext>
              </a:extLst>
            </p:cNvPr>
            <p:cNvSpPr/>
            <p:nvPr/>
          </p:nvSpPr>
          <p:spPr>
            <a:xfrm>
              <a:off x="5960269" y="713233"/>
              <a:ext cx="787163" cy="931374"/>
            </a:xfrm>
            <a:custGeom>
              <a:avLst/>
              <a:gdLst/>
              <a:ahLst/>
              <a:cxnLst/>
              <a:rect l="l" t="t" r="r" b="b"/>
              <a:pathLst>
                <a:path w="14634" h="17315" extrusionOk="0">
                  <a:moveTo>
                    <a:pt x="5530" y="1"/>
                  </a:moveTo>
                  <a:cubicBezTo>
                    <a:pt x="5257" y="1"/>
                    <a:pt x="4984" y="21"/>
                    <a:pt x="4710" y="66"/>
                  </a:cubicBezTo>
                  <a:cubicBezTo>
                    <a:pt x="4509" y="66"/>
                    <a:pt x="4308" y="96"/>
                    <a:pt x="4106" y="137"/>
                  </a:cubicBezTo>
                  <a:cubicBezTo>
                    <a:pt x="3955" y="177"/>
                    <a:pt x="3784" y="157"/>
                    <a:pt x="3684" y="298"/>
                  </a:cubicBezTo>
                  <a:cubicBezTo>
                    <a:pt x="3060" y="449"/>
                    <a:pt x="2436" y="620"/>
                    <a:pt x="1842" y="871"/>
                  </a:cubicBezTo>
                  <a:cubicBezTo>
                    <a:pt x="1208" y="1133"/>
                    <a:pt x="594" y="1435"/>
                    <a:pt x="20" y="1827"/>
                  </a:cubicBezTo>
                  <a:cubicBezTo>
                    <a:pt x="0" y="1898"/>
                    <a:pt x="61" y="1918"/>
                    <a:pt x="111" y="1938"/>
                  </a:cubicBezTo>
                  <a:cubicBezTo>
                    <a:pt x="135" y="1943"/>
                    <a:pt x="157" y="1945"/>
                    <a:pt x="180" y="1945"/>
                  </a:cubicBezTo>
                  <a:cubicBezTo>
                    <a:pt x="289" y="1945"/>
                    <a:pt x="381" y="1891"/>
                    <a:pt x="473" y="1858"/>
                  </a:cubicBezTo>
                  <a:cubicBezTo>
                    <a:pt x="1786" y="1373"/>
                    <a:pt x="3126" y="1114"/>
                    <a:pt x="4488" y="1114"/>
                  </a:cubicBezTo>
                  <a:cubicBezTo>
                    <a:pt x="4995" y="1114"/>
                    <a:pt x="5505" y="1150"/>
                    <a:pt x="6018" y="1223"/>
                  </a:cubicBezTo>
                  <a:cubicBezTo>
                    <a:pt x="7659" y="1465"/>
                    <a:pt x="9088" y="2170"/>
                    <a:pt x="10255" y="3347"/>
                  </a:cubicBezTo>
                  <a:cubicBezTo>
                    <a:pt x="11252" y="4343"/>
                    <a:pt x="11916" y="5541"/>
                    <a:pt x="12379" y="6859"/>
                  </a:cubicBezTo>
                  <a:cubicBezTo>
                    <a:pt x="12943" y="8439"/>
                    <a:pt x="13124" y="10090"/>
                    <a:pt x="13184" y="11761"/>
                  </a:cubicBezTo>
                  <a:cubicBezTo>
                    <a:pt x="13204" y="12244"/>
                    <a:pt x="13194" y="12727"/>
                    <a:pt x="13164" y="13210"/>
                  </a:cubicBezTo>
                  <a:cubicBezTo>
                    <a:pt x="13154" y="13381"/>
                    <a:pt x="13255" y="13471"/>
                    <a:pt x="13375" y="13552"/>
                  </a:cubicBezTo>
                  <a:cubicBezTo>
                    <a:pt x="13466" y="13602"/>
                    <a:pt x="13557" y="13643"/>
                    <a:pt x="13637" y="13693"/>
                  </a:cubicBezTo>
                  <a:cubicBezTo>
                    <a:pt x="13848" y="13844"/>
                    <a:pt x="13949" y="14116"/>
                    <a:pt x="13879" y="14327"/>
                  </a:cubicBezTo>
                  <a:cubicBezTo>
                    <a:pt x="13803" y="14533"/>
                    <a:pt x="13623" y="14661"/>
                    <a:pt x="13379" y="14661"/>
                  </a:cubicBezTo>
                  <a:cubicBezTo>
                    <a:pt x="13361" y="14661"/>
                    <a:pt x="13343" y="14660"/>
                    <a:pt x="13325" y="14659"/>
                  </a:cubicBezTo>
                  <a:cubicBezTo>
                    <a:pt x="13297" y="14659"/>
                    <a:pt x="13269" y="14657"/>
                    <a:pt x="13242" y="14657"/>
                  </a:cubicBezTo>
                  <a:cubicBezTo>
                    <a:pt x="13181" y="14657"/>
                    <a:pt x="13122" y="14667"/>
                    <a:pt x="13073" y="14729"/>
                  </a:cubicBezTo>
                  <a:cubicBezTo>
                    <a:pt x="13043" y="14790"/>
                    <a:pt x="13023" y="14850"/>
                    <a:pt x="13013" y="14921"/>
                  </a:cubicBezTo>
                  <a:cubicBezTo>
                    <a:pt x="12933" y="15595"/>
                    <a:pt x="12822" y="16279"/>
                    <a:pt x="12711" y="16954"/>
                  </a:cubicBezTo>
                  <a:cubicBezTo>
                    <a:pt x="12691" y="17044"/>
                    <a:pt x="12711" y="17125"/>
                    <a:pt x="12772" y="17195"/>
                  </a:cubicBezTo>
                  <a:cubicBezTo>
                    <a:pt x="12942" y="17282"/>
                    <a:pt x="13111" y="17315"/>
                    <a:pt x="13279" y="17315"/>
                  </a:cubicBezTo>
                  <a:cubicBezTo>
                    <a:pt x="13538" y="17315"/>
                    <a:pt x="13794" y="17238"/>
                    <a:pt x="14050" y="17165"/>
                  </a:cubicBezTo>
                  <a:cubicBezTo>
                    <a:pt x="14130" y="17074"/>
                    <a:pt x="14180" y="16964"/>
                    <a:pt x="14201" y="16853"/>
                  </a:cubicBezTo>
                  <a:cubicBezTo>
                    <a:pt x="14422" y="15726"/>
                    <a:pt x="14573" y="14589"/>
                    <a:pt x="14603" y="13441"/>
                  </a:cubicBezTo>
                  <a:cubicBezTo>
                    <a:pt x="14623" y="12888"/>
                    <a:pt x="14633" y="12324"/>
                    <a:pt x="14613" y="11771"/>
                  </a:cubicBezTo>
                  <a:cubicBezTo>
                    <a:pt x="14593" y="11267"/>
                    <a:pt x="14553" y="10784"/>
                    <a:pt x="14482" y="10291"/>
                  </a:cubicBezTo>
                  <a:cubicBezTo>
                    <a:pt x="14301" y="9003"/>
                    <a:pt x="13979" y="7755"/>
                    <a:pt x="13516" y="6537"/>
                  </a:cubicBezTo>
                  <a:cubicBezTo>
                    <a:pt x="13003" y="5209"/>
                    <a:pt x="12288" y="4021"/>
                    <a:pt x="11312" y="2995"/>
                  </a:cubicBezTo>
                  <a:cubicBezTo>
                    <a:pt x="10527" y="2170"/>
                    <a:pt x="9601" y="1505"/>
                    <a:pt x="8595" y="962"/>
                  </a:cubicBezTo>
                  <a:cubicBezTo>
                    <a:pt x="7981" y="630"/>
                    <a:pt x="7307" y="428"/>
                    <a:pt x="6693" y="106"/>
                  </a:cubicBezTo>
                  <a:cubicBezTo>
                    <a:pt x="6308" y="41"/>
                    <a:pt x="5920" y="1"/>
                    <a:pt x="5530" y="1"/>
                  </a:cubicBezTo>
                  <a:close/>
                </a:path>
              </a:pathLst>
            </a:custGeom>
            <a:solidFill>
              <a:srgbClr val="357E77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2693;p39">
              <a:extLst>
                <a:ext uri="{FF2B5EF4-FFF2-40B4-BE49-F238E27FC236}">
                  <a16:creationId xmlns:a16="http://schemas.microsoft.com/office/drawing/2014/main" id="{5B28BD09-755F-D9D9-8B95-3DF0B6E48703}"/>
                </a:ext>
              </a:extLst>
            </p:cNvPr>
            <p:cNvSpPr/>
            <p:nvPr/>
          </p:nvSpPr>
          <p:spPr>
            <a:xfrm>
              <a:off x="6300216" y="716245"/>
              <a:ext cx="531660" cy="920992"/>
            </a:xfrm>
            <a:custGeom>
              <a:avLst/>
              <a:gdLst/>
              <a:ahLst/>
              <a:cxnLst/>
              <a:rect l="l" t="t" r="r" b="b"/>
              <a:pathLst>
                <a:path w="9884" h="17122" extrusionOk="0">
                  <a:moveTo>
                    <a:pt x="0" y="0"/>
                  </a:moveTo>
                  <a:cubicBezTo>
                    <a:pt x="212" y="91"/>
                    <a:pt x="795" y="352"/>
                    <a:pt x="997" y="443"/>
                  </a:cubicBezTo>
                  <a:cubicBezTo>
                    <a:pt x="1560" y="674"/>
                    <a:pt x="2114" y="936"/>
                    <a:pt x="2647" y="1238"/>
                  </a:cubicBezTo>
                  <a:cubicBezTo>
                    <a:pt x="3422" y="1691"/>
                    <a:pt x="4117" y="2244"/>
                    <a:pt x="4771" y="2868"/>
                  </a:cubicBezTo>
                  <a:cubicBezTo>
                    <a:pt x="5012" y="3100"/>
                    <a:pt x="5214" y="3361"/>
                    <a:pt x="5435" y="3613"/>
                  </a:cubicBezTo>
                  <a:cubicBezTo>
                    <a:pt x="5888" y="4157"/>
                    <a:pt x="6260" y="4750"/>
                    <a:pt x="6582" y="5374"/>
                  </a:cubicBezTo>
                  <a:cubicBezTo>
                    <a:pt x="6723" y="5646"/>
                    <a:pt x="6834" y="5928"/>
                    <a:pt x="6955" y="6200"/>
                  </a:cubicBezTo>
                  <a:cubicBezTo>
                    <a:pt x="7226" y="6823"/>
                    <a:pt x="7438" y="7468"/>
                    <a:pt x="7619" y="8122"/>
                  </a:cubicBezTo>
                  <a:cubicBezTo>
                    <a:pt x="7830" y="8907"/>
                    <a:pt x="8001" y="9712"/>
                    <a:pt x="8082" y="10527"/>
                  </a:cubicBezTo>
                  <a:cubicBezTo>
                    <a:pt x="8132" y="10950"/>
                    <a:pt x="8193" y="11372"/>
                    <a:pt x="8183" y="11795"/>
                  </a:cubicBezTo>
                  <a:cubicBezTo>
                    <a:pt x="8172" y="11966"/>
                    <a:pt x="8183" y="12127"/>
                    <a:pt x="8213" y="12298"/>
                  </a:cubicBezTo>
                  <a:cubicBezTo>
                    <a:pt x="8243" y="12449"/>
                    <a:pt x="8243" y="12620"/>
                    <a:pt x="8213" y="12771"/>
                  </a:cubicBezTo>
                  <a:cubicBezTo>
                    <a:pt x="8183" y="12912"/>
                    <a:pt x="8172" y="13053"/>
                    <a:pt x="8183" y="13194"/>
                  </a:cubicBezTo>
                  <a:cubicBezTo>
                    <a:pt x="8203" y="13627"/>
                    <a:pt x="8132" y="14049"/>
                    <a:pt x="8122" y="14472"/>
                  </a:cubicBezTo>
                  <a:cubicBezTo>
                    <a:pt x="8122" y="14502"/>
                    <a:pt x="8122" y="14523"/>
                    <a:pt x="8112" y="14543"/>
                  </a:cubicBezTo>
                  <a:cubicBezTo>
                    <a:pt x="8082" y="14764"/>
                    <a:pt x="8052" y="14975"/>
                    <a:pt x="8032" y="15197"/>
                  </a:cubicBezTo>
                  <a:cubicBezTo>
                    <a:pt x="8011" y="15489"/>
                    <a:pt x="7951" y="15791"/>
                    <a:pt x="7901" y="16082"/>
                  </a:cubicBezTo>
                  <a:cubicBezTo>
                    <a:pt x="7850" y="16404"/>
                    <a:pt x="7790" y="16727"/>
                    <a:pt x="7730" y="17049"/>
                  </a:cubicBezTo>
                  <a:lnTo>
                    <a:pt x="7720" y="17049"/>
                  </a:lnTo>
                  <a:cubicBezTo>
                    <a:pt x="7766" y="17105"/>
                    <a:pt x="7820" y="17122"/>
                    <a:pt x="7876" y="17122"/>
                  </a:cubicBezTo>
                  <a:cubicBezTo>
                    <a:pt x="7940" y="17122"/>
                    <a:pt x="8007" y="17100"/>
                    <a:pt x="8072" y="17089"/>
                  </a:cubicBezTo>
                  <a:cubicBezTo>
                    <a:pt x="8635" y="16948"/>
                    <a:pt x="9129" y="16686"/>
                    <a:pt x="9521" y="16243"/>
                  </a:cubicBezTo>
                  <a:cubicBezTo>
                    <a:pt x="9632" y="16123"/>
                    <a:pt x="9662" y="15962"/>
                    <a:pt x="9682" y="15801"/>
                  </a:cubicBezTo>
                  <a:cubicBezTo>
                    <a:pt x="9773" y="15187"/>
                    <a:pt x="9793" y="14573"/>
                    <a:pt x="9833" y="13959"/>
                  </a:cubicBezTo>
                  <a:cubicBezTo>
                    <a:pt x="9883" y="13124"/>
                    <a:pt x="9813" y="12288"/>
                    <a:pt x="9722" y="11453"/>
                  </a:cubicBezTo>
                  <a:cubicBezTo>
                    <a:pt x="9612" y="10376"/>
                    <a:pt x="9400" y="9319"/>
                    <a:pt x="9078" y="8293"/>
                  </a:cubicBezTo>
                  <a:cubicBezTo>
                    <a:pt x="8736" y="7206"/>
                    <a:pt x="8313" y="6169"/>
                    <a:pt x="7710" y="5203"/>
                  </a:cubicBezTo>
                  <a:cubicBezTo>
                    <a:pt x="7518" y="4871"/>
                    <a:pt x="7297" y="4549"/>
                    <a:pt x="7065" y="4237"/>
                  </a:cubicBezTo>
                  <a:cubicBezTo>
                    <a:pt x="7015" y="4157"/>
                    <a:pt x="6945" y="4096"/>
                    <a:pt x="6854" y="4086"/>
                  </a:cubicBezTo>
                  <a:cubicBezTo>
                    <a:pt x="6804" y="4036"/>
                    <a:pt x="6763" y="3985"/>
                    <a:pt x="6723" y="3935"/>
                  </a:cubicBezTo>
                  <a:cubicBezTo>
                    <a:pt x="6301" y="3402"/>
                    <a:pt x="5858" y="2899"/>
                    <a:pt x="5334" y="2466"/>
                  </a:cubicBezTo>
                  <a:cubicBezTo>
                    <a:pt x="5113" y="2264"/>
                    <a:pt x="4882" y="2073"/>
                    <a:pt x="4650" y="1882"/>
                  </a:cubicBezTo>
                  <a:cubicBezTo>
                    <a:pt x="4640" y="1791"/>
                    <a:pt x="4580" y="1731"/>
                    <a:pt x="4509" y="1691"/>
                  </a:cubicBezTo>
                  <a:cubicBezTo>
                    <a:pt x="4308" y="1550"/>
                    <a:pt x="4117" y="1409"/>
                    <a:pt x="3895" y="1298"/>
                  </a:cubicBezTo>
                  <a:cubicBezTo>
                    <a:pt x="3815" y="1248"/>
                    <a:pt x="3734" y="1188"/>
                    <a:pt x="3644" y="1137"/>
                  </a:cubicBezTo>
                  <a:cubicBezTo>
                    <a:pt x="2718" y="594"/>
                    <a:pt x="1711" y="262"/>
                    <a:pt x="655" y="81"/>
                  </a:cubicBezTo>
                  <a:cubicBezTo>
                    <a:pt x="554" y="71"/>
                    <a:pt x="373" y="50"/>
                    <a:pt x="0" y="0"/>
                  </a:cubicBezTo>
                  <a:close/>
                </a:path>
              </a:pathLst>
            </a:custGeom>
            <a:solidFill>
              <a:srgbClr val="357E77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2694;p39">
              <a:extLst>
                <a:ext uri="{FF2B5EF4-FFF2-40B4-BE49-F238E27FC236}">
                  <a16:creationId xmlns:a16="http://schemas.microsoft.com/office/drawing/2014/main" id="{C3220B41-196B-8640-CB56-8EED53AFB50B}"/>
                </a:ext>
              </a:extLst>
            </p:cNvPr>
            <p:cNvSpPr/>
            <p:nvPr/>
          </p:nvSpPr>
          <p:spPr>
            <a:xfrm>
              <a:off x="5877434" y="767022"/>
              <a:ext cx="798513" cy="874464"/>
            </a:xfrm>
            <a:custGeom>
              <a:avLst/>
              <a:gdLst/>
              <a:ahLst/>
              <a:cxnLst/>
              <a:rect l="l" t="t" r="r" b="b"/>
              <a:pathLst>
                <a:path w="14845" h="16257" extrusionOk="0">
                  <a:moveTo>
                    <a:pt x="6076" y="1"/>
                  </a:moveTo>
                  <a:cubicBezTo>
                    <a:pt x="5578" y="1"/>
                    <a:pt x="5081" y="42"/>
                    <a:pt x="4590" y="113"/>
                  </a:cubicBezTo>
                  <a:cubicBezTo>
                    <a:pt x="4006" y="193"/>
                    <a:pt x="3432" y="304"/>
                    <a:pt x="2869" y="455"/>
                  </a:cubicBezTo>
                  <a:cubicBezTo>
                    <a:pt x="2456" y="566"/>
                    <a:pt x="2053" y="727"/>
                    <a:pt x="1661" y="878"/>
                  </a:cubicBezTo>
                  <a:cubicBezTo>
                    <a:pt x="1500" y="888"/>
                    <a:pt x="1379" y="968"/>
                    <a:pt x="1248" y="1049"/>
                  </a:cubicBezTo>
                  <a:cubicBezTo>
                    <a:pt x="1158" y="1109"/>
                    <a:pt x="1047" y="1159"/>
                    <a:pt x="956" y="1230"/>
                  </a:cubicBezTo>
                  <a:cubicBezTo>
                    <a:pt x="936" y="1240"/>
                    <a:pt x="926" y="1260"/>
                    <a:pt x="906" y="1280"/>
                  </a:cubicBezTo>
                  <a:cubicBezTo>
                    <a:pt x="675" y="1451"/>
                    <a:pt x="453" y="1622"/>
                    <a:pt x="232" y="1793"/>
                  </a:cubicBezTo>
                  <a:cubicBezTo>
                    <a:pt x="141" y="1864"/>
                    <a:pt x="41" y="1934"/>
                    <a:pt x="0" y="2055"/>
                  </a:cubicBezTo>
                  <a:cubicBezTo>
                    <a:pt x="41" y="2035"/>
                    <a:pt x="81" y="2015"/>
                    <a:pt x="111" y="1995"/>
                  </a:cubicBezTo>
                  <a:cubicBezTo>
                    <a:pt x="1641" y="1170"/>
                    <a:pt x="3261" y="707"/>
                    <a:pt x="5012" y="676"/>
                  </a:cubicBezTo>
                  <a:cubicBezTo>
                    <a:pt x="5166" y="672"/>
                    <a:pt x="5320" y="669"/>
                    <a:pt x="5474" y="669"/>
                  </a:cubicBezTo>
                  <a:cubicBezTo>
                    <a:pt x="6004" y="669"/>
                    <a:pt x="6535" y="699"/>
                    <a:pt x="7065" y="777"/>
                  </a:cubicBezTo>
                  <a:cubicBezTo>
                    <a:pt x="7740" y="878"/>
                    <a:pt x="8384" y="1069"/>
                    <a:pt x="9018" y="1320"/>
                  </a:cubicBezTo>
                  <a:cubicBezTo>
                    <a:pt x="9591" y="1542"/>
                    <a:pt x="10115" y="1834"/>
                    <a:pt x="10598" y="2196"/>
                  </a:cubicBezTo>
                  <a:cubicBezTo>
                    <a:pt x="11483" y="2850"/>
                    <a:pt x="12158" y="3686"/>
                    <a:pt x="12671" y="4652"/>
                  </a:cubicBezTo>
                  <a:cubicBezTo>
                    <a:pt x="13215" y="5678"/>
                    <a:pt x="13557" y="6785"/>
                    <a:pt x="13778" y="7922"/>
                  </a:cubicBezTo>
                  <a:cubicBezTo>
                    <a:pt x="13889" y="8496"/>
                    <a:pt x="13959" y="9060"/>
                    <a:pt x="14000" y="9643"/>
                  </a:cubicBezTo>
                  <a:cubicBezTo>
                    <a:pt x="14040" y="10197"/>
                    <a:pt x="14070" y="10761"/>
                    <a:pt x="14060" y="11324"/>
                  </a:cubicBezTo>
                  <a:cubicBezTo>
                    <a:pt x="14050" y="11858"/>
                    <a:pt x="14030" y="12391"/>
                    <a:pt x="13989" y="12934"/>
                  </a:cubicBezTo>
                  <a:cubicBezTo>
                    <a:pt x="13939" y="13488"/>
                    <a:pt x="13879" y="14052"/>
                    <a:pt x="13798" y="14605"/>
                  </a:cubicBezTo>
                  <a:cubicBezTo>
                    <a:pt x="13728" y="15078"/>
                    <a:pt x="13647" y="15561"/>
                    <a:pt x="13567" y="16044"/>
                  </a:cubicBezTo>
                  <a:cubicBezTo>
                    <a:pt x="13681" y="16183"/>
                    <a:pt x="13846" y="16257"/>
                    <a:pt x="14010" y="16257"/>
                  </a:cubicBezTo>
                  <a:cubicBezTo>
                    <a:pt x="14120" y="16257"/>
                    <a:pt x="14229" y="16224"/>
                    <a:pt x="14322" y="16155"/>
                  </a:cubicBezTo>
                  <a:cubicBezTo>
                    <a:pt x="14332" y="16125"/>
                    <a:pt x="14332" y="16095"/>
                    <a:pt x="14332" y="16054"/>
                  </a:cubicBezTo>
                  <a:cubicBezTo>
                    <a:pt x="14402" y="15642"/>
                    <a:pt x="14483" y="15219"/>
                    <a:pt x="14543" y="14796"/>
                  </a:cubicBezTo>
                  <a:cubicBezTo>
                    <a:pt x="14593" y="14434"/>
                    <a:pt x="14644" y="14072"/>
                    <a:pt x="14694" y="13709"/>
                  </a:cubicBezTo>
                  <a:cubicBezTo>
                    <a:pt x="14603" y="13407"/>
                    <a:pt x="14503" y="13105"/>
                    <a:pt x="14442" y="12794"/>
                  </a:cubicBezTo>
                  <a:cubicBezTo>
                    <a:pt x="14352" y="12310"/>
                    <a:pt x="14322" y="12320"/>
                    <a:pt x="14785" y="12240"/>
                  </a:cubicBezTo>
                  <a:cubicBezTo>
                    <a:pt x="14825" y="12019"/>
                    <a:pt x="14825" y="11787"/>
                    <a:pt x="14825" y="11566"/>
                  </a:cubicBezTo>
                  <a:cubicBezTo>
                    <a:pt x="14845" y="10509"/>
                    <a:pt x="14795" y="9452"/>
                    <a:pt x="14634" y="8406"/>
                  </a:cubicBezTo>
                  <a:cubicBezTo>
                    <a:pt x="14513" y="7621"/>
                    <a:pt x="14362" y="6846"/>
                    <a:pt x="14110" y="6081"/>
                  </a:cubicBezTo>
                  <a:cubicBezTo>
                    <a:pt x="13738" y="4933"/>
                    <a:pt x="13204" y="3857"/>
                    <a:pt x="12440" y="2901"/>
                  </a:cubicBezTo>
                  <a:cubicBezTo>
                    <a:pt x="10960" y="1079"/>
                    <a:pt x="9018" y="173"/>
                    <a:pt x="6693" y="22"/>
                  </a:cubicBezTo>
                  <a:cubicBezTo>
                    <a:pt x="6487" y="8"/>
                    <a:pt x="6282" y="1"/>
                    <a:pt x="6076" y="1"/>
                  </a:cubicBezTo>
                  <a:close/>
                </a:path>
              </a:pathLst>
            </a:custGeom>
            <a:solidFill>
              <a:srgbClr val="2F75C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2695;p39">
              <a:extLst>
                <a:ext uri="{FF2B5EF4-FFF2-40B4-BE49-F238E27FC236}">
                  <a16:creationId xmlns:a16="http://schemas.microsoft.com/office/drawing/2014/main" id="{6883E718-0C64-611A-9C31-29B72A98B6EF}"/>
                </a:ext>
              </a:extLst>
            </p:cNvPr>
            <p:cNvSpPr/>
            <p:nvPr/>
          </p:nvSpPr>
          <p:spPr>
            <a:xfrm>
              <a:off x="6412259" y="1651582"/>
              <a:ext cx="429890" cy="399176"/>
            </a:xfrm>
            <a:custGeom>
              <a:avLst/>
              <a:gdLst/>
              <a:ahLst/>
              <a:cxnLst/>
              <a:rect l="l" t="t" r="r" b="b"/>
              <a:pathLst>
                <a:path w="7992" h="7421" extrusionOk="0">
                  <a:moveTo>
                    <a:pt x="7766" y="0"/>
                  </a:moveTo>
                  <a:cubicBezTo>
                    <a:pt x="7707" y="0"/>
                    <a:pt x="7659" y="70"/>
                    <a:pt x="7619" y="123"/>
                  </a:cubicBezTo>
                  <a:cubicBezTo>
                    <a:pt x="7498" y="294"/>
                    <a:pt x="7438" y="495"/>
                    <a:pt x="7368" y="696"/>
                  </a:cubicBezTo>
                  <a:cubicBezTo>
                    <a:pt x="6955" y="1793"/>
                    <a:pt x="6472" y="2860"/>
                    <a:pt x="5707" y="3776"/>
                  </a:cubicBezTo>
                  <a:cubicBezTo>
                    <a:pt x="5123" y="4460"/>
                    <a:pt x="4469" y="5044"/>
                    <a:pt x="3594" y="5346"/>
                  </a:cubicBezTo>
                  <a:cubicBezTo>
                    <a:pt x="3261" y="5459"/>
                    <a:pt x="2918" y="5533"/>
                    <a:pt x="2559" y="5533"/>
                  </a:cubicBezTo>
                  <a:cubicBezTo>
                    <a:pt x="2439" y="5533"/>
                    <a:pt x="2318" y="5524"/>
                    <a:pt x="2195" y="5507"/>
                  </a:cubicBezTo>
                  <a:cubicBezTo>
                    <a:pt x="1752" y="5446"/>
                    <a:pt x="1339" y="5336"/>
                    <a:pt x="967" y="5084"/>
                  </a:cubicBezTo>
                  <a:cubicBezTo>
                    <a:pt x="826" y="5165"/>
                    <a:pt x="906" y="5386"/>
                    <a:pt x="766" y="5487"/>
                  </a:cubicBezTo>
                  <a:cubicBezTo>
                    <a:pt x="685" y="5346"/>
                    <a:pt x="786" y="5185"/>
                    <a:pt x="695" y="5064"/>
                  </a:cubicBezTo>
                  <a:cubicBezTo>
                    <a:pt x="607" y="4983"/>
                    <a:pt x="513" y="4912"/>
                    <a:pt x="401" y="4912"/>
                  </a:cubicBezTo>
                  <a:cubicBezTo>
                    <a:pt x="361" y="4912"/>
                    <a:pt x="318" y="4922"/>
                    <a:pt x="272" y="4943"/>
                  </a:cubicBezTo>
                  <a:cubicBezTo>
                    <a:pt x="142" y="5215"/>
                    <a:pt x="81" y="5497"/>
                    <a:pt x="41" y="5789"/>
                  </a:cubicBezTo>
                  <a:cubicBezTo>
                    <a:pt x="1" y="6040"/>
                    <a:pt x="51" y="6272"/>
                    <a:pt x="142" y="6493"/>
                  </a:cubicBezTo>
                  <a:cubicBezTo>
                    <a:pt x="162" y="6564"/>
                    <a:pt x="182" y="6624"/>
                    <a:pt x="212" y="6684"/>
                  </a:cubicBezTo>
                  <a:cubicBezTo>
                    <a:pt x="363" y="6815"/>
                    <a:pt x="514" y="6956"/>
                    <a:pt x="695" y="7047"/>
                  </a:cubicBezTo>
                  <a:cubicBezTo>
                    <a:pt x="876" y="7137"/>
                    <a:pt x="1078" y="7208"/>
                    <a:pt x="1279" y="7258"/>
                  </a:cubicBezTo>
                  <a:cubicBezTo>
                    <a:pt x="1732" y="7367"/>
                    <a:pt x="2188" y="7421"/>
                    <a:pt x="2648" y="7421"/>
                  </a:cubicBezTo>
                  <a:cubicBezTo>
                    <a:pt x="2955" y="7421"/>
                    <a:pt x="3263" y="7397"/>
                    <a:pt x="3573" y="7349"/>
                  </a:cubicBezTo>
                  <a:cubicBezTo>
                    <a:pt x="4650" y="7177"/>
                    <a:pt x="5536" y="6674"/>
                    <a:pt x="6200" y="5799"/>
                  </a:cubicBezTo>
                  <a:cubicBezTo>
                    <a:pt x="6683" y="5144"/>
                    <a:pt x="7046" y="4430"/>
                    <a:pt x="7307" y="3675"/>
                  </a:cubicBezTo>
                  <a:cubicBezTo>
                    <a:pt x="7549" y="3001"/>
                    <a:pt x="7700" y="2306"/>
                    <a:pt x="7770" y="1592"/>
                  </a:cubicBezTo>
                  <a:cubicBezTo>
                    <a:pt x="7770" y="1542"/>
                    <a:pt x="7790" y="1481"/>
                    <a:pt x="7800" y="1421"/>
                  </a:cubicBezTo>
                  <a:cubicBezTo>
                    <a:pt x="7992" y="988"/>
                    <a:pt x="7921" y="525"/>
                    <a:pt x="7871" y="72"/>
                  </a:cubicBezTo>
                  <a:cubicBezTo>
                    <a:pt x="7832" y="20"/>
                    <a:pt x="7798" y="0"/>
                    <a:pt x="7766" y="0"/>
                  </a:cubicBezTo>
                  <a:close/>
                </a:path>
              </a:pathLst>
            </a:custGeom>
            <a:solidFill>
              <a:srgbClr val="D7424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2696;p39">
              <a:extLst>
                <a:ext uri="{FF2B5EF4-FFF2-40B4-BE49-F238E27FC236}">
                  <a16:creationId xmlns:a16="http://schemas.microsoft.com/office/drawing/2014/main" id="{FE592A5C-039F-2F52-101D-3A6632FEB49A}"/>
                </a:ext>
              </a:extLst>
            </p:cNvPr>
            <p:cNvSpPr/>
            <p:nvPr/>
          </p:nvSpPr>
          <p:spPr>
            <a:xfrm>
              <a:off x="6668887" y="932800"/>
              <a:ext cx="319405" cy="633969"/>
            </a:xfrm>
            <a:custGeom>
              <a:avLst/>
              <a:gdLst/>
              <a:ahLst/>
              <a:cxnLst/>
              <a:rect l="l" t="t" r="r" b="b"/>
              <a:pathLst>
                <a:path w="5938" h="11786" extrusionOk="0">
                  <a:moveTo>
                    <a:pt x="752" y="1"/>
                  </a:moveTo>
                  <a:cubicBezTo>
                    <a:pt x="574" y="1"/>
                    <a:pt x="393" y="10"/>
                    <a:pt x="211" y="10"/>
                  </a:cubicBezTo>
                  <a:cubicBezTo>
                    <a:pt x="141" y="10"/>
                    <a:pt x="60" y="10"/>
                    <a:pt x="0" y="60"/>
                  </a:cubicBezTo>
                  <a:cubicBezTo>
                    <a:pt x="30" y="100"/>
                    <a:pt x="50" y="141"/>
                    <a:pt x="81" y="181"/>
                  </a:cubicBezTo>
                  <a:cubicBezTo>
                    <a:pt x="262" y="453"/>
                    <a:pt x="443" y="714"/>
                    <a:pt x="624" y="986"/>
                  </a:cubicBezTo>
                  <a:cubicBezTo>
                    <a:pt x="664" y="1046"/>
                    <a:pt x="705" y="1107"/>
                    <a:pt x="755" y="1167"/>
                  </a:cubicBezTo>
                  <a:cubicBezTo>
                    <a:pt x="886" y="1268"/>
                    <a:pt x="1047" y="1278"/>
                    <a:pt x="1198" y="1308"/>
                  </a:cubicBezTo>
                  <a:cubicBezTo>
                    <a:pt x="2536" y="1560"/>
                    <a:pt x="3523" y="2304"/>
                    <a:pt x="4136" y="3512"/>
                  </a:cubicBezTo>
                  <a:cubicBezTo>
                    <a:pt x="4942" y="5102"/>
                    <a:pt x="5072" y="6783"/>
                    <a:pt x="4710" y="8514"/>
                  </a:cubicBezTo>
                  <a:cubicBezTo>
                    <a:pt x="4509" y="9510"/>
                    <a:pt x="4116" y="10446"/>
                    <a:pt x="3694" y="11362"/>
                  </a:cubicBezTo>
                  <a:cubicBezTo>
                    <a:pt x="3633" y="11493"/>
                    <a:pt x="3523" y="11624"/>
                    <a:pt x="3643" y="11785"/>
                  </a:cubicBezTo>
                  <a:cubicBezTo>
                    <a:pt x="3649" y="11785"/>
                    <a:pt x="3655" y="11785"/>
                    <a:pt x="3661" y="11785"/>
                  </a:cubicBezTo>
                  <a:cubicBezTo>
                    <a:pt x="3800" y="11785"/>
                    <a:pt x="3867" y="11670"/>
                    <a:pt x="3925" y="11573"/>
                  </a:cubicBezTo>
                  <a:cubicBezTo>
                    <a:pt x="4398" y="10899"/>
                    <a:pt x="4791" y="10185"/>
                    <a:pt x="5093" y="9420"/>
                  </a:cubicBezTo>
                  <a:cubicBezTo>
                    <a:pt x="5646" y="8031"/>
                    <a:pt x="5938" y="6612"/>
                    <a:pt x="5807" y="5112"/>
                  </a:cubicBezTo>
                  <a:cubicBezTo>
                    <a:pt x="5716" y="3965"/>
                    <a:pt x="5455" y="2888"/>
                    <a:pt x="4841" y="1902"/>
                  </a:cubicBezTo>
                  <a:cubicBezTo>
                    <a:pt x="4831" y="1831"/>
                    <a:pt x="4781" y="1781"/>
                    <a:pt x="4740" y="1741"/>
                  </a:cubicBezTo>
                  <a:cubicBezTo>
                    <a:pt x="4619" y="1620"/>
                    <a:pt x="4509" y="1499"/>
                    <a:pt x="4388" y="1378"/>
                  </a:cubicBezTo>
                  <a:cubicBezTo>
                    <a:pt x="4016" y="1016"/>
                    <a:pt x="3593" y="734"/>
                    <a:pt x="3130" y="513"/>
                  </a:cubicBezTo>
                  <a:cubicBezTo>
                    <a:pt x="2466" y="191"/>
                    <a:pt x="1751" y="60"/>
                    <a:pt x="1017" y="10"/>
                  </a:cubicBezTo>
                  <a:cubicBezTo>
                    <a:pt x="929" y="3"/>
                    <a:pt x="841" y="1"/>
                    <a:pt x="752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Google Shape;2697;p39">
              <a:extLst>
                <a:ext uri="{FF2B5EF4-FFF2-40B4-BE49-F238E27FC236}">
                  <a16:creationId xmlns:a16="http://schemas.microsoft.com/office/drawing/2014/main" id="{D56330DE-0D90-D90B-7109-5C31E6187B44}"/>
                </a:ext>
              </a:extLst>
            </p:cNvPr>
            <p:cNvSpPr/>
            <p:nvPr/>
          </p:nvSpPr>
          <p:spPr>
            <a:xfrm>
              <a:off x="6822078" y="1035052"/>
              <a:ext cx="186275" cy="692977"/>
            </a:xfrm>
            <a:custGeom>
              <a:avLst/>
              <a:gdLst/>
              <a:ahLst/>
              <a:cxnLst/>
              <a:rect l="l" t="t" r="r" b="b"/>
              <a:pathLst>
                <a:path w="3463" h="12883" extrusionOk="0">
                  <a:moveTo>
                    <a:pt x="1993" y="1"/>
                  </a:moveTo>
                  <a:lnTo>
                    <a:pt x="1993" y="1"/>
                  </a:lnTo>
                  <a:cubicBezTo>
                    <a:pt x="2013" y="51"/>
                    <a:pt x="2013" y="101"/>
                    <a:pt x="2033" y="142"/>
                  </a:cubicBezTo>
                  <a:cubicBezTo>
                    <a:pt x="2104" y="303"/>
                    <a:pt x="2174" y="464"/>
                    <a:pt x="2245" y="625"/>
                  </a:cubicBezTo>
                  <a:cubicBezTo>
                    <a:pt x="2486" y="1239"/>
                    <a:pt x="2677" y="1853"/>
                    <a:pt x="2778" y="2507"/>
                  </a:cubicBezTo>
                  <a:cubicBezTo>
                    <a:pt x="2808" y="2728"/>
                    <a:pt x="2858" y="2950"/>
                    <a:pt x="2848" y="3171"/>
                  </a:cubicBezTo>
                  <a:cubicBezTo>
                    <a:pt x="2848" y="3272"/>
                    <a:pt x="2858" y="3362"/>
                    <a:pt x="2879" y="3453"/>
                  </a:cubicBezTo>
                  <a:cubicBezTo>
                    <a:pt x="2899" y="3523"/>
                    <a:pt x="2899" y="3604"/>
                    <a:pt x="2899" y="3674"/>
                  </a:cubicBezTo>
                  <a:cubicBezTo>
                    <a:pt x="2899" y="3936"/>
                    <a:pt x="2879" y="4187"/>
                    <a:pt x="2858" y="4449"/>
                  </a:cubicBezTo>
                  <a:cubicBezTo>
                    <a:pt x="2828" y="4801"/>
                    <a:pt x="2798" y="5144"/>
                    <a:pt x="2738" y="5486"/>
                  </a:cubicBezTo>
                  <a:cubicBezTo>
                    <a:pt x="2567" y="6412"/>
                    <a:pt x="2255" y="7297"/>
                    <a:pt x="1852" y="8143"/>
                  </a:cubicBezTo>
                  <a:cubicBezTo>
                    <a:pt x="1580" y="8716"/>
                    <a:pt x="1248" y="9250"/>
                    <a:pt x="896" y="9763"/>
                  </a:cubicBezTo>
                  <a:cubicBezTo>
                    <a:pt x="892" y="9768"/>
                    <a:pt x="888" y="9770"/>
                    <a:pt x="884" y="9770"/>
                  </a:cubicBezTo>
                  <a:cubicBezTo>
                    <a:pt x="853" y="9770"/>
                    <a:pt x="802" y="9678"/>
                    <a:pt x="759" y="9678"/>
                  </a:cubicBezTo>
                  <a:cubicBezTo>
                    <a:pt x="754" y="9678"/>
                    <a:pt x="750" y="9680"/>
                    <a:pt x="745" y="9682"/>
                  </a:cubicBezTo>
                  <a:cubicBezTo>
                    <a:pt x="675" y="9813"/>
                    <a:pt x="624" y="9944"/>
                    <a:pt x="574" y="10015"/>
                  </a:cubicBezTo>
                  <a:cubicBezTo>
                    <a:pt x="503" y="10145"/>
                    <a:pt x="423" y="10266"/>
                    <a:pt x="352" y="10407"/>
                  </a:cubicBezTo>
                  <a:cubicBezTo>
                    <a:pt x="232" y="10608"/>
                    <a:pt x="81" y="10810"/>
                    <a:pt x="51" y="11061"/>
                  </a:cubicBezTo>
                  <a:cubicBezTo>
                    <a:pt x="30" y="11212"/>
                    <a:pt x="0" y="11373"/>
                    <a:pt x="161" y="11484"/>
                  </a:cubicBezTo>
                  <a:cubicBezTo>
                    <a:pt x="171" y="11585"/>
                    <a:pt x="181" y="11685"/>
                    <a:pt x="181" y="11786"/>
                  </a:cubicBezTo>
                  <a:cubicBezTo>
                    <a:pt x="181" y="12148"/>
                    <a:pt x="181" y="12520"/>
                    <a:pt x="181" y="12883"/>
                  </a:cubicBezTo>
                  <a:cubicBezTo>
                    <a:pt x="201" y="12863"/>
                    <a:pt x="232" y="12853"/>
                    <a:pt x="252" y="12822"/>
                  </a:cubicBezTo>
                  <a:cubicBezTo>
                    <a:pt x="503" y="12531"/>
                    <a:pt x="755" y="12239"/>
                    <a:pt x="976" y="11927"/>
                  </a:cubicBezTo>
                  <a:cubicBezTo>
                    <a:pt x="1449" y="11242"/>
                    <a:pt x="1862" y="10528"/>
                    <a:pt x="2204" y="9763"/>
                  </a:cubicBezTo>
                  <a:cubicBezTo>
                    <a:pt x="2546" y="8978"/>
                    <a:pt x="2879" y="8183"/>
                    <a:pt x="3110" y="7348"/>
                  </a:cubicBezTo>
                  <a:cubicBezTo>
                    <a:pt x="3311" y="6593"/>
                    <a:pt x="3462" y="5838"/>
                    <a:pt x="3462" y="5053"/>
                  </a:cubicBezTo>
                  <a:cubicBezTo>
                    <a:pt x="3452" y="4469"/>
                    <a:pt x="3462" y="3886"/>
                    <a:pt x="3362" y="3302"/>
                  </a:cubicBezTo>
                  <a:cubicBezTo>
                    <a:pt x="3211" y="2386"/>
                    <a:pt x="2939" y="1510"/>
                    <a:pt x="2486" y="695"/>
                  </a:cubicBezTo>
                  <a:cubicBezTo>
                    <a:pt x="2345" y="454"/>
                    <a:pt x="2204" y="202"/>
                    <a:pt x="1993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Google Shape;2698;p39">
              <a:extLst>
                <a:ext uri="{FF2B5EF4-FFF2-40B4-BE49-F238E27FC236}">
                  <a16:creationId xmlns:a16="http://schemas.microsoft.com/office/drawing/2014/main" id="{FEC91385-BFE2-81AF-F5C3-845B51B2B3A0}"/>
                </a:ext>
              </a:extLst>
            </p:cNvPr>
            <p:cNvSpPr/>
            <p:nvPr/>
          </p:nvSpPr>
          <p:spPr>
            <a:xfrm>
              <a:off x="5511506" y="1410769"/>
              <a:ext cx="144050" cy="410041"/>
            </a:xfrm>
            <a:custGeom>
              <a:avLst/>
              <a:gdLst/>
              <a:ahLst/>
              <a:cxnLst/>
              <a:rect l="l" t="t" r="r" b="b"/>
              <a:pathLst>
                <a:path w="2678" h="7623" extrusionOk="0">
                  <a:moveTo>
                    <a:pt x="1006" y="0"/>
                  </a:moveTo>
                  <a:cubicBezTo>
                    <a:pt x="966" y="0"/>
                    <a:pt x="936" y="10"/>
                    <a:pt x="896" y="10"/>
                  </a:cubicBezTo>
                  <a:cubicBezTo>
                    <a:pt x="886" y="20"/>
                    <a:pt x="876" y="20"/>
                    <a:pt x="855" y="20"/>
                  </a:cubicBezTo>
                  <a:cubicBezTo>
                    <a:pt x="644" y="222"/>
                    <a:pt x="523" y="473"/>
                    <a:pt x="413" y="735"/>
                  </a:cubicBezTo>
                  <a:cubicBezTo>
                    <a:pt x="161" y="1349"/>
                    <a:pt x="60" y="1993"/>
                    <a:pt x="20" y="2647"/>
                  </a:cubicBezTo>
                  <a:cubicBezTo>
                    <a:pt x="0" y="2889"/>
                    <a:pt x="10" y="3140"/>
                    <a:pt x="10" y="3392"/>
                  </a:cubicBezTo>
                  <a:cubicBezTo>
                    <a:pt x="0" y="3945"/>
                    <a:pt x="81" y="4479"/>
                    <a:pt x="211" y="5002"/>
                  </a:cubicBezTo>
                  <a:cubicBezTo>
                    <a:pt x="423" y="5817"/>
                    <a:pt x="815" y="6512"/>
                    <a:pt x="1449" y="7065"/>
                  </a:cubicBezTo>
                  <a:cubicBezTo>
                    <a:pt x="1651" y="7236"/>
                    <a:pt x="1872" y="7387"/>
                    <a:pt x="2113" y="7498"/>
                  </a:cubicBezTo>
                  <a:cubicBezTo>
                    <a:pt x="2271" y="7568"/>
                    <a:pt x="2428" y="7623"/>
                    <a:pt x="2599" y="7623"/>
                  </a:cubicBezTo>
                  <a:cubicBezTo>
                    <a:pt x="2624" y="7623"/>
                    <a:pt x="2651" y="7621"/>
                    <a:pt x="2677" y="7619"/>
                  </a:cubicBezTo>
                  <a:cubicBezTo>
                    <a:pt x="2647" y="7558"/>
                    <a:pt x="2586" y="7518"/>
                    <a:pt x="2536" y="7478"/>
                  </a:cubicBezTo>
                  <a:cubicBezTo>
                    <a:pt x="2164" y="7136"/>
                    <a:pt x="1832" y="6753"/>
                    <a:pt x="1570" y="6320"/>
                  </a:cubicBezTo>
                  <a:cubicBezTo>
                    <a:pt x="1369" y="5988"/>
                    <a:pt x="1228" y="5636"/>
                    <a:pt x="1167" y="5244"/>
                  </a:cubicBezTo>
                  <a:cubicBezTo>
                    <a:pt x="1107" y="4811"/>
                    <a:pt x="1107" y="4358"/>
                    <a:pt x="1077" y="3915"/>
                  </a:cubicBezTo>
                  <a:cubicBezTo>
                    <a:pt x="1057" y="3432"/>
                    <a:pt x="1077" y="2949"/>
                    <a:pt x="1107" y="2466"/>
                  </a:cubicBezTo>
                  <a:cubicBezTo>
                    <a:pt x="1137" y="1912"/>
                    <a:pt x="1188" y="1359"/>
                    <a:pt x="1258" y="815"/>
                  </a:cubicBezTo>
                  <a:cubicBezTo>
                    <a:pt x="1288" y="614"/>
                    <a:pt x="1308" y="413"/>
                    <a:pt x="1328" y="222"/>
                  </a:cubicBezTo>
                  <a:lnTo>
                    <a:pt x="1328" y="212"/>
                  </a:lnTo>
                  <a:cubicBezTo>
                    <a:pt x="1278" y="61"/>
                    <a:pt x="1137" y="41"/>
                    <a:pt x="1006" y="0"/>
                  </a:cubicBezTo>
                  <a:close/>
                </a:path>
              </a:pathLst>
            </a:custGeom>
            <a:solidFill>
              <a:srgbClr val="D7424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Google Shape;2699;p39">
              <a:extLst>
                <a:ext uri="{FF2B5EF4-FFF2-40B4-BE49-F238E27FC236}">
                  <a16:creationId xmlns:a16="http://schemas.microsoft.com/office/drawing/2014/main" id="{0D3670ED-08E1-7399-4311-DCCFE0E695A4}"/>
                </a:ext>
              </a:extLst>
            </p:cNvPr>
            <p:cNvSpPr/>
            <p:nvPr/>
          </p:nvSpPr>
          <p:spPr>
            <a:xfrm>
              <a:off x="6149714" y="605278"/>
              <a:ext cx="396863" cy="184069"/>
            </a:xfrm>
            <a:custGeom>
              <a:avLst/>
              <a:gdLst/>
              <a:ahLst/>
              <a:cxnLst/>
              <a:rect l="l" t="t" r="r" b="b"/>
              <a:pathLst>
                <a:path w="7378" h="3422" extrusionOk="0">
                  <a:moveTo>
                    <a:pt x="2998" y="0"/>
                  </a:moveTo>
                  <a:cubicBezTo>
                    <a:pt x="2704" y="0"/>
                    <a:pt x="2409" y="15"/>
                    <a:pt x="2114" y="50"/>
                  </a:cubicBezTo>
                  <a:cubicBezTo>
                    <a:pt x="1742" y="101"/>
                    <a:pt x="1379" y="171"/>
                    <a:pt x="1017" y="302"/>
                  </a:cubicBezTo>
                  <a:cubicBezTo>
                    <a:pt x="735" y="402"/>
                    <a:pt x="494" y="574"/>
                    <a:pt x="303" y="795"/>
                  </a:cubicBezTo>
                  <a:cubicBezTo>
                    <a:pt x="111" y="1006"/>
                    <a:pt x="21" y="1248"/>
                    <a:pt x="11" y="1530"/>
                  </a:cubicBezTo>
                  <a:cubicBezTo>
                    <a:pt x="1" y="1801"/>
                    <a:pt x="81" y="2053"/>
                    <a:pt x="162" y="2315"/>
                  </a:cubicBezTo>
                  <a:cubicBezTo>
                    <a:pt x="303" y="2284"/>
                    <a:pt x="443" y="2284"/>
                    <a:pt x="574" y="2234"/>
                  </a:cubicBezTo>
                  <a:cubicBezTo>
                    <a:pt x="655" y="2073"/>
                    <a:pt x="604" y="1882"/>
                    <a:pt x="665" y="1721"/>
                  </a:cubicBezTo>
                  <a:cubicBezTo>
                    <a:pt x="866" y="1177"/>
                    <a:pt x="1289" y="926"/>
                    <a:pt x="1812" y="825"/>
                  </a:cubicBezTo>
                  <a:cubicBezTo>
                    <a:pt x="2083" y="773"/>
                    <a:pt x="2355" y="752"/>
                    <a:pt x="2628" y="752"/>
                  </a:cubicBezTo>
                  <a:cubicBezTo>
                    <a:pt x="3044" y="752"/>
                    <a:pt x="3462" y="803"/>
                    <a:pt x="3875" y="876"/>
                  </a:cubicBezTo>
                  <a:cubicBezTo>
                    <a:pt x="4026" y="896"/>
                    <a:pt x="5687" y="1177"/>
                    <a:pt x="6210" y="1751"/>
                  </a:cubicBezTo>
                  <a:cubicBezTo>
                    <a:pt x="6643" y="2073"/>
                    <a:pt x="6744" y="2445"/>
                    <a:pt x="6532" y="2929"/>
                  </a:cubicBezTo>
                  <a:cubicBezTo>
                    <a:pt x="6482" y="3049"/>
                    <a:pt x="6411" y="3150"/>
                    <a:pt x="6442" y="3291"/>
                  </a:cubicBezTo>
                  <a:cubicBezTo>
                    <a:pt x="6502" y="3361"/>
                    <a:pt x="6572" y="3392"/>
                    <a:pt x="6653" y="3422"/>
                  </a:cubicBezTo>
                  <a:cubicBezTo>
                    <a:pt x="6693" y="3402"/>
                    <a:pt x="6744" y="3381"/>
                    <a:pt x="6774" y="3341"/>
                  </a:cubicBezTo>
                  <a:cubicBezTo>
                    <a:pt x="7156" y="2838"/>
                    <a:pt x="7378" y="2134"/>
                    <a:pt x="7056" y="1489"/>
                  </a:cubicBezTo>
                  <a:cubicBezTo>
                    <a:pt x="6804" y="996"/>
                    <a:pt x="6442" y="644"/>
                    <a:pt x="5938" y="413"/>
                  </a:cubicBezTo>
                  <a:cubicBezTo>
                    <a:pt x="5878" y="392"/>
                    <a:pt x="5818" y="362"/>
                    <a:pt x="5757" y="342"/>
                  </a:cubicBezTo>
                  <a:cubicBezTo>
                    <a:pt x="5053" y="151"/>
                    <a:pt x="4348" y="50"/>
                    <a:pt x="3624" y="20"/>
                  </a:cubicBezTo>
                  <a:cubicBezTo>
                    <a:pt x="3415" y="8"/>
                    <a:pt x="3207" y="0"/>
                    <a:pt x="2998" y="0"/>
                  </a:cubicBezTo>
                  <a:close/>
                </a:path>
              </a:pathLst>
            </a:custGeom>
            <a:solidFill>
              <a:srgbClr val="D7424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Google Shape;2700;p39">
              <a:extLst>
                <a:ext uri="{FF2B5EF4-FFF2-40B4-BE49-F238E27FC236}">
                  <a16:creationId xmlns:a16="http://schemas.microsoft.com/office/drawing/2014/main" id="{3B807F3C-3922-747A-F6C2-0465515DD845}"/>
                </a:ext>
              </a:extLst>
            </p:cNvPr>
            <p:cNvSpPr/>
            <p:nvPr/>
          </p:nvSpPr>
          <p:spPr>
            <a:xfrm>
              <a:off x="6469114" y="627439"/>
              <a:ext cx="119145" cy="190094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0" y="1"/>
                  </a:moveTo>
                  <a:cubicBezTo>
                    <a:pt x="121" y="152"/>
                    <a:pt x="272" y="252"/>
                    <a:pt x="413" y="363"/>
                  </a:cubicBezTo>
                  <a:cubicBezTo>
                    <a:pt x="685" y="574"/>
                    <a:pt x="876" y="836"/>
                    <a:pt x="1037" y="1128"/>
                  </a:cubicBezTo>
                  <a:cubicBezTo>
                    <a:pt x="1188" y="1440"/>
                    <a:pt x="1198" y="1752"/>
                    <a:pt x="1138" y="2084"/>
                  </a:cubicBezTo>
                  <a:cubicBezTo>
                    <a:pt x="1087" y="2335"/>
                    <a:pt x="946" y="2557"/>
                    <a:pt x="816" y="2778"/>
                  </a:cubicBezTo>
                  <a:cubicBezTo>
                    <a:pt x="775" y="2859"/>
                    <a:pt x="725" y="2919"/>
                    <a:pt x="715" y="3010"/>
                  </a:cubicBezTo>
                  <a:cubicBezTo>
                    <a:pt x="977" y="3181"/>
                    <a:pt x="1248" y="3362"/>
                    <a:pt x="1510" y="3533"/>
                  </a:cubicBezTo>
                  <a:cubicBezTo>
                    <a:pt x="1570" y="3473"/>
                    <a:pt x="1621" y="3402"/>
                    <a:pt x="1671" y="3342"/>
                  </a:cubicBezTo>
                  <a:cubicBezTo>
                    <a:pt x="1903" y="3020"/>
                    <a:pt x="2084" y="2668"/>
                    <a:pt x="2144" y="2265"/>
                  </a:cubicBezTo>
                  <a:cubicBezTo>
                    <a:pt x="2215" y="1802"/>
                    <a:pt x="2104" y="1369"/>
                    <a:pt x="1792" y="1007"/>
                  </a:cubicBezTo>
                  <a:cubicBezTo>
                    <a:pt x="1671" y="866"/>
                    <a:pt x="1540" y="745"/>
                    <a:pt x="1389" y="635"/>
                  </a:cubicBezTo>
                  <a:cubicBezTo>
                    <a:pt x="1107" y="433"/>
                    <a:pt x="806" y="272"/>
                    <a:pt x="483" y="152"/>
                  </a:cubicBezTo>
                  <a:cubicBezTo>
                    <a:pt x="322" y="91"/>
                    <a:pt x="172" y="11"/>
                    <a:pt x="0" y="1"/>
                  </a:cubicBezTo>
                  <a:close/>
                </a:path>
              </a:pathLst>
            </a:custGeom>
            <a:solidFill>
              <a:srgbClr val="D7424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2701;p39">
              <a:extLst>
                <a:ext uri="{FF2B5EF4-FFF2-40B4-BE49-F238E27FC236}">
                  <a16:creationId xmlns:a16="http://schemas.microsoft.com/office/drawing/2014/main" id="{0D7FF5E2-6EE3-BB6F-DEC5-E4A7C41AA837}"/>
                </a:ext>
              </a:extLst>
            </p:cNvPr>
            <p:cNvSpPr/>
            <p:nvPr/>
          </p:nvSpPr>
          <p:spPr>
            <a:xfrm>
              <a:off x="5557496" y="1387478"/>
              <a:ext cx="32543" cy="35232"/>
            </a:xfrm>
            <a:custGeom>
              <a:avLst/>
              <a:gdLst/>
              <a:ahLst/>
              <a:cxnLst/>
              <a:rect l="l" t="t" r="r" b="b"/>
              <a:pathLst>
                <a:path w="605" h="655" extrusionOk="0">
                  <a:moveTo>
                    <a:pt x="604" y="0"/>
                  </a:moveTo>
                  <a:cubicBezTo>
                    <a:pt x="343" y="61"/>
                    <a:pt x="161" y="242"/>
                    <a:pt x="0" y="453"/>
                  </a:cubicBezTo>
                  <a:lnTo>
                    <a:pt x="11" y="453"/>
                  </a:lnTo>
                  <a:cubicBezTo>
                    <a:pt x="41" y="484"/>
                    <a:pt x="81" y="474"/>
                    <a:pt x="111" y="504"/>
                  </a:cubicBezTo>
                  <a:cubicBezTo>
                    <a:pt x="232" y="554"/>
                    <a:pt x="353" y="604"/>
                    <a:pt x="473" y="655"/>
                  </a:cubicBezTo>
                  <a:cubicBezTo>
                    <a:pt x="534" y="484"/>
                    <a:pt x="564" y="323"/>
                    <a:pt x="574" y="151"/>
                  </a:cubicBezTo>
                  <a:cubicBezTo>
                    <a:pt x="594" y="121"/>
                    <a:pt x="584" y="91"/>
                    <a:pt x="604" y="61"/>
                  </a:cubicBezTo>
                  <a:cubicBezTo>
                    <a:pt x="604" y="41"/>
                    <a:pt x="604" y="21"/>
                    <a:pt x="604" y="0"/>
                  </a:cubicBezTo>
                  <a:close/>
                </a:path>
              </a:pathLst>
            </a:custGeom>
            <a:solidFill>
              <a:srgbClr val="2F75C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2702;p39">
              <a:extLst>
                <a:ext uri="{FF2B5EF4-FFF2-40B4-BE49-F238E27FC236}">
                  <a16:creationId xmlns:a16="http://schemas.microsoft.com/office/drawing/2014/main" id="{7A4704ED-BCF2-CB9A-9E12-6C9B2557D136}"/>
                </a:ext>
              </a:extLst>
            </p:cNvPr>
            <p:cNvSpPr/>
            <p:nvPr/>
          </p:nvSpPr>
          <p:spPr>
            <a:xfrm>
              <a:off x="5941981" y="811505"/>
              <a:ext cx="24797" cy="13985"/>
            </a:xfrm>
            <a:custGeom>
              <a:avLst/>
              <a:gdLst/>
              <a:ahLst/>
              <a:cxnLst/>
              <a:rect l="l" t="t" r="r" b="b"/>
              <a:pathLst>
                <a:path w="461" h="260" extrusionOk="0">
                  <a:moveTo>
                    <a:pt x="350" y="0"/>
                  </a:moveTo>
                  <a:cubicBezTo>
                    <a:pt x="229" y="41"/>
                    <a:pt x="129" y="141"/>
                    <a:pt x="8" y="202"/>
                  </a:cubicBezTo>
                  <a:cubicBezTo>
                    <a:pt x="1" y="239"/>
                    <a:pt x="4" y="260"/>
                    <a:pt x="27" y="260"/>
                  </a:cubicBezTo>
                  <a:cubicBezTo>
                    <a:pt x="35" y="260"/>
                    <a:pt x="45" y="257"/>
                    <a:pt x="58" y="252"/>
                  </a:cubicBezTo>
                  <a:cubicBezTo>
                    <a:pt x="189" y="181"/>
                    <a:pt x="320" y="111"/>
                    <a:pt x="461" y="51"/>
                  </a:cubicBezTo>
                  <a:lnTo>
                    <a:pt x="451" y="51"/>
                  </a:lnTo>
                  <a:cubicBezTo>
                    <a:pt x="421" y="41"/>
                    <a:pt x="380" y="31"/>
                    <a:pt x="350" y="0"/>
                  </a:cubicBezTo>
                  <a:close/>
                </a:path>
              </a:pathLst>
            </a:custGeom>
            <a:solidFill>
              <a:srgbClr val="7BD5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Google Shape;2703;p39">
              <a:extLst>
                <a:ext uri="{FF2B5EF4-FFF2-40B4-BE49-F238E27FC236}">
                  <a16:creationId xmlns:a16="http://schemas.microsoft.com/office/drawing/2014/main" id="{1B4FD7DE-7D7B-0C53-A1D0-E39532C12CA8}"/>
                </a:ext>
              </a:extLst>
            </p:cNvPr>
            <p:cNvSpPr/>
            <p:nvPr/>
          </p:nvSpPr>
          <p:spPr>
            <a:xfrm>
              <a:off x="5928856" y="822317"/>
              <a:ext cx="16298" cy="10866"/>
            </a:xfrm>
            <a:custGeom>
              <a:avLst/>
              <a:gdLst/>
              <a:ahLst/>
              <a:cxnLst/>
              <a:rect l="l" t="t" r="r" b="b"/>
              <a:pathLst>
                <a:path w="303" h="202" extrusionOk="0">
                  <a:moveTo>
                    <a:pt x="252" y="1"/>
                  </a:moveTo>
                  <a:cubicBezTo>
                    <a:pt x="161" y="51"/>
                    <a:pt x="61" y="101"/>
                    <a:pt x="0" y="202"/>
                  </a:cubicBezTo>
                  <a:cubicBezTo>
                    <a:pt x="111" y="182"/>
                    <a:pt x="212" y="121"/>
                    <a:pt x="302" y="51"/>
                  </a:cubicBezTo>
                  <a:cubicBezTo>
                    <a:pt x="282" y="31"/>
                    <a:pt x="272" y="21"/>
                    <a:pt x="252" y="1"/>
                  </a:cubicBezTo>
                  <a:close/>
                </a:path>
              </a:pathLst>
            </a:custGeom>
            <a:solidFill>
              <a:srgbClr val="6E9C7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2704;p39">
              <a:extLst>
                <a:ext uri="{FF2B5EF4-FFF2-40B4-BE49-F238E27FC236}">
                  <a16:creationId xmlns:a16="http://schemas.microsoft.com/office/drawing/2014/main" id="{7A2A8383-684B-01BE-75CE-A05B821D8708}"/>
                </a:ext>
              </a:extLst>
            </p:cNvPr>
            <p:cNvSpPr/>
            <p:nvPr/>
          </p:nvSpPr>
          <p:spPr>
            <a:xfrm>
              <a:off x="5926167" y="832591"/>
              <a:ext cx="2743" cy="3335"/>
            </a:xfrm>
            <a:custGeom>
              <a:avLst/>
              <a:gdLst/>
              <a:ahLst/>
              <a:cxnLst/>
              <a:rect l="l" t="t" r="r" b="b"/>
              <a:pathLst>
                <a:path w="51" h="62" extrusionOk="0">
                  <a:moveTo>
                    <a:pt x="50" y="1"/>
                  </a:moveTo>
                  <a:cubicBezTo>
                    <a:pt x="30" y="21"/>
                    <a:pt x="10" y="41"/>
                    <a:pt x="0" y="61"/>
                  </a:cubicBezTo>
                  <a:cubicBezTo>
                    <a:pt x="10" y="41"/>
                    <a:pt x="30" y="21"/>
                    <a:pt x="50" y="1"/>
                  </a:cubicBezTo>
                  <a:close/>
                </a:path>
              </a:pathLst>
            </a:custGeom>
            <a:solidFill>
              <a:srgbClr val="6E9C7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Google Shape;2705;p39">
              <a:extLst>
                <a:ext uri="{FF2B5EF4-FFF2-40B4-BE49-F238E27FC236}">
                  <a16:creationId xmlns:a16="http://schemas.microsoft.com/office/drawing/2014/main" id="{9388BA68-186B-FC3E-F663-C25687A3DC81}"/>
                </a:ext>
              </a:extLst>
            </p:cNvPr>
            <p:cNvSpPr/>
            <p:nvPr/>
          </p:nvSpPr>
          <p:spPr>
            <a:xfrm>
              <a:off x="5646248" y="1456382"/>
              <a:ext cx="816963" cy="415259"/>
            </a:xfrm>
            <a:custGeom>
              <a:avLst/>
              <a:gdLst/>
              <a:ahLst/>
              <a:cxnLst/>
              <a:rect l="l" t="t" r="r" b="b"/>
              <a:pathLst>
                <a:path w="15188" h="7720" extrusionOk="0">
                  <a:moveTo>
                    <a:pt x="2437" y="0"/>
                  </a:moveTo>
                  <a:cubicBezTo>
                    <a:pt x="1913" y="0"/>
                    <a:pt x="1388" y="16"/>
                    <a:pt x="866" y="28"/>
                  </a:cubicBezTo>
                  <a:cubicBezTo>
                    <a:pt x="665" y="38"/>
                    <a:pt x="444" y="8"/>
                    <a:pt x="273" y="179"/>
                  </a:cubicBezTo>
                  <a:cubicBezTo>
                    <a:pt x="263" y="219"/>
                    <a:pt x="243" y="259"/>
                    <a:pt x="232" y="300"/>
                  </a:cubicBezTo>
                  <a:cubicBezTo>
                    <a:pt x="51" y="1095"/>
                    <a:pt x="1" y="1900"/>
                    <a:pt x="112" y="2715"/>
                  </a:cubicBezTo>
                  <a:cubicBezTo>
                    <a:pt x="222" y="3510"/>
                    <a:pt x="474" y="4255"/>
                    <a:pt x="877" y="4949"/>
                  </a:cubicBezTo>
                  <a:cubicBezTo>
                    <a:pt x="917" y="5020"/>
                    <a:pt x="957" y="5100"/>
                    <a:pt x="1017" y="5150"/>
                  </a:cubicBezTo>
                  <a:cubicBezTo>
                    <a:pt x="1239" y="5412"/>
                    <a:pt x="1450" y="5694"/>
                    <a:pt x="1742" y="5885"/>
                  </a:cubicBezTo>
                  <a:cubicBezTo>
                    <a:pt x="1811" y="5933"/>
                    <a:pt x="1879" y="5986"/>
                    <a:pt x="1957" y="5986"/>
                  </a:cubicBezTo>
                  <a:cubicBezTo>
                    <a:pt x="1994" y="5986"/>
                    <a:pt x="2033" y="5974"/>
                    <a:pt x="2074" y="5945"/>
                  </a:cubicBezTo>
                  <a:cubicBezTo>
                    <a:pt x="2116" y="5886"/>
                    <a:pt x="2157" y="5851"/>
                    <a:pt x="2205" y="5851"/>
                  </a:cubicBezTo>
                  <a:cubicBezTo>
                    <a:pt x="2238" y="5851"/>
                    <a:pt x="2274" y="5868"/>
                    <a:pt x="2316" y="5905"/>
                  </a:cubicBezTo>
                  <a:cubicBezTo>
                    <a:pt x="2447" y="6016"/>
                    <a:pt x="2537" y="6147"/>
                    <a:pt x="2567" y="6318"/>
                  </a:cubicBezTo>
                  <a:cubicBezTo>
                    <a:pt x="2738" y="6590"/>
                    <a:pt x="3040" y="6620"/>
                    <a:pt x="3312" y="6700"/>
                  </a:cubicBezTo>
                  <a:cubicBezTo>
                    <a:pt x="3584" y="6720"/>
                    <a:pt x="3765" y="6932"/>
                    <a:pt x="3996" y="7002"/>
                  </a:cubicBezTo>
                  <a:cubicBezTo>
                    <a:pt x="4600" y="7264"/>
                    <a:pt x="5244" y="7375"/>
                    <a:pt x="5878" y="7505"/>
                  </a:cubicBezTo>
                  <a:cubicBezTo>
                    <a:pt x="6575" y="7650"/>
                    <a:pt x="7282" y="7720"/>
                    <a:pt x="7991" y="7720"/>
                  </a:cubicBezTo>
                  <a:cubicBezTo>
                    <a:pt x="8316" y="7720"/>
                    <a:pt x="8642" y="7705"/>
                    <a:pt x="8968" y="7677"/>
                  </a:cubicBezTo>
                  <a:cubicBezTo>
                    <a:pt x="9934" y="7596"/>
                    <a:pt x="10870" y="7415"/>
                    <a:pt x="11776" y="7053"/>
                  </a:cubicBezTo>
                  <a:cubicBezTo>
                    <a:pt x="12601" y="6730"/>
                    <a:pt x="13316" y="6237"/>
                    <a:pt x="13920" y="5573"/>
                  </a:cubicBezTo>
                  <a:cubicBezTo>
                    <a:pt x="13990" y="5503"/>
                    <a:pt x="14030" y="5412"/>
                    <a:pt x="14071" y="5322"/>
                  </a:cubicBezTo>
                  <a:cubicBezTo>
                    <a:pt x="14131" y="5211"/>
                    <a:pt x="14181" y="5080"/>
                    <a:pt x="14332" y="5040"/>
                  </a:cubicBezTo>
                  <a:cubicBezTo>
                    <a:pt x="14695" y="4889"/>
                    <a:pt x="14866" y="4567"/>
                    <a:pt x="15047" y="4245"/>
                  </a:cubicBezTo>
                  <a:cubicBezTo>
                    <a:pt x="15127" y="4033"/>
                    <a:pt x="15168" y="3812"/>
                    <a:pt x="15188" y="3591"/>
                  </a:cubicBezTo>
                  <a:cubicBezTo>
                    <a:pt x="15137" y="3419"/>
                    <a:pt x="14996" y="3339"/>
                    <a:pt x="14856" y="3268"/>
                  </a:cubicBezTo>
                  <a:cubicBezTo>
                    <a:pt x="14483" y="3097"/>
                    <a:pt x="14131" y="2886"/>
                    <a:pt x="13759" y="2715"/>
                  </a:cubicBezTo>
                  <a:cubicBezTo>
                    <a:pt x="11897" y="1809"/>
                    <a:pt x="9954" y="1145"/>
                    <a:pt x="7942" y="682"/>
                  </a:cubicBezTo>
                  <a:cubicBezTo>
                    <a:pt x="6482" y="340"/>
                    <a:pt x="5003" y="118"/>
                    <a:pt x="3503" y="28"/>
                  </a:cubicBezTo>
                  <a:cubicBezTo>
                    <a:pt x="3149" y="7"/>
                    <a:pt x="2793" y="0"/>
                    <a:pt x="2437" y="0"/>
                  </a:cubicBezTo>
                  <a:close/>
                </a:path>
              </a:pathLst>
            </a:custGeom>
            <a:solidFill>
              <a:srgbClr val="2F75C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2706;p39">
              <a:extLst>
                <a:ext uri="{FF2B5EF4-FFF2-40B4-BE49-F238E27FC236}">
                  <a16:creationId xmlns:a16="http://schemas.microsoft.com/office/drawing/2014/main" id="{156E3D3F-47C4-C356-4DDA-D5817F4AB0D2}"/>
                </a:ext>
              </a:extLst>
            </p:cNvPr>
            <p:cNvSpPr/>
            <p:nvPr/>
          </p:nvSpPr>
          <p:spPr>
            <a:xfrm>
              <a:off x="5661417" y="1400387"/>
              <a:ext cx="808302" cy="249155"/>
            </a:xfrm>
            <a:custGeom>
              <a:avLst/>
              <a:gdLst/>
              <a:ahLst/>
              <a:cxnLst/>
              <a:rect l="l" t="t" r="r" b="b"/>
              <a:pathLst>
                <a:path w="15027" h="4632" extrusionOk="0">
                  <a:moveTo>
                    <a:pt x="1712" y="1"/>
                  </a:moveTo>
                  <a:cubicBezTo>
                    <a:pt x="1338" y="1"/>
                    <a:pt x="970" y="44"/>
                    <a:pt x="595" y="62"/>
                  </a:cubicBezTo>
                  <a:cubicBezTo>
                    <a:pt x="544" y="62"/>
                    <a:pt x="494" y="83"/>
                    <a:pt x="444" y="93"/>
                  </a:cubicBezTo>
                  <a:cubicBezTo>
                    <a:pt x="373" y="103"/>
                    <a:pt x="333" y="153"/>
                    <a:pt x="303" y="213"/>
                  </a:cubicBezTo>
                  <a:cubicBezTo>
                    <a:pt x="172" y="545"/>
                    <a:pt x="51" y="868"/>
                    <a:pt x="1" y="1220"/>
                  </a:cubicBezTo>
                  <a:cubicBezTo>
                    <a:pt x="293" y="1200"/>
                    <a:pt x="584" y="1180"/>
                    <a:pt x="876" y="1169"/>
                  </a:cubicBezTo>
                  <a:cubicBezTo>
                    <a:pt x="1231" y="1158"/>
                    <a:pt x="1585" y="1150"/>
                    <a:pt x="1939" y="1150"/>
                  </a:cubicBezTo>
                  <a:cubicBezTo>
                    <a:pt x="2481" y="1150"/>
                    <a:pt x="3022" y="1167"/>
                    <a:pt x="3563" y="1210"/>
                  </a:cubicBezTo>
                  <a:cubicBezTo>
                    <a:pt x="4117" y="1250"/>
                    <a:pt x="4681" y="1300"/>
                    <a:pt x="5234" y="1381"/>
                  </a:cubicBezTo>
                  <a:cubicBezTo>
                    <a:pt x="6019" y="1492"/>
                    <a:pt x="6804" y="1632"/>
                    <a:pt x="7579" y="1814"/>
                  </a:cubicBezTo>
                  <a:cubicBezTo>
                    <a:pt x="10155" y="2407"/>
                    <a:pt x="12611" y="3323"/>
                    <a:pt x="14906" y="4632"/>
                  </a:cubicBezTo>
                  <a:lnTo>
                    <a:pt x="14916" y="4632"/>
                  </a:lnTo>
                  <a:cubicBezTo>
                    <a:pt x="14976" y="4400"/>
                    <a:pt x="14976" y="4148"/>
                    <a:pt x="15006" y="3907"/>
                  </a:cubicBezTo>
                  <a:cubicBezTo>
                    <a:pt x="15026" y="3756"/>
                    <a:pt x="14976" y="3615"/>
                    <a:pt x="14825" y="3524"/>
                  </a:cubicBezTo>
                  <a:cubicBezTo>
                    <a:pt x="14584" y="3373"/>
                    <a:pt x="14352" y="3212"/>
                    <a:pt x="14111" y="3072"/>
                  </a:cubicBezTo>
                  <a:cubicBezTo>
                    <a:pt x="13587" y="2770"/>
                    <a:pt x="13044" y="2498"/>
                    <a:pt x="12490" y="2256"/>
                  </a:cubicBezTo>
                  <a:cubicBezTo>
                    <a:pt x="11564" y="1844"/>
                    <a:pt x="10618" y="1512"/>
                    <a:pt x="9662" y="1220"/>
                  </a:cubicBezTo>
                  <a:cubicBezTo>
                    <a:pt x="8686" y="928"/>
                    <a:pt x="7690" y="676"/>
                    <a:pt x="6683" y="485"/>
                  </a:cubicBezTo>
                  <a:cubicBezTo>
                    <a:pt x="6130" y="374"/>
                    <a:pt x="5566" y="284"/>
                    <a:pt x="5003" y="203"/>
                  </a:cubicBezTo>
                  <a:cubicBezTo>
                    <a:pt x="4681" y="163"/>
                    <a:pt x="4359" y="123"/>
                    <a:pt x="4026" y="93"/>
                  </a:cubicBezTo>
                  <a:cubicBezTo>
                    <a:pt x="3654" y="62"/>
                    <a:pt x="3282" y="22"/>
                    <a:pt x="2909" y="12"/>
                  </a:cubicBezTo>
                  <a:cubicBezTo>
                    <a:pt x="2728" y="7"/>
                    <a:pt x="2547" y="7"/>
                    <a:pt x="2366" y="7"/>
                  </a:cubicBezTo>
                  <a:cubicBezTo>
                    <a:pt x="2185" y="7"/>
                    <a:pt x="2004" y="7"/>
                    <a:pt x="1822" y="2"/>
                  </a:cubicBezTo>
                  <a:cubicBezTo>
                    <a:pt x="1786" y="1"/>
                    <a:pt x="1749" y="1"/>
                    <a:pt x="1712" y="1"/>
                  </a:cubicBezTo>
                  <a:close/>
                </a:path>
              </a:pathLst>
            </a:custGeom>
            <a:solidFill>
              <a:srgbClr val="D7424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2707;p39">
              <a:extLst>
                <a:ext uri="{FF2B5EF4-FFF2-40B4-BE49-F238E27FC236}">
                  <a16:creationId xmlns:a16="http://schemas.microsoft.com/office/drawing/2014/main" id="{2FEF9865-4208-A6EE-E341-C125843767E1}"/>
                </a:ext>
              </a:extLst>
            </p:cNvPr>
            <p:cNvSpPr/>
            <p:nvPr/>
          </p:nvSpPr>
          <p:spPr>
            <a:xfrm>
              <a:off x="5700952" y="1684662"/>
              <a:ext cx="754674" cy="243238"/>
            </a:xfrm>
            <a:custGeom>
              <a:avLst/>
              <a:gdLst/>
              <a:ahLst/>
              <a:cxnLst/>
              <a:rect l="l" t="t" r="r" b="b"/>
              <a:pathLst>
                <a:path w="14030" h="4522" extrusionOk="0">
                  <a:moveTo>
                    <a:pt x="14030" y="1"/>
                  </a:moveTo>
                  <a:lnTo>
                    <a:pt x="14030" y="1"/>
                  </a:lnTo>
                  <a:cubicBezTo>
                    <a:pt x="13929" y="81"/>
                    <a:pt x="13829" y="172"/>
                    <a:pt x="13758" y="282"/>
                  </a:cubicBezTo>
                  <a:cubicBezTo>
                    <a:pt x="13668" y="413"/>
                    <a:pt x="13547" y="514"/>
                    <a:pt x="13436" y="635"/>
                  </a:cubicBezTo>
                  <a:cubicBezTo>
                    <a:pt x="13396" y="675"/>
                    <a:pt x="13345" y="705"/>
                    <a:pt x="13285" y="705"/>
                  </a:cubicBezTo>
                  <a:cubicBezTo>
                    <a:pt x="13245" y="816"/>
                    <a:pt x="13265" y="947"/>
                    <a:pt x="13215" y="1067"/>
                  </a:cubicBezTo>
                  <a:cubicBezTo>
                    <a:pt x="13166" y="1190"/>
                    <a:pt x="13097" y="1273"/>
                    <a:pt x="12976" y="1273"/>
                  </a:cubicBezTo>
                  <a:cubicBezTo>
                    <a:pt x="12948" y="1273"/>
                    <a:pt x="12917" y="1268"/>
                    <a:pt x="12883" y="1259"/>
                  </a:cubicBezTo>
                  <a:cubicBezTo>
                    <a:pt x="12842" y="1289"/>
                    <a:pt x="12802" y="1319"/>
                    <a:pt x="12762" y="1349"/>
                  </a:cubicBezTo>
                  <a:cubicBezTo>
                    <a:pt x="12540" y="1591"/>
                    <a:pt x="12289" y="1792"/>
                    <a:pt x="12027" y="1993"/>
                  </a:cubicBezTo>
                  <a:cubicBezTo>
                    <a:pt x="11745" y="2195"/>
                    <a:pt x="11453" y="2376"/>
                    <a:pt x="11141" y="2517"/>
                  </a:cubicBezTo>
                  <a:cubicBezTo>
                    <a:pt x="10729" y="2718"/>
                    <a:pt x="10296" y="2879"/>
                    <a:pt x="9853" y="3000"/>
                  </a:cubicBezTo>
                  <a:cubicBezTo>
                    <a:pt x="9219" y="3161"/>
                    <a:pt x="8585" y="3302"/>
                    <a:pt x="7931" y="3322"/>
                  </a:cubicBezTo>
                  <a:cubicBezTo>
                    <a:pt x="7881" y="3322"/>
                    <a:pt x="7830" y="3322"/>
                    <a:pt x="7780" y="3342"/>
                  </a:cubicBezTo>
                  <a:cubicBezTo>
                    <a:pt x="7679" y="3372"/>
                    <a:pt x="7569" y="3372"/>
                    <a:pt x="7458" y="3372"/>
                  </a:cubicBezTo>
                  <a:lnTo>
                    <a:pt x="6653" y="3372"/>
                  </a:lnTo>
                  <a:cubicBezTo>
                    <a:pt x="6592" y="3362"/>
                    <a:pt x="6522" y="3372"/>
                    <a:pt x="6452" y="3352"/>
                  </a:cubicBezTo>
                  <a:cubicBezTo>
                    <a:pt x="6311" y="3322"/>
                    <a:pt x="6170" y="3322"/>
                    <a:pt x="6029" y="3322"/>
                  </a:cubicBezTo>
                  <a:cubicBezTo>
                    <a:pt x="5968" y="3312"/>
                    <a:pt x="5918" y="3312"/>
                    <a:pt x="5858" y="3312"/>
                  </a:cubicBezTo>
                  <a:cubicBezTo>
                    <a:pt x="5656" y="3282"/>
                    <a:pt x="5465" y="3241"/>
                    <a:pt x="5264" y="3221"/>
                  </a:cubicBezTo>
                  <a:cubicBezTo>
                    <a:pt x="4831" y="3171"/>
                    <a:pt x="4409" y="3070"/>
                    <a:pt x="3986" y="2960"/>
                  </a:cubicBezTo>
                  <a:cubicBezTo>
                    <a:pt x="3644" y="2869"/>
                    <a:pt x="3312" y="2758"/>
                    <a:pt x="2979" y="2668"/>
                  </a:cubicBezTo>
                  <a:cubicBezTo>
                    <a:pt x="2931" y="2758"/>
                    <a:pt x="2876" y="2798"/>
                    <a:pt x="2806" y="2798"/>
                  </a:cubicBezTo>
                  <a:cubicBezTo>
                    <a:pt x="2760" y="2798"/>
                    <a:pt x="2708" y="2780"/>
                    <a:pt x="2647" y="2748"/>
                  </a:cubicBezTo>
                  <a:cubicBezTo>
                    <a:pt x="2506" y="2648"/>
                    <a:pt x="2355" y="2557"/>
                    <a:pt x="2325" y="2366"/>
                  </a:cubicBezTo>
                  <a:cubicBezTo>
                    <a:pt x="2094" y="2325"/>
                    <a:pt x="1882" y="2225"/>
                    <a:pt x="1681" y="2114"/>
                  </a:cubicBezTo>
                  <a:cubicBezTo>
                    <a:pt x="1641" y="2094"/>
                    <a:pt x="1631" y="2054"/>
                    <a:pt x="1621" y="2013"/>
                  </a:cubicBezTo>
                  <a:cubicBezTo>
                    <a:pt x="1460" y="1983"/>
                    <a:pt x="1339" y="1893"/>
                    <a:pt x="1238" y="1772"/>
                  </a:cubicBezTo>
                  <a:cubicBezTo>
                    <a:pt x="1188" y="1722"/>
                    <a:pt x="1145" y="1651"/>
                    <a:pt x="1069" y="1651"/>
                  </a:cubicBezTo>
                  <a:cubicBezTo>
                    <a:pt x="1053" y="1651"/>
                    <a:pt x="1036" y="1654"/>
                    <a:pt x="1017" y="1661"/>
                  </a:cubicBezTo>
                  <a:cubicBezTo>
                    <a:pt x="999" y="1672"/>
                    <a:pt x="982" y="1676"/>
                    <a:pt x="965" y="1676"/>
                  </a:cubicBezTo>
                  <a:cubicBezTo>
                    <a:pt x="933" y="1676"/>
                    <a:pt x="902" y="1661"/>
                    <a:pt x="876" y="1641"/>
                  </a:cubicBezTo>
                  <a:cubicBezTo>
                    <a:pt x="655" y="1460"/>
                    <a:pt x="403" y="1299"/>
                    <a:pt x="212" y="1088"/>
                  </a:cubicBezTo>
                  <a:cubicBezTo>
                    <a:pt x="151" y="1017"/>
                    <a:pt x="91" y="947"/>
                    <a:pt x="0" y="906"/>
                  </a:cubicBezTo>
                  <a:lnTo>
                    <a:pt x="0" y="906"/>
                  </a:lnTo>
                  <a:cubicBezTo>
                    <a:pt x="21" y="997"/>
                    <a:pt x="91" y="1067"/>
                    <a:pt x="141" y="1148"/>
                  </a:cubicBezTo>
                  <a:cubicBezTo>
                    <a:pt x="594" y="1792"/>
                    <a:pt x="1158" y="2325"/>
                    <a:pt x="1812" y="2758"/>
                  </a:cubicBezTo>
                  <a:cubicBezTo>
                    <a:pt x="2627" y="3302"/>
                    <a:pt x="3513" y="3694"/>
                    <a:pt x="4449" y="3976"/>
                  </a:cubicBezTo>
                  <a:cubicBezTo>
                    <a:pt x="5405" y="4258"/>
                    <a:pt x="6381" y="4439"/>
                    <a:pt x="7377" y="4499"/>
                  </a:cubicBezTo>
                  <a:cubicBezTo>
                    <a:pt x="7610" y="4514"/>
                    <a:pt x="7841" y="4521"/>
                    <a:pt x="8072" y="4521"/>
                  </a:cubicBezTo>
                  <a:cubicBezTo>
                    <a:pt x="8808" y="4521"/>
                    <a:pt x="9533" y="4444"/>
                    <a:pt x="10246" y="4268"/>
                  </a:cubicBezTo>
                  <a:cubicBezTo>
                    <a:pt x="11393" y="3996"/>
                    <a:pt x="12299" y="3382"/>
                    <a:pt x="12973" y="2426"/>
                  </a:cubicBezTo>
                  <a:cubicBezTo>
                    <a:pt x="13245" y="2034"/>
                    <a:pt x="13466" y="1631"/>
                    <a:pt x="13647" y="1198"/>
                  </a:cubicBezTo>
                  <a:cubicBezTo>
                    <a:pt x="13808" y="806"/>
                    <a:pt x="13949" y="413"/>
                    <a:pt x="14030" y="1"/>
                  </a:cubicBezTo>
                  <a:close/>
                </a:path>
              </a:pathLst>
            </a:custGeom>
            <a:solidFill>
              <a:srgbClr val="2F75C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2708;p39">
              <a:extLst>
                <a:ext uri="{FF2B5EF4-FFF2-40B4-BE49-F238E27FC236}">
                  <a16:creationId xmlns:a16="http://schemas.microsoft.com/office/drawing/2014/main" id="{D407004E-13BF-AC80-3664-A1F302263FE2}"/>
                </a:ext>
              </a:extLst>
            </p:cNvPr>
            <p:cNvSpPr/>
            <p:nvPr/>
          </p:nvSpPr>
          <p:spPr>
            <a:xfrm>
              <a:off x="6528659" y="1586282"/>
              <a:ext cx="304559" cy="101878"/>
            </a:xfrm>
            <a:custGeom>
              <a:avLst/>
              <a:gdLst/>
              <a:ahLst/>
              <a:cxnLst/>
              <a:rect l="l" t="t" r="r" b="b"/>
              <a:pathLst>
                <a:path w="5662" h="1894" extrusionOk="0">
                  <a:moveTo>
                    <a:pt x="5284" y="1"/>
                  </a:moveTo>
                  <a:cubicBezTo>
                    <a:pt x="5258" y="1"/>
                    <a:pt x="5231" y="3"/>
                    <a:pt x="5204" y="8"/>
                  </a:cubicBezTo>
                  <a:cubicBezTo>
                    <a:pt x="5143" y="28"/>
                    <a:pt x="5103" y="68"/>
                    <a:pt x="5073" y="119"/>
                  </a:cubicBezTo>
                  <a:cubicBezTo>
                    <a:pt x="4972" y="240"/>
                    <a:pt x="4851" y="350"/>
                    <a:pt x="4721" y="431"/>
                  </a:cubicBezTo>
                  <a:cubicBezTo>
                    <a:pt x="4338" y="662"/>
                    <a:pt x="3925" y="813"/>
                    <a:pt x="3483" y="864"/>
                  </a:cubicBezTo>
                  <a:cubicBezTo>
                    <a:pt x="3209" y="922"/>
                    <a:pt x="2935" y="960"/>
                    <a:pt x="2661" y="960"/>
                  </a:cubicBezTo>
                  <a:cubicBezTo>
                    <a:pt x="2512" y="960"/>
                    <a:pt x="2363" y="949"/>
                    <a:pt x="2215" y="924"/>
                  </a:cubicBezTo>
                  <a:cubicBezTo>
                    <a:pt x="2184" y="926"/>
                    <a:pt x="2153" y="927"/>
                    <a:pt x="2122" y="927"/>
                  </a:cubicBezTo>
                  <a:cubicBezTo>
                    <a:pt x="1894" y="927"/>
                    <a:pt x="1673" y="865"/>
                    <a:pt x="1460" y="803"/>
                  </a:cubicBezTo>
                  <a:cubicBezTo>
                    <a:pt x="1248" y="763"/>
                    <a:pt x="1047" y="692"/>
                    <a:pt x="866" y="582"/>
                  </a:cubicBezTo>
                  <a:cubicBezTo>
                    <a:pt x="765" y="562"/>
                    <a:pt x="685" y="501"/>
                    <a:pt x="594" y="451"/>
                  </a:cubicBezTo>
                  <a:cubicBezTo>
                    <a:pt x="544" y="431"/>
                    <a:pt x="494" y="391"/>
                    <a:pt x="443" y="370"/>
                  </a:cubicBezTo>
                  <a:cubicBezTo>
                    <a:pt x="407" y="355"/>
                    <a:pt x="370" y="347"/>
                    <a:pt x="336" y="347"/>
                  </a:cubicBezTo>
                  <a:cubicBezTo>
                    <a:pt x="237" y="347"/>
                    <a:pt x="154" y="409"/>
                    <a:pt x="131" y="521"/>
                  </a:cubicBezTo>
                  <a:cubicBezTo>
                    <a:pt x="91" y="702"/>
                    <a:pt x="21" y="884"/>
                    <a:pt x="0" y="1075"/>
                  </a:cubicBezTo>
                  <a:cubicBezTo>
                    <a:pt x="31" y="1236"/>
                    <a:pt x="172" y="1296"/>
                    <a:pt x="292" y="1367"/>
                  </a:cubicBezTo>
                  <a:cubicBezTo>
                    <a:pt x="1010" y="1744"/>
                    <a:pt x="1778" y="1894"/>
                    <a:pt x="2581" y="1894"/>
                  </a:cubicBezTo>
                  <a:cubicBezTo>
                    <a:pt x="2656" y="1894"/>
                    <a:pt x="2732" y="1893"/>
                    <a:pt x="2808" y="1890"/>
                  </a:cubicBezTo>
                  <a:cubicBezTo>
                    <a:pt x="3704" y="1850"/>
                    <a:pt x="4509" y="1588"/>
                    <a:pt x="5264" y="1105"/>
                  </a:cubicBezTo>
                  <a:cubicBezTo>
                    <a:pt x="5395" y="1014"/>
                    <a:pt x="5526" y="924"/>
                    <a:pt x="5566" y="753"/>
                  </a:cubicBezTo>
                  <a:cubicBezTo>
                    <a:pt x="5566" y="672"/>
                    <a:pt x="5606" y="592"/>
                    <a:pt x="5616" y="511"/>
                  </a:cubicBezTo>
                  <a:cubicBezTo>
                    <a:pt x="5662" y="203"/>
                    <a:pt x="5519" y="1"/>
                    <a:pt x="5284" y="1"/>
                  </a:cubicBezTo>
                  <a:close/>
                </a:path>
              </a:pathLst>
            </a:custGeom>
            <a:solidFill>
              <a:srgbClr val="2F75C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2709;p39">
              <a:extLst>
                <a:ext uri="{FF2B5EF4-FFF2-40B4-BE49-F238E27FC236}">
                  <a16:creationId xmlns:a16="http://schemas.microsoft.com/office/drawing/2014/main" id="{71CA4266-98DF-9BAB-F6B5-7E5B5C3974DC}"/>
                </a:ext>
              </a:extLst>
            </p:cNvPr>
            <p:cNvSpPr/>
            <p:nvPr/>
          </p:nvSpPr>
          <p:spPr>
            <a:xfrm>
              <a:off x="6588203" y="1292702"/>
              <a:ext cx="19526" cy="51531"/>
            </a:xfrm>
            <a:custGeom>
              <a:avLst/>
              <a:gdLst/>
              <a:ahLst/>
              <a:cxnLst/>
              <a:rect l="l" t="t" r="r" b="b"/>
              <a:pathLst>
                <a:path w="363" h="958" extrusionOk="0">
                  <a:moveTo>
                    <a:pt x="134" y="0"/>
                  </a:moveTo>
                  <a:cubicBezTo>
                    <a:pt x="127" y="0"/>
                    <a:pt x="119" y="1"/>
                    <a:pt x="111" y="1"/>
                  </a:cubicBezTo>
                  <a:cubicBezTo>
                    <a:pt x="41" y="92"/>
                    <a:pt x="1" y="182"/>
                    <a:pt x="11" y="293"/>
                  </a:cubicBezTo>
                  <a:cubicBezTo>
                    <a:pt x="21" y="424"/>
                    <a:pt x="11" y="555"/>
                    <a:pt x="11" y="696"/>
                  </a:cubicBezTo>
                  <a:cubicBezTo>
                    <a:pt x="11" y="756"/>
                    <a:pt x="21" y="827"/>
                    <a:pt x="61" y="877"/>
                  </a:cubicBezTo>
                  <a:cubicBezTo>
                    <a:pt x="111" y="947"/>
                    <a:pt x="182" y="957"/>
                    <a:pt x="262" y="957"/>
                  </a:cubicBezTo>
                  <a:cubicBezTo>
                    <a:pt x="313" y="927"/>
                    <a:pt x="353" y="877"/>
                    <a:pt x="353" y="816"/>
                  </a:cubicBezTo>
                  <a:cubicBezTo>
                    <a:pt x="353" y="615"/>
                    <a:pt x="363" y="404"/>
                    <a:pt x="343" y="203"/>
                  </a:cubicBezTo>
                  <a:cubicBezTo>
                    <a:pt x="333" y="79"/>
                    <a:pt x="261" y="0"/>
                    <a:pt x="134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2710;p39">
              <a:extLst>
                <a:ext uri="{FF2B5EF4-FFF2-40B4-BE49-F238E27FC236}">
                  <a16:creationId xmlns:a16="http://schemas.microsoft.com/office/drawing/2014/main" id="{71D887F5-23EB-7CAE-F842-6592EF5E39D5}"/>
                </a:ext>
              </a:extLst>
            </p:cNvPr>
            <p:cNvSpPr/>
            <p:nvPr/>
          </p:nvSpPr>
          <p:spPr>
            <a:xfrm>
              <a:off x="6577392" y="1465418"/>
              <a:ext cx="19526" cy="52015"/>
            </a:xfrm>
            <a:custGeom>
              <a:avLst/>
              <a:gdLst/>
              <a:ahLst/>
              <a:cxnLst/>
              <a:rect l="l" t="t" r="r" b="b"/>
              <a:pathLst>
                <a:path w="363" h="967" extrusionOk="0">
                  <a:moveTo>
                    <a:pt x="262" y="1"/>
                  </a:moveTo>
                  <a:cubicBezTo>
                    <a:pt x="131" y="11"/>
                    <a:pt x="71" y="71"/>
                    <a:pt x="51" y="202"/>
                  </a:cubicBezTo>
                  <a:cubicBezTo>
                    <a:pt x="10" y="383"/>
                    <a:pt x="0" y="574"/>
                    <a:pt x="10" y="766"/>
                  </a:cubicBezTo>
                  <a:cubicBezTo>
                    <a:pt x="20" y="917"/>
                    <a:pt x="51" y="937"/>
                    <a:pt x="212" y="967"/>
                  </a:cubicBezTo>
                  <a:lnTo>
                    <a:pt x="262" y="967"/>
                  </a:lnTo>
                  <a:cubicBezTo>
                    <a:pt x="302" y="896"/>
                    <a:pt x="352" y="826"/>
                    <a:pt x="352" y="735"/>
                  </a:cubicBezTo>
                  <a:cubicBezTo>
                    <a:pt x="352" y="554"/>
                    <a:pt x="363" y="373"/>
                    <a:pt x="363" y="192"/>
                  </a:cubicBezTo>
                  <a:cubicBezTo>
                    <a:pt x="363" y="111"/>
                    <a:pt x="332" y="51"/>
                    <a:pt x="262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2711;p39">
              <a:extLst>
                <a:ext uri="{FF2B5EF4-FFF2-40B4-BE49-F238E27FC236}">
                  <a16:creationId xmlns:a16="http://schemas.microsoft.com/office/drawing/2014/main" id="{F452FD84-1EB5-DDDB-9973-E04861F0E9F0}"/>
                </a:ext>
              </a:extLst>
            </p:cNvPr>
            <p:cNvSpPr/>
            <p:nvPr/>
          </p:nvSpPr>
          <p:spPr>
            <a:xfrm>
              <a:off x="6580081" y="1195290"/>
              <a:ext cx="22807" cy="48788"/>
            </a:xfrm>
            <a:custGeom>
              <a:avLst/>
              <a:gdLst/>
              <a:ahLst/>
              <a:cxnLst/>
              <a:rect l="l" t="t" r="r" b="b"/>
              <a:pathLst>
                <a:path w="424" h="907" extrusionOk="0">
                  <a:moveTo>
                    <a:pt x="252" y="1"/>
                  </a:moveTo>
                  <a:cubicBezTo>
                    <a:pt x="222" y="1"/>
                    <a:pt x="192" y="1"/>
                    <a:pt x="162" y="11"/>
                  </a:cubicBezTo>
                  <a:cubicBezTo>
                    <a:pt x="61" y="21"/>
                    <a:pt x="21" y="61"/>
                    <a:pt x="11" y="152"/>
                  </a:cubicBezTo>
                  <a:cubicBezTo>
                    <a:pt x="11" y="202"/>
                    <a:pt x="1" y="262"/>
                    <a:pt x="11" y="323"/>
                  </a:cubicBezTo>
                  <a:cubicBezTo>
                    <a:pt x="31" y="444"/>
                    <a:pt x="41" y="574"/>
                    <a:pt x="61" y="695"/>
                  </a:cubicBezTo>
                  <a:cubicBezTo>
                    <a:pt x="81" y="856"/>
                    <a:pt x="121" y="896"/>
                    <a:pt x="313" y="907"/>
                  </a:cubicBezTo>
                  <a:lnTo>
                    <a:pt x="353" y="907"/>
                  </a:lnTo>
                  <a:cubicBezTo>
                    <a:pt x="423" y="786"/>
                    <a:pt x="413" y="665"/>
                    <a:pt x="393" y="544"/>
                  </a:cubicBezTo>
                  <a:cubicBezTo>
                    <a:pt x="383" y="484"/>
                    <a:pt x="363" y="413"/>
                    <a:pt x="363" y="353"/>
                  </a:cubicBezTo>
                  <a:cubicBezTo>
                    <a:pt x="363" y="222"/>
                    <a:pt x="323" y="111"/>
                    <a:pt x="252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Google Shape;2712;p39">
              <a:extLst>
                <a:ext uri="{FF2B5EF4-FFF2-40B4-BE49-F238E27FC236}">
                  <a16:creationId xmlns:a16="http://schemas.microsoft.com/office/drawing/2014/main" id="{ED752CBB-A5BF-F108-DDA0-FC92FABC1FF7}"/>
                </a:ext>
              </a:extLst>
            </p:cNvPr>
            <p:cNvSpPr/>
            <p:nvPr/>
          </p:nvSpPr>
          <p:spPr>
            <a:xfrm>
              <a:off x="6563837" y="1108690"/>
              <a:ext cx="26034" cy="49325"/>
            </a:xfrm>
            <a:custGeom>
              <a:avLst/>
              <a:gdLst/>
              <a:ahLst/>
              <a:cxnLst/>
              <a:rect l="l" t="t" r="r" b="b"/>
              <a:pathLst>
                <a:path w="484" h="917" extrusionOk="0">
                  <a:moveTo>
                    <a:pt x="262" y="1"/>
                  </a:moveTo>
                  <a:cubicBezTo>
                    <a:pt x="237" y="6"/>
                    <a:pt x="212" y="6"/>
                    <a:pt x="187" y="6"/>
                  </a:cubicBezTo>
                  <a:cubicBezTo>
                    <a:pt x="162" y="6"/>
                    <a:pt x="136" y="6"/>
                    <a:pt x="111" y="11"/>
                  </a:cubicBezTo>
                  <a:cubicBezTo>
                    <a:pt x="61" y="11"/>
                    <a:pt x="21" y="51"/>
                    <a:pt x="21" y="101"/>
                  </a:cubicBezTo>
                  <a:cubicBezTo>
                    <a:pt x="11" y="141"/>
                    <a:pt x="1" y="192"/>
                    <a:pt x="11" y="232"/>
                  </a:cubicBezTo>
                  <a:cubicBezTo>
                    <a:pt x="41" y="403"/>
                    <a:pt x="81" y="574"/>
                    <a:pt x="121" y="735"/>
                  </a:cubicBezTo>
                  <a:cubicBezTo>
                    <a:pt x="142" y="836"/>
                    <a:pt x="212" y="896"/>
                    <a:pt x="313" y="906"/>
                  </a:cubicBezTo>
                  <a:lnTo>
                    <a:pt x="313" y="916"/>
                  </a:lnTo>
                  <a:cubicBezTo>
                    <a:pt x="443" y="846"/>
                    <a:pt x="484" y="745"/>
                    <a:pt x="433" y="594"/>
                  </a:cubicBezTo>
                  <a:cubicBezTo>
                    <a:pt x="373" y="403"/>
                    <a:pt x="353" y="192"/>
                    <a:pt x="262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Google Shape;2713;p39">
              <a:extLst>
                <a:ext uri="{FF2B5EF4-FFF2-40B4-BE49-F238E27FC236}">
                  <a16:creationId xmlns:a16="http://schemas.microsoft.com/office/drawing/2014/main" id="{46CE673B-5324-1D14-6AD8-3193F810D687}"/>
                </a:ext>
              </a:extLst>
            </p:cNvPr>
            <p:cNvSpPr/>
            <p:nvPr/>
          </p:nvSpPr>
          <p:spPr>
            <a:xfrm>
              <a:off x="6525431" y="1017087"/>
              <a:ext cx="31413" cy="45829"/>
            </a:xfrm>
            <a:custGeom>
              <a:avLst/>
              <a:gdLst/>
              <a:ahLst/>
              <a:cxnLst/>
              <a:rect l="l" t="t" r="r" b="b"/>
              <a:pathLst>
                <a:path w="584" h="852" extrusionOk="0">
                  <a:moveTo>
                    <a:pt x="153" y="1"/>
                  </a:moveTo>
                  <a:cubicBezTo>
                    <a:pt x="143" y="1"/>
                    <a:pt x="132" y="1"/>
                    <a:pt x="121" y="3"/>
                  </a:cubicBezTo>
                  <a:cubicBezTo>
                    <a:pt x="10" y="123"/>
                    <a:pt x="0" y="244"/>
                    <a:pt x="91" y="385"/>
                  </a:cubicBezTo>
                  <a:cubicBezTo>
                    <a:pt x="141" y="476"/>
                    <a:pt x="181" y="566"/>
                    <a:pt x="211" y="657"/>
                  </a:cubicBezTo>
                  <a:cubicBezTo>
                    <a:pt x="256" y="789"/>
                    <a:pt x="338" y="852"/>
                    <a:pt x="466" y="852"/>
                  </a:cubicBezTo>
                  <a:cubicBezTo>
                    <a:pt x="484" y="852"/>
                    <a:pt x="503" y="851"/>
                    <a:pt x="523" y="848"/>
                  </a:cubicBezTo>
                  <a:cubicBezTo>
                    <a:pt x="574" y="768"/>
                    <a:pt x="584" y="677"/>
                    <a:pt x="544" y="586"/>
                  </a:cubicBezTo>
                  <a:cubicBezTo>
                    <a:pt x="483" y="415"/>
                    <a:pt x="403" y="264"/>
                    <a:pt x="322" y="103"/>
                  </a:cubicBezTo>
                  <a:cubicBezTo>
                    <a:pt x="287" y="33"/>
                    <a:pt x="228" y="1"/>
                    <a:pt x="153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Google Shape;2714;p39">
              <a:extLst>
                <a:ext uri="{FF2B5EF4-FFF2-40B4-BE49-F238E27FC236}">
                  <a16:creationId xmlns:a16="http://schemas.microsoft.com/office/drawing/2014/main" id="{75422933-FF0F-B9EA-6E3F-6111A5EA1D0B}"/>
                </a:ext>
              </a:extLst>
            </p:cNvPr>
            <p:cNvSpPr/>
            <p:nvPr/>
          </p:nvSpPr>
          <p:spPr>
            <a:xfrm>
              <a:off x="6484820" y="949098"/>
              <a:ext cx="34157" cy="40127"/>
            </a:xfrm>
            <a:custGeom>
              <a:avLst/>
              <a:gdLst/>
              <a:ahLst/>
              <a:cxnLst/>
              <a:rect l="l" t="t" r="r" b="b"/>
              <a:pathLst>
                <a:path w="635" h="746" extrusionOk="0">
                  <a:moveTo>
                    <a:pt x="140" y="1"/>
                  </a:moveTo>
                  <a:cubicBezTo>
                    <a:pt x="118" y="1"/>
                    <a:pt x="95" y="3"/>
                    <a:pt x="71" y="9"/>
                  </a:cubicBezTo>
                  <a:cubicBezTo>
                    <a:pt x="0" y="119"/>
                    <a:pt x="20" y="230"/>
                    <a:pt x="91" y="331"/>
                  </a:cubicBezTo>
                  <a:cubicBezTo>
                    <a:pt x="151" y="431"/>
                    <a:pt x="212" y="532"/>
                    <a:pt x="282" y="623"/>
                  </a:cubicBezTo>
                  <a:cubicBezTo>
                    <a:pt x="350" y="709"/>
                    <a:pt x="387" y="746"/>
                    <a:pt x="452" y="746"/>
                  </a:cubicBezTo>
                  <a:cubicBezTo>
                    <a:pt x="493" y="746"/>
                    <a:pt x="546" y="731"/>
                    <a:pt x="624" y="703"/>
                  </a:cubicBezTo>
                  <a:cubicBezTo>
                    <a:pt x="634" y="582"/>
                    <a:pt x="614" y="462"/>
                    <a:pt x="514" y="361"/>
                  </a:cubicBezTo>
                  <a:cubicBezTo>
                    <a:pt x="463" y="301"/>
                    <a:pt x="423" y="230"/>
                    <a:pt x="383" y="160"/>
                  </a:cubicBezTo>
                  <a:cubicBezTo>
                    <a:pt x="324" y="60"/>
                    <a:pt x="245" y="1"/>
                    <a:pt x="140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Google Shape;2715;p39">
              <a:extLst>
                <a:ext uri="{FF2B5EF4-FFF2-40B4-BE49-F238E27FC236}">
                  <a16:creationId xmlns:a16="http://schemas.microsoft.com/office/drawing/2014/main" id="{2849010C-4BB4-1EA0-D783-72893654D80C}"/>
                </a:ext>
              </a:extLst>
            </p:cNvPr>
            <p:cNvSpPr/>
            <p:nvPr/>
          </p:nvSpPr>
          <p:spPr>
            <a:xfrm>
              <a:off x="6584976" y="1384251"/>
              <a:ext cx="20064" cy="43893"/>
            </a:xfrm>
            <a:custGeom>
              <a:avLst/>
              <a:gdLst/>
              <a:ahLst/>
              <a:cxnLst/>
              <a:rect l="l" t="t" r="r" b="b"/>
              <a:pathLst>
                <a:path w="373" h="816" extrusionOk="0">
                  <a:moveTo>
                    <a:pt x="171" y="0"/>
                  </a:moveTo>
                  <a:cubicBezTo>
                    <a:pt x="141" y="30"/>
                    <a:pt x="101" y="60"/>
                    <a:pt x="91" y="91"/>
                  </a:cubicBezTo>
                  <a:cubicBezTo>
                    <a:pt x="0" y="292"/>
                    <a:pt x="10" y="493"/>
                    <a:pt x="30" y="695"/>
                  </a:cubicBezTo>
                  <a:cubicBezTo>
                    <a:pt x="30" y="745"/>
                    <a:pt x="71" y="785"/>
                    <a:pt x="121" y="795"/>
                  </a:cubicBezTo>
                  <a:cubicBezTo>
                    <a:pt x="171" y="805"/>
                    <a:pt x="222" y="805"/>
                    <a:pt x="272" y="815"/>
                  </a:cubicBezTo>
                  <a:cubicBezTo>
                    <a:pt x="373" y="624"/>
                    <a:pt x="373" y="413"/>
                    <a:pt x="373" y="201"/>
                  </a:cubicBezTo>
                  <a:cubicBezTo>
                    <a:pt x="362" y="60"/>
                    <a:pt x="342" y="50"/>
                    <a:pt x="171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Google Shape;2716;p39">
              <a:extLst>
                <a:ext uri="{FF2B5EF4-FFF2-40B4-BE49-F238E27FC236}">
                  <a16:creationId xmlns:a16="http://schemas.microsoft.com/office/drawing/2014/main" id="{B938D429-F5FF-2DC6-2688-A87450AB8CF1}"/>
                </a:ext>
              </a:extLst>
            </p:cNvPr>
            <p:cNvSpPr/>
            <p:nvPr/>
          </p:nvSpPr>
          <p:spPr>
            <a:xfrm>
              <a:off x="6566526" y="1557989"/>
              <a:ext cx="20655" cy="40342"/>
            </a:xfrm>
            <a:custGeom>
              <a:avLst/>
              <a:gdLst/>
              <a:ahLst/>
              <a:cxnLst/>
              <a:rect l="l" t="t" r="r" b="b"/>
              <a:pathLst>
                <a:path w="384" h="750" extrusionOk="0">
                  <a:moveTo>
                    <a:pt x="313" y="1"/>
                  </a:moveTo>
                  <a:cubicBezTo>
                    <a:pt x="112" y="11"/>
                    <a:pt x="61" y="41"/>
                    <a:pt x="31" y="182"/>
                  </a:cubicBezTo>
                  <a:cubicBezTo>
                    <a:pt x="1" y="333"/>
                    <a:pt x="1" y="484"/>
                    <a:pt x="21" y="625"/>
                  </a:cubicBezTo>
                  <a:cubicBezTo>
                    <a:pt x="31" y="695"/>
                    <a:pt x="71" y="735"/>
                    <a:pt x="132" y="745"/>
                  </a:cubicBezTo>
                  <a:cubicBezTo>
                    <a:pt x="145" y="749"/>
                    <a:pt x="160" y="750"/>
                    <a:pt x="175" y="750"/>
                  </a:cubicBezTo>
                  <a:cubicBezTo>
                    <a:pt x="204" y="750"/>
                    <a:pt x="236" y="745"/>
                    <a:pt x="263" y="745"/>
                  </a:cubicBezTo>
                  <a:cubicBezTo>
                    <a:pt x="313" y="635"/>
                    <a:pt x="343" y="514"/>
                    <a:pt x="353" y="393"/>
                  </a:cubicBezTo>
                  <a:cubicBezTo>
                    <a:pt x="363" y="252"/>
                    <a:pt x="383" y="121"/>
                    <a:pt x="313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Google Shape;2717;p39">
              <a:extLst>
                <a:ext uri="{FF2B5EF4-FFF2-40B4-BE49-F238E27FC236}">
                  <a16:creationId xmlns:a16="http://schemas.microsoft.com/office/drawing/2014/main" id="{D71236A8-847C-250E-FC57-3CFA3BFF8E6A}"/>
                </a:ext>
              </a:extLst>
            </p:cNvPr>
            <p:cNvSpPr/>
            <p:nvPr/>
          </p:nvSpPr>
          <p:spPr>
            <a:xfrm>
              <a:off x="6427427" y="895309"/>
              <a:ext cx="36846" cy="32435"/>
            </a:xfrm>
            <a:custGeom>
              <a:avLst/>
              <a:gdLst/>
              <a:ahLst/>
              <a:cxnLst/>
              <a:rect l="l" t="t" r="r" b="b"/>
              <a:pathLst>
                <a:path w="685" h="603" extrusionOk="0">
                  <a:moveTo>
                    <a:pt x="111" y="1"/>
                  </a:moveTo>
                  <a:cubicBezTo>
                    <a:pt x="101" y="1"/>
                    <a:pt x="91" y="1"/>
                    <a:pt x="81" y="2"/>
                  </a:cubicBezTo>
                  <a:cubicBezTo>
                    <a:pt x="0" y="224"/>
                    <a:pt x="11" y="264"/>
                    <a:pt x="182" y="405"/>
                  </a:cubicBezTo>
                  <a:cubicBezTo>
                    <a:pt x="242" y="445"/>
                    <a:pt x="302" y="495"/>
                    <a:pt x="353" y="546"/>
                  </a:cubicBezTo>
                  <a:cubicBezTo>
                    <a:pt x="398" y="584"/>
                    <a:pt x="447" y="602"/>
                    <a:pt x="498" y="602"/>
                  </a:cubicBezTo>
                  <a:cubicBezTo>
                    <a:pt x="526" y="602"/>
                    <a:pt x="555" y="597"/>
                    <a:pt x="584" y="586"/>
                  </a:cubicBezTo>
                  <a:cubicBezTo>
                    <a:pt x="675" y="556"/>
                    <a:pt x="685" y="475"/>
                    <a:pt x="685" y="405"/>
                  </a:cubicBezTo>
                  <a:cubicBezTo>
                    <a:pt x="574" y="304"/>
                    <a:pt x="473" y="214"/>
                    <a:pt x="373" y="113"/>
                  </a:cubicBezTo>
                  <a:cubicBezTo>
                    <a:pt x="299" y="49"/>
                    <a:pt x="217" y="1"/>
                    <a:pt x="111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Google Shape;2718;p39">
              <a:extLst>
                <a:ext uri="{FF2B5EF4-FFF2-40B4-BE49-F238E27FC236}">
                  <a16:creationId xmlns:a16="http://schemas.microsoft.com/office/drawing/2014/main" id="{F7B0C703-D217-92DF-2E69-5D53E7F7753D}"/>
                </a:ext>
              </a:extLst>
            </p:cNvPr>
            <p:cNvSpPr/>
            <p:nvPr/>
          </p:nvSpPr>
          <p:spPr>
            <a:xfrm>
              <a:off x="6348411" y="851955"/>
              <a:ext cx="40074" cy="26357"/>
            </a:xfrm>
            <a:custGeom>
              <a:avLst/>
              <a:gdLst/>
              <a:ahLst/>
              <a:cxnLst/>
              <a:rect l="l" t="t" r="r" b="b"/>
              <a:pathLst>
                <a:path w="745" h="490" extrusionOk="0">
                  <a:moveTo>
                    <a:pt x="120" y="1"/>
                  </a:moveTo>
                  <a:cubicBezTo>
                    <a:pt x="97" y="1"/>
                    <a:pt x="74" y="1"/>
                    <a:pt x="50" y="3"/>
                  </a:cubicBezTo>
                  <a:cubicBezTo>
                    <a:pt x="0" y="204"/>
                    <a:pt x="0" y="225"/>
                    <a:pt x="171" y="315"/>
                  </a:cubicBezTo>
                  <a:cubicBezTo>
                    <a:pt x="272" y="376"/>
                    <a:pt x="383" y="426"/>
                    <a:pt x="483" y="466"/>
                  </a:cubicBezTo>
                  <a:cubicBezTo>
                    <a:pt x="521" y="481"/>
                    <a:pt x="551" y="489"/>
                    <a:pt x="578" y="489"/>
                  </a:cubicBezTo>
                  <a:cubicBezTo>
                    <a:pt x="624" y="489"/>
                    <a:pt x="660" y="466"/>
                    <a:pt x="705" y="416"/>
                  </a:cubicBezTo>
                  <a:cubicBezTo>
                    <a:pt x="725" y="376"/>
                    <a:pt x="735" y="335"/>
                    <a:pt x="745" y="295"/>
                  </a:cubicBezTo>
                  <a:cubicBezTo>
                    <a:pt x="579" y="101"/>
                    <a:pt x="371" y="1"/>
                    <a:pt x="120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Google Shape;2719;p39">
              <a:extLst>
                <a:ext uri="{FF2B5EF4-FFF2-40B4-BE49-F238E27FC236}">
                  <a16:creationId xmlns:a16="http://schemas.microsoft.com/office/drawing/2014/main" id="{622B16AE-674C-2D6C-CFD1-8D40028EC734}"/>
                </a:ext>
              </a:extLst>
            </p:cNvPr>
            <p:cNvSpPr/>
            <p:nvPr/>
          </p:nvSpPr>
          <p:spPr>
            <a:xfrm>
              <a:off x="6037134" y="821994"/>
              <a:ext cx="37384" cy="19311"/>
            </a:xfrm>
            <a:custGeom>
              <a:avLst/>
              <a:gdLst/>
              <a:ahLst/>
              <a:cxnLst/>
              <a:rect l="l" t="t" r="r" b="b"/>
              <a:pathLst>
                <a:path w="695" h="359" extrusionOk="0">
                  <a:moveTo>
                    <a:pt x="452" y="0"/>
                  </a:moveTo>
                  <a:cubicBezTo>
                    <a:pt x="328" y="0"/>
                    <a:pt x="210" y="27"/>
                    <a:pt x="91" y="67"/>
                  </a:cubicBezTo>
                  <a:cubicBezTo>
                    <a:pt x="30" y="97"/>
                    <a:pt x="0" y="148"/>
                    <a:pt x="0" y="208"/>
                  </a:cubicBezTo>
                  <a:cubicBezTo>
                    <a:pt x="10" y="288"/>
                    <a:pt x="51" y="339"/>
                    <a:pt x="131" y="349"/>
                  </a:cubicBezTo>
                  <a:cubicBezTo>
                    <a:pt x="171" y="359"/>
                    <a:pt x="212" y="359"/>
                    <a:pt x="252" y="359"/>
                  </a:cubicBezTo>
                  <a:cubicBezTo>
                    <a:pt x="373" y="359"/>
                    <a:pt x="483" y="339"/>
                    <a:pt x="594" y="298"/>
                  </a:cubicBezTo>
                  <a:cubicBezTo>
                    <a:pt x="664" y="268"/>
                    <a:pt x="695" y="208"/>
                    <a:pt x="695" y="137"/>
                  </a:cubicBezTo>
                  <a:cubicBezTo>
                    <a:pt x="685" y="67"/>
                    <a:pt x="634" y="17"/>
                    <a:pt x="554" y="7"/>
                  </a:cubicBezTo>
                  <a:cubicBezTo>
                    <a:pt x="519" y="2"/>
                    <a:pt x="485" y="0"/>
                    <a:pt x="452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Google Shape;2720;p39">
              <a:extLst>
                <a:ext uri="{FF2B5EF4-FFF2-40B4-BE49-F238E27FC236}">
                  <a16:creationId xmlns:a16="http://schemas.microsoft.com/office/drawing/2014/main" id="{0A4889CC-B404-D831-AAE7-523E7028AC7B}"/>
                </a:ext>
              </a:extLst>
            </p:cNvPr>
            <p:cNvSpPr/>
            <p:nvPr/>
          </p:nvSpPr>
          <p:spPr>
            <a:xfrm>
              <a:off x="6267835" y="827696"/>
              <a:ext cx="39482" cy="21408"/>
            </a:xfrm>
            <a:custGeom>
              <a:avLst/>
              <a:gdLst/>
              <a:ahLst/>
              <a:cxnLst/>
              <a:rect l="l" t="t" r="r" b="b"/>
              <a:pathLst>
                <a:path w="734" h="398" extrusionOk="0">
                  <a:moveTo>
                    <a:pt x="177" y="1"/>
                  </a:moveTo>
                  <a:cubicBezTo>
                    <a:pt x="64" y="1"/>
                    <a:pt x="0" y="126"/>
                    <a:pt x="49" y="233"/>
                  </a:cubicBezTo>
                  <a:cubicBezTo>
                    <a:pt x="79" y="283"/>
                    <a:pt x="129" y="313"/>
                    <a:pt x="180" y="343"/>
                  </a:cubicBezTo>
                  <a:cubicBezTo>
                    <a:pt x="260" y="343"/>
                    <a:pt x="341" y="364"/>
                    <a:pt x="421" y="384"/>
                  </a:cubicBezTo>
                  <a:cubicBezTo>
                    <a:pt x="453" y="393"/>
                    <a:pt x="483" y="398"/>
                    <a:pt x="511" y="398"/>
                  </a:cubicBezTo>
                  <a:cubicBezTo>
                    <a:pt x="546" y="398"/>
                    <a:pt x="579" y="390"/>
                    <a:pt x="612" y="374"/>
                  </a:cubicBezTo>
                  <a:cubicBezTo>
                    <a:pt x="683" y="343"/>
                    <a:pt x="723" y="273"/>
                    <a:pt x="733" y="203"/>
                  </a:cubicBezTo>
                  <a:cubicBezTo>
                    <a:pt x="592" y="21"/>
                    <a:pt x="381" y="31"/>
                    <a:pt x="190" y="1"/>
                  </a:cubicBezTo>
                  <a:cubicBezTo>
                    <a:pt x="185" y="1"/>
                    <a:pt x="181" y="1"/>
                    <a:pt x="177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Google Shape;2721;p39">
              <a:extLst>
                <a:ext uri="{FF2B5EF4-FFF2-40B4-BE49-F238E27FC236}">
                  <a16:creationId xmlns:a16="http://schemas.microsoft.com/office/drawing/2014/main" id="{EF691C4C-7B40-D48C-52F3-F4BBFC601D94}"/>
                </a:ext>
              </a:extLst>
            </p:cNvPr>
            <p:cNvSpPr/>
            <p:nvPr/>
          </p:nvSpPr>
          <p:spPr>
            <a:xfrm>
              <a:off x="6113460" y="816884"/>
              <a:ext cx="36846" cy="18773"/>
            </a:xfrm>
            <a:custGeom>
              <a:avLst/>
              <a:gdLst/>
              <a:ahLst/>
              <a:cxnLst/>
              <a:rect l="l" t="t" r="r" b="b"/>
              <a:pathLst>
                <a:path w="685" h="349" extrusionOk="0">
                  <a:moveTo>
                    <a:pt x="504" y="1"/>
                  </a:moveTo>
                  <a:cubicBezTo>
                    <a:pt x="403" y="1"/>
                    <a:pt x="302" y="1"/>
                    <a:pt x="202" y="11"/>
                  </a:cubicBezTo>
                  <a:cubicBezTo>
                    <a:pt x="161" y="11"/>
                    <a:pt x="121" y="31"/>
                    <a:pt x="91" y="51"/>
                  </a:cubicBezTo>
                  <a:cubicBezTo>
                    <a:pt x="41" y="92"/>
                    <a:pt x="0" y="132"/>
                    <a:pt x="10" y="202"/>
                  </a:cubicBezTo>
                  <a:cubicBezTo>
                    <a:pt x="10" y="263"/>
                    <a:pt x="61" y="303"/>
                    <a:pt x="111" y="323"/>
                  </a:cubicBezTo>
                  <a:cubicBezTo>
                    <a:pt x="146" y="343"/>
                    <a:pt x="184" y="348"/>
                    <a:pt x="215" y="348"/>
                  </a:cubicBezTo>
                  <a:cubicBezTo>
                    <a:pt x="247" y="348"/>
                    <a:pt x="272" y="343"/>
                    <a:pt x="282" y="343"/>
                  </a:cubicBezTo>
                  <a:cubicBezTo>
                    <a:pt x="342" y="343"/>
                    <a:pt x="385" y="348"/>
                    <a:pt x="419" y="348"/>
                  </a:cubicBezTo>
                  <a:cubicBezTo>
                    <a:pt x="435" y="348"/>
                    <a:pt x="450" y="347"/>
                    <a:pt x="463" y="343"/>
                  </a:cubicBezTo>
                  <a:cubicBezTo>
                    <a:pt x="493" y="343"/>
                    <a:pt x="524" y="343"/>
                    <a:pt x="554" y="333"/>
                  </a:cubicBezTo>
                  <a:cubicBezTo>
                    <a:pt x="624" y="303"/>
                    <a:pt x="665" y="253"/>
                    <a:pt x="675" y="182"/>
                  </a:cubicBezTo>
                  <a:cubicBezTo>
                    <a:pt x="685" y="112"/>
                    <a:pt x="624" y="41"/>
                    <a:pt x="544" y="11"/>
                  </a:cubicBezTo>
                  <a:cubicBezTo>
                    <a:pt x="534" y="11"/>
                    <a:pt x="514" y="1"/>
                    <a:pt x="504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Google Shape;2722;p39">
              <a:extLst>
                <a:ext uri="{FF2B5EF4-FFF2-40B4-BE49-F238E27FC236}">
                  <a16:creationId xmlns:a16="http://schemas.microsoft.com/office/drawing/2014/main" id="{47618E03-0942-DB4C-AC29-5CAD67B669CB}"/>
                </a:ext>
              </a:extLst>
            </p:cNvPr>
            <p:cNvSpPr/>
            <p:nvPr/>
          </p:nvSpPr>
          <p:spPr>
            <a:xfrm>
              <a:off x="6188173" y="818928"/>
              <a:ext cx="38998" cy="19687"/>
            </a:xfrm>
            <a:custGeom>
              <a:avLst/>
              <a:gdLst/>
              <a:ahLst/>
              <a:cxnLst/>
              <a:rect l="l" t="t" r="r" b="b"/>
              <a:pathLst>
                <a:path w="725" h="366" extrusionOk="0">
                  <a:moveTo>
                    <a:pt x="373" y="1"/>
                  </a:moveTo>
                  <a:cubicBezTo>
                    <a:pt x="292" y="1"/>
                    <a:pt x="211" y="13"/>
                    <a:pt x="131" y="33"/>
                  </a:cubicBezTo>
                  <a:cubicBezTo>
                    <a:pt x="121" y="33"/>
                    <a:pt x="111" y="43"/>
                    <a:pt x="111" y="43"/>
                  </a:cubicBezTo>
                  <a:cubicBezTo>
                    <a:pt x="10" y="94"/>
                    <a:pt x="0" y="194"/>
                    <a:pt x="91" y="265"/>
                  </a:cubicBezTo>
                  <a:cubicBezTo>
                    <a:pt x="181" y="335"/>
                    <a:pt x="282" y="366"/>
                    <a:pt x="393" y="366"/>
                  </a:cubicBezTo>
                  <a:cubicBezTo>
                    <a:pt x="443" y="355"/>
                    <a:pt x="493" y="355"/>
                    <a:pt x="544" y="355"/>
                  </a:cubicBezTo>
                  <a:cubicBezTo>
                    <a:pt x="604" y="345"/>
                    <a:pt x="644" y="305"/>
                    <a:pt x="674" y="255"/>
                  </a:cubicBezTo>
                  <a:cubicBezTo>
                    <a:pt x="725" y="184"/>
                    <a:pt x="705" y="74"/>
                    <a:pt x="614" y="43"/>
                  </a:cubicBezTo>
                  <a:cubicBezTo>
                    <a:pt x="534" y="13"/>
                    <a:pt x="453" y="1"/>
                    <a:pt x="373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Google Shape;2723;p39">
              <a:extLst>
                <a:ext uri="{FF2B5EF4-FFF2-40B4-BE49-F238E27FC236}">
                  <a16:creationId xmlns:a16="http://schemas.microsoft.com/office/drawing/2014/main" id="{8CAD941C-E784-57DE-257D-B01ADA694EF0}"/>
                </a:ext>
              </a:extLst>
            </p:cNvPr>
            <p:cNvSpPr/>
            <p:nvPr/>
          </p:nvSpPr>
          <p:spPr>
            <a:xfrm>
              <a:off x="5960807" y="836786"/>
              <a:ext cx="35232" cy="23022"/>
            </a:xfrm>
            <a:custGeom>
              <a:avLst/>
              <a:gdLst/>
              <a:ahLst/>
              <a:cxnLst/>
              <a:rect l="l" t="t" r="r" b="b"/>
              <a:pathLst>
                <a:path w="655" h="428" extrusionOk="0">
                  <a:moveTo>
                    <a:pt x="506" y="0"/>
                  </a:moveTo>
                  <a:cubicBezTo>
                    <a:pt x="498" y="0"/>
                    <a:pt x="491" y="1"/>
                    <a:pt x="483" y="3"/>
                  </a:cubicBezTo>
                  <a:cubicBezTo>
                    <a:pt x="342" y="34"/>
                    <a:pt x="212" y="74"/>
                    <a:pt x="91" y="144"/>
                  </a:cubicBezTo>
                  <a:cubicBezTo>
                    <a:pt x="10" y="195"/>
                    <a:pt x="0" y="295"/>
                    <a:pt x="71" y="366"/>
                  </a:cubicBezTo>
                  <a:cubicBezTo>
                    <a:pt x="106" y="401"/>
                    <a:pt x="148" y="428"/>
                    <a:pt x="198" y="428"/>
                  </a:cubicBezTo>
                  <a:cubicBezTo>
                    <a:pt x="206" y="428"/>
                    <a:pt x="214" y="427"/>
                    <a:pt x="222" y="426"/>
                  </a:cubicBezTo>
                  <a:cubicBezTo>
                    <a:pt x="352" y="396"/>
                    <a:pt x="483" y="366"/>
                    <a:pt x="584" y="275"/>
                  </a:cubicBezTo>
                  <a:cubicBezTo>
                    <a:pt x="624" y="245"/>
                    <a:pt x="654" y="205"/>
                    <a:pt x="654" y="144"/>
                  </a:cubicBezTo>
                  <a:cubicBezTo>
                    <a:pt x="645" y="72"/>
                    <a:pt x="572" y="0"/>
                    <a:pt x="506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Google Shape;2724;p39">
              <a:extLst>
                <a:ext uri="{FF2B5EF4-FFF2-40B4-BE49-F238E27FC236}">
                  <a16:creationId xmlns:a16="http://schemas.microsoft.com/office/drawing/2014/main" id="{7DB0CADE-EF8E-F940-5966-AAD9B89ACA6B}"/>
                </a:ext>
              </a:extLst>
            </p:cNvPr>
            <p:cNvSpPr/>
            <p:nvPr/>
          </p:nvSpPr>
          <p:spPr>
            <a:xfrm>
              <a:off x="5587833" y="1390705"/>
              <a:ext cx="2205" cy="4949"/>
            </a:xfrm>
            <a:custGeom>
              <a:avLst/>
              <a:gdLst/>
              <a:ahLst/>
              <a:cxnLst/>
              <a:rect l="l" t="t" r="r" b="b"/>
              <a:pathLst>
                <a:path w="41" h="92" extrusionOk="0">
                  <a:moveTo>
                    <a:pt x="40" y="1"/>
                  </a:moveTo>
                  <a:lnTo>
                    <a:pt x="40" y="1"/>
                  </a:lnTo>
                  <a:cubicBezTo>
                    <a:pt x="10" y="21"/>
                    <a:pt x="0" y="51"/>
                    <a:pt x="10" y="91"/>
                  </a:cubicBezTo>
                  <a:cubicBezTo>
                    <a:pt x="40" y="61"/>
                    <a:pt x="40" y="31"/>
                    <a:pt x="40" y="1"/>
                  </a:cubicBezTo>
                  <a:close/>
                </a:path>
              </a:pathLst>
            </a:custGeom>
            <a:solidFill>
              <a:srgbClr val="6B64B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Google Shape;2725;p39">
              <a:extLst>
                <a:ext uri="{FF2B5EF4-FFF2-40B4-BE49-F238E27FC236}">
                  <a16:creationId xmlns:a16="http://schemas.microsoft.com/office/drawing/2014/main" id="{FED7ECFF-3B58-4834-AF6C-446A603EC12C}"/>
                </a:ext>
              </a:extLst>
            </p:cNvPr>
            <p:cNvSpPr/>
            <p:nvPr/>
          </p:nvSpPr>
          <p:spPr>
            <a:xfrm>
              <a:off x="6426890" y="1626193"/>
              <a:ext cx="403909" cy="328926"/>
            </a:xfrm>
            <a:custGeom>
              <a:avLst/>
              <a:gdLst/>
              <a:ahLst/>
              <a:cxnLst/>
              <a:rect l="l" t="t" r="r" b="b"/>
              <a:pathLst>
                <a:path w="7509" h="6115" extrusionOk="0">
                  <a:moveTo>
                    <a:pt x="7447" y="1"/>
                  </a:moveTo>
                  <a:cubicBezTo>
                    <a:pt x="7438" y="1"/>
                    <a:pt x="7428" y="11"/>
                    <a:pt x="7418" y="31"/>
                  </a:cubicBezTo>
                  <a:cubicBezTo>
                    <a:pt x="7237" y="182"/>
                    <a:pt x="7035" y="323"/>
                    <a:pt x="6824" y="434"/>
                  </a:cubicBezTo>
                  <a:cubicBezTo>
                    <a:pt x="6078" y="855"/>
                    <a:pt x="5284" y="1048"/>
                    <a:pt x="4434" y="1048"/>
                  </a:cubicBezTo>
                  <a:cubicBezTo>
                    <a:pt x="4412" y="1048"/>
                    <a:pt x="4390" y="1048"/>
                    <a:pt x="4368" y="1047"/>
                  </a:cubicBezTo>
                  <a:cubicBezTo>
                    <a:pt x="3744" y="1047"/>
                    <a:pt x="3140" y="927"/>
                    <a:pt x="2567" y="685"/>
                  </a:cubicBezTo>
                  <a:cubicBezTo>
                    <a:pt x="2335" y="584"/>
                    <a:pt x="2114" y="464"/>
                    <a:pt x="1903" y="333"/>
                  </a:cubicBezTo>
                  <a:cubicBezTo>
                    <a:pt x="1802" y="534"/>
                    <a:pt x="1762" y="756"/>
                    <a:pt x="1701" y="977"/>
                  </a:cubicBezTo>
                  <a:cubicBezTo>
                    <a:pt x="1309" y="2225"/>
                    <a:pt x="856" y="3443"/>
                    <a:pt x="312" y="4630"/>
                  </a:cubicBezTo>
                  <a:cubicBezTo>
                    <a:pt x="192" y="4882"/>
                    <a:pt x="71" y="5133"/>
                    <a:pt x="0" y="5415"/>
                  </a:cubicBezTo>
                  <a:cubicBezTo>
                    <a:pt x="131" y="5466"/>
                    <a:pt x="262" y="5516"/>
                    <a:pt x="393" y="5566"/>
                  </a:cubicBezTo>
                  <a:cubicBezTo>
                    <a:pt x="425" y="5582"/>
                    <a:pt x="458" y="5588"/>
                    <a:pt x="490" y="5588"/>
                  </a:cubicBezTo>
                  <a:cubicBezTo>
                    <a:pt x="559" y="5588"/>
                    <a:pt x="627" y="5563"/>
                    <a:pt x="695" y="5556"/>
                  </a:cubicBezTo>
                  <a:cubicBezTo>
                    <a:pt x="755" y="5677"/>
                    <a:pt x="795" y="5778"/>
                    <a:pt x="926" y="5828"/>
                  </a:cubicBezTo>
                  <a:cubicBezTo>
                    <a:pt x="1349" y="5999"/>
                    <a:pt x="1782" y="6079"/>
                    <a:pt x="2225" y="6110"/>
                  </a:cubicBezTo>
                  <a:cubicBezTo>
                    <a:pt x="2260" y="6113"/>
                    <a:pt x="2295" y="6114"/>
                    <a:pt x="2330" y="6114"/>
                  </a:cubicBezTo>
                  <a:cubicBezTo>
                    <a:pt x="2513" y="6114"/>
                    <a:pt x="2691" y="6075"/>
                    <a:pt x="2869" y="6049"/>
                  </a:cubicBezTo>
                  <a:cubicBezTo>
                    <a:pt x="3372" y="5959"/>
                    <a:pt x="3825" y="5747"/>
                    <a:pt x="4247" y="5466"/>
                  </a:cubicBezTo>
                  <a:cubicBezTo>
                    <a:pt x="4771" y="5123"/>
                    <a:pt x="5214" y="4691"/>
                    <a:pt x="5596" y="4208"/>
                  </a:cubicBezTo>
                  <a:cubicBezTo>
                    <a:pt x="5978" y="3724"/>
                    <a:pt x="6301" y="3201"/>
                    <a:pt x="6572" y="2658"/>
                  </a:cubicBezTo>
                  <a:cubicBezTo>
                    <a:pt x="6774" y="2265"/>
                    <a:pt x="6914" y="1853"/>
                    <a:pt x="7086" y="1460"/>
                  </a:cubicBezTo>
                  <a:cubicBezTo>
                    <a:pt x="7216" y="1128"/>
                    <a:pt x="7327" y="796"/>
                    <a:pt x="7508" y="494"/>
                  </a:cubicBezTo>
                  <a:cubicBezTo>
                    <a:pt x="7498" y="343"/>
                    <a:pt x="7478" y="192"/>
                    <a:pt x="7468" y="31"/>
                  </a:cubicBezTo>
                  <a:cubicBezTo>
                    <a:pt x="7463" y="11"/>
                    <a:pt x="7455" y="1"/>
                    <a:pt x="7447" y="1"/>
                  </a:cubicBezTo>
                  <a:close/>
                </a:path>
              </a:pathLst>
            </a:custGeom>
            <a:solidFill>
              <a:srgbClr val="D7424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Google Shape;2726;p39">
              <a:extLst>
                <a:ext uri="{FF2B5EF4-FFF2-40B4-BE49-F238E27FC236}">
                  <a16:creationId xmlns:a16="http://schemas.microsoft.com/office/drawing/2014/main" id="{85D9193C-8CE9-E1FE-ABFC-EAF56D8A8D10}"/>
                </a:ext>
              </a:extLst>
            </p:cNvPr>
            <p:cNvSpPr/>
            <p:nvPr/>
          </p:nvSpPr>
          <p:spPr>
            <a:xfrm>
              <a:off x="6175156" y="640725"/>
              <a:ext cx="210642" cy="84773"/>
            </a:xfrm>
            <a:custGeom>
              <a:avLst/>
              <a:gdLst/>
              <a:ahLst/>
              <a:cxnLst/>
              <a:rect l="l" t="t" r="r" b="b"/>
              <a:pathLst>
                <a:path w="3916" h="1576" extrusionOk="0">
                  <a:moveTo>
                    <a:pt x="2258" y="1"/>
                  </a:moveTo>
                  <a:cubicBezTo>
                    <a:pt x="2106" y="1"/>
                    <a:pt x="1956" y="5"/>
                    <a:pt x="1802" y="5"/>
                  </a:cubicBezTo>
                  <a:cubicBezTo>
                    <a:pt x="1410" y="5"/>
                    <a:pt x="1037" y="96"/>
                    <a:pt x="685" y="307"/>
                  </a:cubicBezTo>
                  <a:cubicBezTo>
                    <a:pt x="383" y="488"/>
                    <a:pt x="182" y="740"/>
                    <a:pt x="81" y="1062"/>
                  </a:cubicBezTo>
                  <a:cubicBezTo>
                    <a:pt x="31" y="1233"/>
                    <a:pt x="1" y="1404"/>
                    <a:pt x="101" y="1575"/>
                  </a:cubicBezTo>
                  <a:cubicBezTo>
                    <a:pt x="303" y="1565"/>
                    <a:pt x="504" y="1525"/>
                    <a:pt x="705" y="1505"/>
                  </a:cubicBezTo>
                  <a:cubicBezTo>
                    <a:pt x="695" y="1464"/>
                    <a:pt x="675" y="1424"/>
                    <a:pt x="675" y="1384"/>
                  </a:cubicBezTo>
                  <a:cubicBezTo>
                    <a:pt x="604" y="1032"/>
                    <a:pt x="715" y="770"/>
                    <a:pt x="1007" y="579"/>
                  </a:cubicBezTo>
                  <a:cubicBezTo>
                    <a:pt x="1128" y="508"/>
                    <a:pt x="1259" y="448"/>
                    <a:pt x="1389" y="408"/>
                  </a:cubicBezTo>
                  <a:cubicBezTo>
                    <a:pt x="1661" y="317"/>
                    <a:pt x="1943" y="267"/>
                    <a:pt x="2225" y="257"/>
                  </a:cubicBezTo>
                  <a:cubicBezTo>
                    <a:pt x="2346" y="252"/>
                    <a:pt x="2464" y="252"/>
                    <a:pt x="2581" y="252"/>
                  </a:cubicBezTo>
                  <a:cubicBezTo>
                    <a:pt x="2698" y="252"/>
                    <a:pt x="2814" y="252"/>
                    <a:pt x="2929" y="247"/>
                  </a:cubicBezTo>
                  <a:cubicBezTo>
                    <a:pt x="2953" y="246"/>
                    <a:pt x="2977" y="246"/>
                    <a:pt x="3001" y="246"/>
                  </a:cubicBezTo>
                  <a:cubicBezTo>
                    <a:pt x="3289" y="246"/>
                    <a:pt x="3576" y="298"/>
                    <a:pt x="3855" y="307"/>
                  </a:cubicBezTo>
                  <a:cubicBezTo>
                    <a:pt x="3865" y="307"/>
                    <a:pt x="3875" y="307"/>
                    <a:pt x="3885" y="297"/>
                  </a:cubicBezTo>
                  <a:cubicBezTo>
                    <a:pt x="3916" y="287"/>
                    <a:pt x="3916" y="267"/>
                    <a:pt x="3885" y="257"/>
                  </a:cubicBezTo>
                  <a:cubicBezTo>
                    <a:pt x="3422" y="116"/>
                    <a:pt x="2959" y="15"/>
                    <a:pt x="2486" y="5"/>
                  </a:cubicBezTo>
                  <a:cubicBezTo>
                    <a:pt x="2409" y="2"/>
                    <a:pt x="2333" y="1"/>
                    <a:pt x="2258" y="1"/>
                  </a:cubicBezTo>
                  <a:close/>
                </a:path>
              </a:pathLst>
            </a:custGeom>
            <a:solidFill>
              <a:srgbClr val="D7424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Google Shape;2727;p39">
              <a:extLst>
                <a:ext uri="{FF2B5EF4-FFF2-40B4-BE49-F238E27FC236}">
                  <a16:creationId xmlns:a16="http://schemas.microsoft.com/office/drawing/2014/main" id="{8C1BF991-0259-FF4F-0FB0-B9A549837D36}"/>
                </a:ext>
              </a:extLst>
            </p:cNvPr>
            <p:cNvSpPr/>
            <p:nvPr/>
          </p:nvSpPr>
          <p:spPr>
            <a:xfrm>
              <a:off x="6640163" y="1420343"/>
              <a:ext cx="76382" cy="88216"/>
            </a:xfrm>
            <a:custGeom>
              <a:avLst/>
              <a:gdLst/>
              <a:ahLst/>
              <a:cxnLst/>
              <a:rect l="l" t="t" r="r" b="b"/>
              <a:pathLst>
                <a:path w="1420" h="1640" extrusionOk="0">
                  <a:moveTo>
                    <a:pt x="350" y="0"/>
                  </a:moveTo>
                  <a:cubicBezTo>
                    <a:pt x="276" y="0"/>
                    <a:pt x="208" y="28"/>
                    <a:pt x="152" y="84"/>
                  </a:cubicBezTo>
                  <a:cubicBezTo>
                    <a:pt x="51" y="174"/>
                    <a:pt x="1" y="376"/>
                    <a:pt x="91" y="497"/>
                  </a:cubicBezTo>
                  <a:cubicBezTo>
                    <a:pt x="192" y="617"/>
                    <a:pt x="192" y="748"/>
                    <a:pt x="202" y="889"/>
                  </a:cubicBezTo>
                  <a:cubicBezTo>
                    <a:pt x="232" y="1141"/>
                    <a:pt x="272" y="1402"/>
                    <a:pt x="514" y="1563"/>
                  </a:cubicBezTo>
                  <a:cubicBezTo>
                    <a:pt x="596" y="1605"/>
                    <a:pt x="679" y="1639"/>
                    <a:pt x="767" y="1639"/>
                  </a:cubicBezTo>
                  <a:cubicBezTo>
                    <a:pt x="786" y="1639"/>
                    <a:pt x="806" y="1637"/>
                    <a:pt x="826" y="1634"/>
                  </a:cubicBezTo>
                  <a:cubicBezTo>
                    <a:pt x="1078" y="1583"/>
                    <a:pt x="1249" y="1443"/>
                    <a:pt x="1329" y="1201"/>
                  </a:cubicBezTo>
                  <a:cubicBezTo>
                    <a:pt x="1420" y="980"/>
                    <a:pt x="1369" y="758"/>
                    <a:pt x="1198" y="577"/>
                  </a:cubicBezTo>
                  <a:cubicBezTo>
                    <a:pt x="1108" y="476"/>
                    <a:pt x="997" y="416"/>
                    <a:pt x="876" y="356"/>
                  </a:cubicBezTo>
                  <a:cubicBezTo>
                    <a:pt x="816" y="336"/>
                    <a:pt x="766" y="315"/>
                    <a:pt x="705" y="295"/>
                  </a:cubicBezTo>
                  <a:cubicBezTo>
                    <a:pt x="665" y="285"/>
                    <a:pt x="645" y="255"/>
                    <a:pt x="625" y="215"/>
                  </a:cubicBezTo>
                  <a:cubicBezTo>
                    <a:pt x="615" y="174"/>
                    <a:pt x="615" y="134"/>
                    <a:pt x="605" y="94"/>
                  </a:cubicBezTo>
                  <a:cubicBezTo>
                    <a:pt x="574" y="74"/>
                    <a:pt x="554" y="64"/>
                    <a:pt x="534" y="54"/>
                  </a:cubicBezTo>
                  <a:cubicBezTo>
                    <a:pt x="471" y="18"/>
                    <a:pt x="409" y="0"/>
                    <a:pt x="350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Google Shape;2728;p39">
              <a:extLst>
                <a:ext uri="{FF2B5EF4-FFF2-40B4-BE49-F238E27FC236}">
                  <a16:creationId xmlns:a16="http://schemas.microsoft.com/office/drawing/2014/main" id="{53B0D26E-DD5E-8C10-DDE5-1423422746FA}"/>
                </a:ext>
              </a:extLst>
            </p:cNvPr>
            <p:cNvSpPr/>
            <p:nvPr/>
          </p:nvSpPr>
          <p:spPr>
            <a:xfrm>
              <a:off x="6661840" y="1985127"/>
              <a:ext cx="35232" cy="23076"/>
            </a:xfrm>
            <a:custGeom>
              <a:avLst/>
              <a:gdLst/>
              <a:ahLst/>
              <a:cxnLst/>
              <a:rect l="l" t="t" r="r" b="b"/>
              <a:pathLst>
                <a:path w="655" h="429" extrusionOk="0">
                  <a:moveTo>
                    <a:pt x="443" y="0"/>
                  </a:moveTo>
                  <a:cubicBezTo>
                    <a:pt x="292" y="10"/>
                    <a:pt x="161" y="71"/>
                    <a:pt x="51" y="181"/>
                  </a:cubicBezTo>
                  <a:cubicBezTo>
                    <a:pt x="0" y="222"/>
                    <a:pt x="0" y="282"/>
                    <a:pt x="30" y="332"/>
                  </a:cubicBezTo>
                  <a:cubicBezTo>
                    <a:pt x="55" y="391"/>
                    <a:pt x="101" y="428"/>
                    <a:pt x="156" y="428"/>
                  </a:cubicBezTo>
                  <a:cubicBezTo>
                    <a:pt x="167" y="428"/>
                    <a:pt x="179" y="426"/>
                    <a:pt x="191" y="423"/>
                  </a:cubicBezTo>
                  <a:cubicBezTo>
                    <a:pt x="322" y="383"/>
                    <a:pt x="453" y="332"/>
                    <a:pt x="584" y="272"/>
                  </a:cubicBezTo>
                  <a:cubicBezTo>
                    <a:pt x="634" y="242"/>
                    <a:pt x="654" y="181"/>
                    <a:pt x="644" y="121"/>
                  </a:cubicBezTo>
                  <a:cubicBezTo>
                    <a:pt x="624" y="61"/>
                    <a:pt x="584" y="20"/>
                    <a:pt x="524" y="10"/>
                  </a:cubicBezTo>
                  <a:cubicBezTo>
                    <a:pt x="503" y="0"/>
                    <a:pt x="473" y="0"/>
                    <a:pt x="443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Google Shape;2729;p39">
              <a:extLst>
                <a:ext uri="{FF2B5EF4-FFF2-40B4-BE49-F238E27FC236}">
                  <a16:creationId xmlns:a16="http://schemas.microsoft.com/office/drawing/2014/main" id="{9035CE90-7022-C796-B856-096275A8CDC9}"/>
                </a:ext>
              </a:extLst>
            </p:cNvPr>
            <p:cNvSpPr/>
            <p:nvPr/>
          </p:nvSpPr>
          <p:spPr>
            <a:xfrm>
              <a:off x="6455021" y="1980771"/>
              <a:ext cx="32543" cy="28240"/>
            </a:xfrm>
            <a:custGeom>
              <a:avLst/>
              <a:gdLst/>
              <a:ahLst/>
              <a:cxnLst/>
              <a:rect l="l" t="t" r="r" b="b"/>
              <a:pathLst>
                <a:path w="605" h="525" extrusionOk="0">
                  <a:moveTo>
                    <a:pt x="175" y="1"/>
                  </a:moveTo>
                  <a:cubicBezTo>
                    <a:pt x="145" y="1"/>
                    <a:pt x="118" y="14"/>
                    <a:pt x="91" y="41"/>
                  </a:cubicBezTo>
                  <a:cubicBezTo>
                    <a:pt x="11" y="121"/>
                    <a:pt x="1" y="212"/>
                    <a:pt x="61" y="293"/>
                  </a:cubicBezTo>
                  <a:cubicBezTo>
                    <a:pt x="142" y="393"/>
                    <a:pt x="252" y="454"/>
                    <a:pt x="363" y="514"/>
                  </a:cubicBezTo>
                  <a:cubicBezTo>
                    <a:pt x="383" y="524"/>
                    <a:pt x="403" y="524"/>
                    <a:pt x="423" y="524"/>
                  </a:cubicBezTo>
                  <a:cubicBezTo>
                    <a:pt x="534" y="524"/>
                    <a:pt x="605" y="403"/>
                    <a:pt x="554" y="313"/>
                  </a:cubicBezTo>
                  <a:cubicBezTo>
                    <a:pt x="474" y="182"/>
                    <a:pt x="363" y="71"/>
                    <a:pt x="222" y="11"/>
                  </a:cubicBezTo>
                  <a:cubicBezTo>
                    <a:pt x="205" y="4"/>
                    <a:pt x="190" y="1"/>
                    <a:pt x="175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Google Shape;2730;p39">
              <a:extLst>
                <a:ext uri="{FF2B5EF4-FFF2-40B4-BE49-F238E27FC236}">
                  <a16:creationId xmlns:a16="http://schemas.microsoft.com/office/drawing/2014/main" id="{0FA9119D-6B58-F24E-50ED-B907121D6694}"/>
                </a:ext>
              </a:extLst>
            </p:cNvPr>
            <p:cNvSpPr/>
            <p:nvPr/>
          </p:nvSpPr>
          <p:spPr>
            <a:xfrm>
              <a:off x="6444748" y="1920796"/>
              <a:ext cx="20602" cy="34210"/>
            </a:xfrm>
            <a:custGeom>
              <a:avLst/>
              <a:gdLst/>
              <a:ahLst/>
              <a:cxnLst/>
              <a:rect l="l" t="t" r="r" b="b"/>
              <a:pathLst>
                <a:path w="383" h="636" extrusionOk="0">
                  <a:moveTo>
                    <a:pt x="235" y="0"/>
                  </a:moveTo>
                  <a:cubicBezTo>
                    <a:pt x="207" y="0"/>
                    <a:pt x="175" y="18"/>
                    <a:pt x="121" y="49"/>
                  </a:cubicBezTo>
                  <a:cubicBezTo>
                    <a:pt x="101" y="59"/>
                    <a:pt x="81" y="79"/>
                    <a:pt x="61" y="89"/>
                  </a:cubicBezTo>
                  <a:cubicBezTo>
                    <a:pt x="51" y="160"/>
                    <a:pt x="41" y="220"/>
                    <a:pt x="21" y="290"/>
                  </a:cubicBezTo>
                  <a:cubicBezTo>
                    <a:pt x="11" y="371"/>
                    <a:pt x="1" y="451"/>
                    <a:pt x="21" y="532"/>
                  </a:cubicBezTo>
                  <a:cubicBezTo>
                    <a:pt x="41" y="582"/>
                    <a:pt x="71" y="623"/>
                    <a:pt x="131" y="633"/>
                  </a:cubicBezTo>
                  <a:cubicBezTo>
                    <a:pt x="141" y="634"/>
                    <a:pt x="151" y="635"/>
                    <a:pt x="161" y="635"/>
                  </a:cubicBezTo>
                  <a:cubicBezTo>
                    <a:pt x="211" y="635"/>
                    <a:pt x="257" y="614"/>
                    <a:pt x="282" y="572"/>
                  </a:cubicBezTo>
                  <a:cubicBezTo>
                    <a:pt x="302" y="542"/>
                    <a:pt x="313" y="502"/>
                    <a:pt x="333" y="462"/>
                  </a:cubicBezTo>
                  <a:cubicBezTo>
                    <a:pt x="383" y="341"/>
                    <a:pt x="363" y="210"/>
                    <a:pt x="363" y="89"/>
                  </a:cubicBezTo>
                  <a:cubicBezTo>
                    <a:pt x="301" y="28"/>
                    <a:pt x="271" y="0"/>
                    <a:pt x="235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Google Shape;2731;p39">
              <a:extLst>
                <a:ext uri="{FF2B5EF4-FFF2-40B4-BE49-F238E27FC236}">
                  <a16:creationId xmlns:a16="http://schemas.microsoft.com/office/drawing/2014/main" id="{FD39A89B-8F49-08E9-AB78-67674982983C}"/>
                </a:ext>
              </a:extLst>
            </p:cNvPr>
            <p:cNvSpPr/>
            <p:nvPr/>
          </p:nvSpPr>
          <p:spPr>
            <a:xfrm>
              <a:off x="6599553" y="2000242"/>
              <a:ext cx="32543" cy="21408"/>
            </a:xfrm>
            <a:custGeom>
              <a:avLst/>
              <a:gdLst/>
              <a:ahLst/>
              <a:cxnLst/>
              <a:rect l="l" t="t" r="r" b="b"/>
              <a:pathLst>
                <a:path w="605" h="398" extrusionOk="0">
                  <a:moveTo>
                    <a:pt x="496" y="0"/>
                  </a:moveTo>
                  <a:cubicBezTo>
                    <a:pt x="492" y="0"/>
                    <a:pt x="488" y="0"/>
                    <a:pt x="484" y="1"/>
                  </a:cubicBezTo>
                  <a:cubicBezTo>
                    <a:pt x="323" y="1"/>
                    <a:pt x="162" y="21"/>
                    <a:pt x="51" y="152"/>
                  </a:cubicBezTo>
                  <a:cubicBezTo>
                    <a:pt x="11" y="192"/>
                    <a:pt x="1" y="243"/>
                    <a:pt x="21" y="293"/>
                  </a:cubicBezTo>
                  <a:cubicBezTo>
                    <a:pt x="47" y="353"/>
                    <a:pt x="94" y="398"/>
                    <a:pt x="151" y="398"/>
                  </a:cubicBezTo>
                  <a:cubicBezTo>
                    <a:pt x="161" y="398"/>
                    <a:pt x="171" y="397"/>
                    <a:pt x="182" y="394"/>
                  </a:cubicBezTo>
                  <a:cubicBezTo>
                    <a:pt x="283" y="373"/>
                    <a:pt x="393" y="343"/>
                    <a:pt x="494" y="313"/>
                  </a:cubicBezTo>
                  <a:cubicBezTo>
                    <a:pt x="564" y="293"/>
                    <a:pt x="595" y="232"/>
                    <a:pt x="595" y="162"/>
                  </a:cubicBezTo>
                  <a:lnTo>
                    <a:pt x="605" y="162"/>
                  </a:lnTo>
                  <a:cubicBezTo>
                    <a:pt x="605" y="77"/>
                    <a:pt x="560" y="0"/>
                    <a:pt x="496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Google Shape;2732;p39">
              <a:extLst>
                <a:ext uri="{FF2B5EF4-FFF2-40B4-BE49-F238E27FC236}">
                  <a16:creationId xmlns:a16="http://schemas.microsoft.com/office/drawing/2014/main" id="{49FDF3E8-4D06-FE53-D162-283B414C6938}"/>
                </a:ext>
              </a:extLst>
            </p:cNvPr>
            <p:cNvSpPr/>
            <p:nvPr/>
          </p:nvSpPr>
          <p:spPr>
            <a:xfrm>
              <a:off x="6525969" y="2009440"/>
              <a:ext cx="34157" cy="19042"/>
            </a:xfrm>
            <a:custGeom>
              <a:avLst/>
              <a:gdLst/>
              <a:ahLst/>
              <a:cxnLst/>
              <a:rect l="l" t="t" r="r" b="b"/>
              <a:pathLst>
                <a:path w="635" h="354" extrusionOk="0">
                  <a:moveTo>
                    <a:pt x="290" y="1"/>
                  </a:moveTo>
                  <a:cubicBezTo>
                    <a:pt x="209" y="1"/>
                    <a:pt x="130" y="20"/>
                    <a:pt x="81" y="61"/>
                  </a:cubicBezTo>
                  <a:cubicBezTo>
                    <a:pt x="0" y="132"/>
                    <a:pt x="10" y="233"/>
                    <a:pt x="91" y="303"/>
                  </a:cubicBezTo>
                  <a:cubicBezTo>
                    <a:pt x="151" y="353"/>
                    <a:pt x="232" y="353"/>
                    <a:pt x="352" y="353"/>
                  </a:cubicBezTo>
                  <a:cubicBezTo>
                    <a:pt x="373" y="353"/>
                    <a:pt x="443" y="353"/>
                    <a:pt x="503" y="333"/>
                  </a:cubicBezTo>
                  <a:cubicBezTo>
                    <a:pt x="594" y="313"/>
                    <a:pt x="634" y="192"/>
                    <a:pt x="584" y="112"/>
                  </a:cubicBezTo>
                  <a:cubicBezTo>
                    <a:pt x="530" y="41"/>
                    <a:pt x="407" y="1"/>
                    <a:pt x="290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Google Shape;2733;p39">
              <a:extLst>
                <a:ext uri="{FF2B5EF4-FFF2-40B4-BE49-F238E27FC236}">
                  <a16:creationId xmlns:a16="http://schemas.microsoft.com/office/drawing/2014/main" id="{33EF763A-A1AA-48E1-B8F0-006FEC0F594A}"/>
                </a:ext>
              </a:extLst>
            </p:cNvPr>
            <p:cNvSpPr/>
            <p:nvPr/>
          </p:nvSpPr>
          <p:spPr>
            <a:xfrm>
              <a:off x="5558034" y="1411844"/>
              <a:ext cx="5487" cy="2743"/>
            </a:xfrm>
            <a:custGeom>
              <a:avLst/>
              <a:gdLst/>
              <a:ahLst/>
              <a:cxnLst/>
              <a:rect l="l" t="t" r="r" b="b"/>
              <a:pathLst>
                <a:path w="102" h="51" extrusionOk="0">
                  <a:moveTo>
                    <a:pt x="1" y="0"/>
                  </a:moveTo>
                  <a:cubicBezTo>
                    <a:pt x="31" y="41"/>
                    <a:pt x="61" y="51"/>
                    <a:pt x="101" y="51"/>
                  </a:cubicBezTo>
                  <a:cubicBezTo>
                    <a:pt x="81" y="10"/>
                    <a:pt x="41" y="0"/>
                    <a:pt x="1" y="0"/>
                  </a:cubicBezTo>
                  <a:close/>
                </a:path>
              </a:pathLst>
            </a:custGeom>
            <a:solidFill>
              <a:srgbClr val="6B64B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Google Shape;2734;p39">
              <a:extLst>
                <a:ext uri="{FF2B5EF4-FFF2-40B4-BE49-F238E27FC236}">
                  <a16:creationId xmlns:a16="http://schemas.microsoft.com/office/drawing/2014/main" id="{08FA11CD-D1B5-0277-1BC2-0B27E76D8E51}"/>
                </a:ext>
              </a:extLst>
            </p:cNvPr>
            <p:cNvSpPr/>
            <p:nvPr/>
          </p:nvSpPr>
          <p:spPr>
            <a:xfrm>
              <a:off x="5819503" y="1811766"/>
              <a:ext cx="43355" cy="31575"/>
            </a:xfrm>
            <a:custGeom>
              <a:avLst/>
              <a:gdLst/>
              <a:ahLst/>
              <a:cxnLst/>
              <a:rect l="l" t="t" r="r" b="b"/>
              <a:pathLst>
                <a:path w="806" h="587" extrusionOk="0">
                  <a:moveTo>
                    <a:pt x="170" y="0"/>
                  </a:moveTo>
                  <a:cubicBezTo>
                    <a:pt x="154" y="0"/>
                    <a:pt x="138" y="1"/>
                    <a:pt x="121" y="3"/>
                  </a:cubicBezTo>
                  <a:cubicBezTo>
                    <a:pt x="0" y="144"/>
                    <a:pt x="0" y="184"/>
                    <a:pt x="121" y="285"/>
                  </a:cubicBezTo>
                  <a:cubicBezTo>
                    <a:pt x="272" y="405"/>
                    <a:pt x="433" y="506"/>
                    <a:pt x="614" y="576"/>
                  </a:cubicBezTo>
                  <a:cubicBezTo>
                    <a:pt x="631" y="584"/>
                    <a:pt x="647" y="587"/>
                    <a:pt x="663" y="587"/>
                  </a:cubicBezTo>
                  <a:cubicBezTo>
                    <a:pt x="738" y="587"/>
                    <a:pt x="806" y="516"/>
                    <a:pt x="806" y="425"/>
                  </a:cubicBezTo>
                  <a:cubicBezTo>
                    <a:pt x="806" y="385"/>
                    <a:pt x="785" y="345"/>
                    <a:pt x="775" y="305"/>
                  </a:cubicBezTo>
                  <a:cubicBezTo>
                    <a:pt x="645" y="224"/>
                    <a:pt x="524" y="154"/>
                    <a:pt x="403" y="73"/>
                  </a:cubicBezTo>
                  <a:cubicBezTo>
                    <a:pt x="327" y="23"/>
                    <a:pt x="251" y="0"/>
                    <a:pt x="170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Google Shape;2735;p39">
              <a:extLst>
                <a:ext uri="{FF2B5EF4-FFF2-40B4-BE49-F238E27FC236}">
                  <a16:creationId xmlns:a16="http://schemas.microsoft.com/office/drawing/2014/main" id="{A2E2AAD9-0E4D-6EAE-6BA3-13167654DD31}"/>
                </a:ext>
              </a:extLst>
            </p:cNvPr>
            <p:cNvSpPr/>
            <p:nvPr/>
          </p:nvSpPr>
          <p:spPr>
            <a:xfrm>
              <a:off x="5663622" y="1482738"/>
              <a:ext cx="21139" cy="42064"/>
            </a:xfrm>
            <a:custGeom>
              <a:avLst/>
              <a:gdLst/>
              <a:ahLst/>
              <a:cxnLst/>
              <a:rect l="l" t="t" r="r" b="b"/>
              <a:pathLst>
                <a:path w="393" h="782" extrusionOk="0">
                  <a:moveTo>
                    <a:pt x="226" y="0"/>
                  </a:moveTo>
                  <a:cubicBezTo>
                    <a:pt x="193" y="0"/>
                    <a:pt x="159" y="13"/>
                    <a:pt x="131" y="41"/>
                  </a:cubicBezTo>
                  <a:cubicBezTo>
                    <a:pt x="101" y="71"/>
                    <a:pt x="70" y="101"/>
                    <a:pt x="60" y="142"/>
                  </a:cubicBezTo>
                  <a:cubicBezTo>
                    <a:pt x="40" y="262"/>
                    <a:pt x="20" y="403"/>
                    <a:pt x="0" y="474"/>
                  </a:cubicBezTo>
                  <a:cubicBezTo>
                    <a:pt x="0" y="564"/>
                    <a:pt x="0" y="595"/>
                    <a:pt x="0" y="625"/>
                  </a:cubicBezTo>
                  <a:cubicBezTo>
                    <a:pt x="10" y="715"/>
                    <a:pt x="50" y="766"/>
                    <a:pt x="111" y="776"/>
                  </a:cubicBezTo>
                  <a:cubicBezTo>
                    <a:pt x="125" y="780"/>
                    <a:pt x="141" y="782"/>
                    <a:pt x="156" y="782"/>
                  </a:cubicBezTo>
                  <a:cubicBezTo>
                    <a:pt x="213" y="782"/>
                    <a:pt x="270" y="753"/>
                    <a:pt x="302" y="705"/>
                  </a:cubicBezTo>
                  <a:cubicBezTo>
                    <a:pt x="332" y="655"/>
                    <a:pt x="342" y="615"/>
                    <a:pt x="352" y="564"/>
                  </a:cubicBezTo>
                  <a:cubicBezTo>
                    <a:pt x="352" y="444"/>
                    <a:pt x="352" y="333"/>
                    <a:pt x="372" y="212"/>
                  </a:cubicBezTo>
                  <a:cubicBezTo>
                    <a:pt x="393" y="162"/>
                    <a:pt x="362" y="101"/>
                    <a:pt x="332" y="51"/>
                  </a:cubicBezTo>
                  <a:cubicBezTo>
                    <a:pt x="305" y="18"/>
                    <a:pt x="266" y="0"/>
                    <a:pt x="226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Google Shape;2736;p39">
              <a:extLst>
                <a:ext uri="{FF2B5EF4-FFF2-40B4-BE49-F238E27FC236}">
                  <a16:creationId xmlns:a16="http://schemas.microsoft.com/office/drawing/2014/main" id="{18DC9BF7-6DCE-4E37-938F-8D39BEB75ACE}"/>
                </a:ext>
              </a:extLst>
            </p:cNvPr>
            <p:cNvSpPr/>
            <p:nvPr/>
          </p:nvSpPr>
          <p:spPr>
            <a:xfrm>
              <a:off x="5678199" y="1635230"/>
              <a:ext cx="25496" cy="40719"/>
            </a:xfrm>
            <a:custGeom>
              <a:avLst/>
              <a:gdLst/>
              <a:ahLst/>
              <a:cxnLst/>
              <a:rect l="l" t="t" r="r" b="b"/>
              <a:pathLst>
                <a:path w="474" h="757" extrusionOk="0">
                  <a:moveTo>
                    <a:pt x="154" y="0"/>
                  </a:moveTo>
                  <a:cubicBezTo>
                    <a:pt x="111" y="0"/>
                    <a:pt x="69" y="23"/>
                    <a:pt x="41" y="64"/>
                  </a:cubicBezTo>
                  <a:cubicBezTo>
                    <a:pt x="11" y="115"/>
                    <a:pt x="1" y="155"/>
                    <a:pt x="21" y="205"/>
                  </a:cubicBezTo>
                  <a:cubicBezTo>
                    <a:pt x="71" y="346"/>
                    <a:pt x="111" y="497"/>
                    <a:pt x="162" y="638"/>
                  </a:cubicBezTo>
                  <a:cubicBezTo>
                    <a:pt x="172" y="668"/>
                    <a:pt x="192" y="688"/>
                    <a:pt x="222" y="718"/>
                  </a:cubicBezTo>
                  <a:cubicBezTo>
                    <a:pt x="240" y="743"/>
                    <a:pt x="274" y="756"/>
                    <a:pt x="308" y="756"/>
                  </a:cubicBezTo>
                  <a:cubicBezTo>
                    <a:pt x="330" y="756"/>
                    <a:pt x="353" y="750"/>
                    <a:pt x="373" y="739"/>
                  </a:cubicBezTo>
                  <a:cubicBezTo>
                    <a:pt x="434" y="708"/>
                    <a:pt x="474" y="648"/>
                    <a:pt x="474" y="567"/>
                  </a:cubicBezTo>
                  <a:cubicBezTo>
                    <a:pt x="474" y="557"/>
                    <a:pt x="474" y="527"/>
                    <a:pt x="464" y="507"/>
                  </a:cubicBezTo>
                  <a:cubicBezTo>
                    <a:pt x="423" y="386"/>
                    <a:pt x="393" y="266"/>
                    <a:pt x="343" y="155"/>
                  </a:cubicBezTo>
                  <a:cubicBezTo>
                    <a:pt x="323" y="84"/>
                    <a:pt x="283" y="34"/>
                    <a:pt x="212" y="14"/>
                  </a:cubicBezTo>
                  <a:cubicBezTo>
                    <a:pt x="193" y="5"/>
                    <a:pt x="174" y="0"/>
                    <a:pt x="154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Google Shape;2737;p39">
              <a:extLst>
                <a:ext uri="{FF2B5EF4-FFF2-40B4-BE49-F238E27FC236}">
                  <a16:creationId xmlns:a16="http://schemas.microsoft.com/office/drawing/2014/main" id="{2A2FF99F-DE18-3638-90D4-21009BA2D63E}"/>
                </a:ext>
              </a:extLst>
            </p:cNvPr>
            <p:cNvSpPr/>
            <p:nvPr/>
          </p:nvSpPr>
          <p:spPr>
            <a:xfrm>
              <a:off x="5665773" y="1560625"/>
              <a:ext cx="19526" cy="41902"/>
            </a:xfrm>
            <a:custGeom>
              <a:avLst/>
              <a:gdLst/>
              <a:ahLst/>
              <a:cxnLst/>
              <a:rect l="l" t="t" r="r" b="b"/>
              <a:pathLst>
                <a:path w="363" h="779" extrusionOk="0">
                  <a:moveTo>
                    <a:pt x="165" y="0"/>
                  </a:moveTo>
                  <a:cubicBezTo>
                    <a:pt x="157" y="0"/>
                    <a:pt x="149" y="1"/>
                    <a:pt x="141" y="2"/>
                  </a:cubicBezTo>
                  <a:cubicBezTo>
                    <a:pt x="71" y="12"/>
                    <a:pt x="20" y="62"/>
                    <a:pt x="10" y="133"/>
                  </a:cubicBezTo>
                  <a:cubicBezTo>
                    <a:pt x="0" y="294"/>
                    <a:pt x="0" y="455"/>
                    <a:pt x="51" y="606"/>
                  </a:cubicBezTo>
                  <a:cubicBezTo>
                    <a:pt x="71" y="646"/>
                    <a:pt x="81" y="686"/>
                    <a:pt x="111" y="717"/>
                  </a:cubicBezTo>
                  <a:cubicBezTo>
                    <a:pt x="137" y="752"/>
                    <a:pt x="171" y="779"/>
                    <a:pt x="219" y="779"/>
                  </a:cubicBezTo>
                  <a:cubicBezTo>
                    <a:pt x="226" y="779"/>
                    <a:pt x="234" y="778"/>
                    <a:pt x="242" y="777"/>
                  </a:cubicBezTo>
                  <a:cubicBezTo>
                    <a:pt x="302" y="767"/>
                    <a:pt x="342" y="727"/>
                    <a:pt x="353" y="666"/>
                  </a:cubicBezTo>
                  <a:cubicBezTo>
                    <a:pt x="363" y="606"/>
                    <a:pt x="363" y="545"/>
                    <a:pt x="363" y="495"/>
                  </a:cubicBezTo>
                  <a:cubicBezTo>
                    <a:pt x="363" y="435"/>
                    <a:pt x="363" y="374"/>
                    <a:pt x="353" y="314"/>
                  </a:cubicBezTo>
                  <a:cubicBezTo>
                    <a:pt x="342" y="244"/>
                    <a:pt x="322" y="183"/>
                    <a:pt x="302" y="123"/>
                  </a:cubicBezTo>
                  <a:cubicBezTo>
                    <a:pt x="284" y="41"/>
                    <a:pt x="233" y="0"/>
                    <a:pt x="165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Google Shape;2738;p39">
              <a:extLst>
                <a:ext uri="{FF2B5EF4-FFF2-40B4-BE49-F238E27FC236}">
                  <a16:creationId xmlns:a16="http://schemas.microsoft.com/office/drawing/2014/main" id="{E77C027E-E617-6A53-616A-58D535178EAC}"/>
                </a:ext>
              </a:extLst>
            </p:cNvPr>
            <p:cNvSpPr/>
            <p:nvPr/>
          </p:nvSpPr>
          <p:spPr>
            <a:xfrm>
              <a:off x="6420919" y="1658897"/>
              <a:ext cx="24959" cy="39428"/>
            </a:xfrm>
            <a:custGeom>
              <a:avLst/>
              <a:gdLst/>
              <a:ahLst/>
              <a:cxnLst/>
              <a:rect l="l" t="t" r="r" b="b"/>
              <a:pathLst>
                <a:path w="464" h="733" extrusionOk="0">
                  <a:moveTo>
                    <a:pt x="308" y="0"/>
                  </a:moveTo>
                  <a:cubicBezTo>
                    <a:pt x="260" y="0"/>
                    <a:pt x="223" y="24"/>
                    <a:pt x="192" y="47"/>
                  </a:cubicBezTo>
                  <a:cubicBezTo>
                    <a:pt x="172" y="57"/>
                    <a:pt x="162" y="77"/>
                    <a:pt x="162" y="87"/>
                  </a:cubicBezTo>
                  <a:cubicBezTo>
                    <a:pt x="81" y="238"/>
                    <a:pt x="31" y="389"/>
                    <a:pt x="1" y="540"/>
                  </a:cubicBezTo>
                  <a:cubicBezTo>
                    <a:pt x="1" y="641"/>
                    <a:pt x="31" y="701"/>
                    <a:pt x="91" y="721"/>
                  </a:cubicBezTo>
                  <a:cubicBezTo>
                    <a:pt x="110" y="729"/>
                    <a:pt x="129" y="733"/>
                    <a:pt x="149" y="733"/>
                  </a:cubicBezTo>
                  <a:cubicBezTo>
                    <a:pt x="206" y="733"/>
                    <a:pt x="263" y="703"/>
                    <a:pt x="293" y="651"/>
                  </a:cubicBezTo>
                  <a:cubicBezTo>
                    <a:pt x="373" y="500"/>
                    <a:pt x="423" y="339"/>
                    <a:pt x="454" y="158"/>
                  </a:cubicBezTo>
                  <a:cubicBezTo>
                    <a:pt x="464" y="87"/>
                    <a:pt x="413" y="37"/>
                    <a:pt x="353" y="7"/>
                  </a:cubicBezTo>
                  <a:cubicBezTo>
                    <a:pt x="337" y="2"/>
                    <a:pt x="322" y="0"/>
                    <a:pt x="308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Google Shape;2739;p39">
              <a:extLst>
                <a:ext uri="{FF2B5EF4-FFF2-40B4-BE49-F238E27FC236}">
                  <a16:creationId xmlns:a16="http://schemas.microsoft.com/office/drawing/2014/main" id="{B492384B-6C0C-459B-2D21-572873B36A20}"/>
                </a:ext>
              </a:extLst>
            </p:cNvPr>
            <p:cNvSpPr/>
            <p:nvPr/>
          </p:nvSpPr>
          <p:spPr>
            <a:xfrm>
              <a:off x="6393863" y="1722583"/>
              <a:ext cx="27648" cy="37492"/>
            </a:xfrm>
            <a:custGeom>
              <a:avLst/>
              <a:gdLst/>
              <a:ahLst/>
              <a:cxnLst/>
              <a:rect l="l" t="t" r="r" b="b"/>
              <a:pathLst>
                <a:path w="514" h="697" extrusionOk="0">
                  <a:moveTo>
                    <a:pt x="403" y="0"/>
                  </a:moveTo>
                  <a:cubicBezTo>
                    <a:pt x="312" y="0"/>
                    <a:pt x="242" y="20"/>
                    <a:pt x="202" y="111"/>
                  </a:cubicBezTo>
                  <a:cubicBezTo>
                    <a:pt x="131" y="252"/>
                    <a:pt x="41" y="393"/>
                    <a:pt x="1" y="554"/>
                  </a:cubicBezTo>
                  <a:cubicBezTo>
                    <a:pt x="11" y="634"/>
                    <a:pt x="51" y="695"/>
                    <a:pt x="141" y="695"/>
                  </a:cubicBezTo>
                  <a:cubicBezTo>
                    <a:pt x="150" y="696"/>
                    <a:pt x="158" y="696"/>
                    <a:pt x="165" y="696"/>
                  </a:cubicBezTo>
                  <a:cubicBezTo>
                    <a:pt x="234" y="696"/>
                    <a:pt x="286" y="657"/>
                    <a:pt x="323" y="594"/>
                  </a:cubicBezTo>
                  <a:cubicBezTo>
                    <a:pt x="393" y="493"/>
                    <a:pt x="433" y="383"/>
                    <a:pt x="474" y="262"/>
                  </a:cubicBezTo>
                  <a:cubicBezTo>
                    <a:pt x="514" y="151"/>
                    <a:pt x="494" y="71"/>
                    <a:pt x="403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Google Shape;2740;p39">
              <a:extLst>
                <a:ext uri="{FF2B5EF4-FFF2-40B4-BE49-F238E27FC236}">
                  <a16:creationId xmlns:a16="http://schemas.microsoft.com/office/drawing/2014/main" id="{6D55DF1F-9307-00AA-F06E-26395481C1F1}"/>
                </a:ext>
              </a:extLst>
            </p:cNvPr>
            <p:cNvSpPr/>
            <p:nvPr/>
          </p:nvSpPr>
          <p:spPr>
            <a:xfrm>
              <a:off x="5755601" y="1763140"/>
              <a:ext cx="33081" cy="34372"/>
            </a:xfrm>
            <a:custGeom>
              <a:avLst/>
              <a:gdLst/>
              <a:ahLst/>
              <a:cxnLst/>
              <a:rect l="l" t="t" r="r" b="b"/>
              <a:pathLst>
                <a:path w="615" h="639" extrusionOk="0">
                  <a:moveTo>
                    <a:pt x="151" y="1"/>
                  </a:moveTo>
                  <a:cubicBezTo>
                    <a:pt x="96" y="1"/>
                    <a:pt x="40" y="43"/>
                    <a:pt x="11" y="102"/>
                  </a:cubicBezTo>
                  <a:cubicBezTo>
                    <a:pt x="1" y="132"/>
                    <a:pt x="1" y="172"/>
                    <a:pt x="1" y="202"/>
                  </a:cubicBezTo>
                  <a:cubicBezTo>
                    <a:pt x="102" y="323"/>
                    <a:pt x="202" y="444"/>
                    <a:pt x="313" y="565"/>
                  </a:cubicBezTo>
                  <a:cubicBezTo>
                    <a:pt x="362" y="614"/>
                    <a:pt x="399" y="639"/>
                    <a:pt x="441" y="639"/>
                  </a:cubicBezTo>
                  <a:cubicBezTo>
                    <a:pt x="484" y="639"/>
                    <a:pt x="533" y="611"/>
                    <a:pt x="605" y="554"/>
                  </a:cubicBezTo>
                  <a:cubicBezTo>
                    <a:pt x="595" y="504"/>
                    <a:pt x="615" y="454"/>
                    <a:pt x="585" y="414"/>
                  </a:cubicBezTo>
                  <a:cubicBezTo>
                    <a:pt x="494" y="253"/>
                    <a:pt x="373" y="122"/>
                    <a:pt x="212" y="21"/>
                  </a:cubicBezTo>
                  <a:cubicBezTo>
                    <a:pt x="193" y="7"/>
                    <a:pt x="172" y="1"/>
                    <a:pt x="151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Google Shape;2741;p39">
              <a:extLst>
                <a:ext uri="{FF2B5EF4-FFF2-40B4-BE49-F238E27FC236}">
                  <a16:creationId xmlns:a16="http://schemas.microsoft.com/office/drawing/2014/main" id="{597C42DF-B49C-B947-C0FE-1C1D4F8FE94A}"/>
                </a:ext>
              </a:extLst>
            </p:cNvPr>
            <p:cNvSpPr/>
            <p:nvPr/>
          </p:nvSpPr>
          <p:spPr>
            <a:xfrm>
              <a:off x="5707460" y="1701767"/>
              <a:ext cx="26034" cy="31252"/>
            </a:xfrm>
            <a:custGeom>
              <a:avLst/>
              <a:gdLst/>
              <a:ahLst/>
              <a:cxnLst/>
              <a:rect l="l" t="t" r="r" b="b"/>
              <a:pathLst>
                <a:path w="484" h="581" extrusionOk="0">
                  <a:moveTo>
                    <a:pt x="176" y="1"/>
                  </a:moveTo>
                  <a:cubicBezTo>
                    <a:pt x="159" y="1"/>
                    <a:pt x="140" y="5"/>
                    <a:pt x="121" y="15"/>
                  </a:cubicBezTo>
                  <a:cubicBezTo>
                    <a:pt x="51" y="45"/>
                    <a:pt x="0" y="125"/>
                    <a:pt x="30" y="196"/>
                  </a:cubicBezTo>
                  <a:cubicBezTo>
                    <a:pt x="71" y="317"/>
                    <a:pt x="121" y="427"/>
                    <a:pt x="212" y="528"/>
                  </a:cubicBezTo>
                  <a:cubicBezTo>
                    <a:pt x="240" y="557"/>
                    <a:pt x="274" y="581"/>
                    <a:pt x="314" y="581"/>
                  </a:cubicBezTo>
                  <a:cubicBezTo>
                    <a:pt x="329" y="581"/>
                    <a:pt x="345" y="577"/>
                    <a:pt x="363" y="568"/>
                  </a:cubicBezTo>
                  <a:cubicBezTo>
                    <a:pt x="433" y="538"/>
                    <a:pt x="473" y="488"/>
                    <a:pt x="483" y="407"/>
                  </a:cubicBezTo>
                  <a:cubicBezTo>
                    <a:pt x="443" y="276"/>
                    <a:pt x="383" y="146"/>
                    <a:pt x="282" y="55"/>
                  </a:cubicBezTo>
                  <a:cubicBezTo>
                    <a:pt x="248" y="21"/>
                    <a:pt x="214" y="1"/>
                    <a:pt x="176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Google Shape;2742;p39">
              <a:extLst>
                <a:ext uri="{FF2B5EF4-FFF2-40B4-BE49-F238E27FC236}">
                  <a16:creationId xmlns:a16="http://schemas.microsoft.com/office/drawing/2014/main" id="{20C98A10-9FAC-0CED-7603-D0A1E12AFD0B}"/>
                </a:ext>
              </a:extLst>
            </p:cNvPr>
            <p:cNvSpPr/>
            <p:nvPr/>
          </p:nvSpPr>
          <p:spPr>
            <a:xfrm>
              <a:off x="5901262" y="1850063"/>
              <a:ext cx="46582" cy="26411"/>
            </a:xfrm>
            <a:custGeom>
              <a:avLst/>
              <a:gdLst/>
              <a:ahLst/>
              <a:cxnLst/>
              <a:rect l="l" t="t" r="r" b="b"/>
              <a:pathLst>
                <a:path w="866" h="491" extrusionOk="0">
                  <a:moveTo>
                    <a:pt x="162" y="1"/>
                  </a:moveTo>
                  <a:cubicBezTo>
                    <a:pt x="91" y="1"/>
                    <a:pt x="37" y="46"/>
                    <a:pt x="20" y="106"/>
                  </a:cubicBezTo>
                  <a:cubicBezTo>
                    <a:pt x="0" y="176"/>
                    <a:pt x="20" y="247"/>
                    <a:pt x="101" y="287"/>
                  </a:cubicBezTo>
                  <a:cubicBezTo>
                    <a:pt x="282" y="398"/>
                    <a:pt x="473" y="448"/>
                    <a:pt x="644" y="488"/>
                  </a:cubicBezTo>
                  <a:cubicBezTo>
                    <a:pt x="659" y="490"/>
                    <a:pt x="674" y="490"/>
                    <a:pt x="687" y="490"/>
                  </a:cubicBezTo>
                  <a:cubicBezTo>
                    <a:pt x="780" y="490"/>
                    <a:pt x="828" y="459"/>
                    <a:pt x="846" y="398"/>
                  </a:cubicBezTo>
                  <a:cubicBezTo>
                    <a:pt x="866" y="327"/>
                    <a:pt x="856" y="247"/>
                    <a:pt x="785" y="217"/>
                  </a:cubicBezTo>
                  <a:cubicBezTo>
                    <a:pt x="604" y="126"/>
                    <a:pt x="403" y="46"/>
                    <a:pt x="201" y="5"/>
                  </a:cubicBezTo>
                  <a:cubicBezTo>
                    <a:pt x="188" y="2"/>
                    <a:pt x="175" y="1"/>
                    <a:pt x="162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Google Shape;2743;p39">
              <a:extLst>
                <a:ext uri="{FF2B5EF4-FFF2-40B4-BE49-F238E27FC236}">
                  <a16:creationId xmlns:a16="http://schemas.microsoft.com/office/drawing/2014/main" id="{1FE46846-BC11-BD2B-0738-87991AECCB4F}"/>
                </a:ext>
              </a:extLst>
            </p:cNvPr>
            <p:cNvSpPr/>
            <p:nvPr/>
          </p:nvSpPr>
          <p:spPr>
            <a:xfrm>
              <a:off x="6166496" y="1887823"/>
              <a:ext cx="46636" cy="18826"/>
            </a:xfrm>
            <a:custGeom>
              <a:avLst/>
              <a:gdLst/>
              <a:ahLst/>
              <a:cxnLst/>
              <a:rect l="l" t="t" r="r" b="b"/>
              <a:pathLst>
                <a:path w="867" h="350" extrusionOk="0">
                  <a:moveTo>
                    <a:pt x="457" y="0"/>
                  </a:moveTo>
                  <a:cubicBezTo>
                    <a:pt x="373" y="0"/>
                    <a:pt x="287" y="3"/>
                    <a:pt x="202" y="8"/>
                  </a:cubicBezTo>
                  <a:cubicBezTo>
                    <a:pt x="141" y="8"/>
                    <a:pt x="91" y="38"/>
                    <a:pt x="51" y="78"/>
                  </a:cubicBezTo>
                  <a:cubicBezTo>
                    <a:pt x="11" y="129"/>
                    <a:pt x="1" y="189"/>
                    <a:pt x="21" y="249"/>
                  </a:cubicBezTo>
                  <a:cubicBezTo>
                    <a:pt x="41" y="310"/>
                    <a:pt x="91" y="340"/>
                    <a:pt x="152" y="340"/>
                  </a:cubicBezTo>
                  <a:cubicBezTo>
                    <a:pt x="175" y="343"/>
                    <a:pt x="197" y="344"/>
                    <a:pt x="219" y="344"/>
                  </a:cubicBezTo>
                  <a:cubicBezTo>
                    <a:pt x="263" y="344"/>
                    <a:pt x="306" y="340"/>
                    <a:pt x="353" y="340"/>
                  </a:cubicBezTo>
                  <a:lnTo>
                    <a:pt x="353" y="350"/>
                  </a:lnTo>
                  <a:cubicBezTo>
                    <a:pt x="484" y="350"/>
                    <a:pt x="614" y="350"/>
                    <a:pt x="745" y="300"/>
                  </a:cubicBezTo>
                  <a:cubicBezTo>
                    <a:pt x="826" y="259"/>
                    <a:pt x="866" y="199"/>
                    <a:pt x="846" y="118"/>
                  </a:cubicBezTo>
                  <a:cubicBezTo>
                    <a:pt x="836" y="58"/>
                    <a:pt x="786" y="8"/>
                    <a:pt x="705" y="8"/>
                  </a:cubicBezTo>
                  <a:cubicBezTo>
                    <a:pt x="625" y="3"/>
                    <a:pt x="542" y="0"/>
                    <a:pt x="457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Google Shape;2744;p39">
              <a:extLst>
                <a:ext uri="{FF2B5EF4-FFF2-40B4-BE49-F238E27FC236}">
                  <a16:creationId xmlns:a16="http://schemas.microsoft.com/office/drawing/2014/main" id="{B36C70E1-5FDE-FB55-2919-0776093075F4}"/>
                </a:ext>
              </a:extLst>
            </p:cNvPr>
            <p:cNvSpPr/>
            <p:nvPr/>
          </p:nvSpPr>
          <p:spPr>
            <a:xfrm>
              <a:off x="6079896" y="1887393"/>
              <a:ext cx="46044" cy="19149"/>
            </a:xfrm>
            <a:custGeom>
              <a:avLst/>
              <a:gdLst/>
              <a:ahLst/>
              <a:cxnLst/>
              <a:rect l="l" t="t" r="r" b="b"/>
              <a:pathLst>
                <a:path w="856" h="356" extrusionOk="0">
                  <a:moveTo>
                    <a:pt x="317" y="1"/>
                  </a:moveTo>
                  <a:cubicBezTo>
                    <a:pt x="262" y="1"/>
                    <a:pt x="206" y="3"/>
                    <a:pt x="151" y="6"/>
                  </a:cubicBezTo>
                  <a:cubicBezTo>
                    <a:pt x="71" y="16"/>
                    <a:pt x="20" y="66"/>
                    <a:pt x="10" y="137"/>
                  </a:cubicBezTo>
                  <a:cubicBezTo>
                    <a:pt x="0" y="207"/>
                    <a:pt x="41" y="267"/>
                    <a:pt x="101" y="298"/>
                  </a:cubicBezTo>
                  <a:cubicBezTo>
                    <a:pt x="198" y="335"/>
                    <a:pt x="295" y="356"/>
                    <a:pt x="392" y="356"/>
                  </a:cubicBezTo>
                  <a:cubicBezTo>
                    <a:pt x="426" y="356"/>
                    <a:pt x="460" y="353"/>
                    <a:pt x="493" y="348"/>
                  </a:cubicBezTo>
                  <a:cubicBezTo>
                    <a:pt x="547" y="348"/>
                    <a:pt x="596" y="352"/>
                    <a:pt x="647" y="352"/>
                  </a:cubicBezTo>
                  <a:cubicBezTo>
                    <a:pt x="672" y="352"/>
                    <a:pt x="698" y="351"/>
                    <a:pt x="725" y="348"/>
                  </a:cubicBezTo>
                  <a:cubicBezTo>
                    <a:pt x="805" y="338"/>
                    <a:pt x="846" y="287"/>
                    <a:pt x="856" y="217"/>
                  </a:cubicBezTo>
                  <a:cubicBezTo>
                    <a:pt x="856" y="147"/>
                    <a:pt x="826" y="86"/>
                    <a:pt x="745" y="66"/>
                  </a:cubicBezTo>
                  <a:cubicBezTo>
                    <a:pt x="606" y="15"/>
                    <a:pt x="462" y="1"/>
                    <a:pt x="317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Google Shape;2745;p39">
              <a:extLst>
                <a:ext uri="{FF2B5EF4-FFF2-40B4-BE49-F238E27FC236}">
                  <a16:creationId xmlns:a16="http://schemas.microsoft.com/office/drawing/2014/main" id="{951A6889-1263-AA8A-DA46-8911FADFCA8E}"/>
                </a:ext>
              </a:extLst>
            </p:cNvPr>
            <p:cNvSpPr/>
            <p:nvPr/>
          </p:nvSpPr>
          <p:spPr>
            <a:xfrm>
              <a:off x="6239596" y="1866415"/>
              <a:ext cx="42817" cy="25981"/>
            </a:xfrm>
            <a:custGeom>
              <a:avLst/>
              <a:gdLst/>
              <a:ahLst/>
              <a:cxnLst/>
              <a:rect l="l" t="t" r="r" b="b"/>
              <a:pathLst>
                <a:path w="796" h="483" extrusionOk="0">
                  <a:moveTo>
                    <a:pt x="622" y="0"/>
                  </a:moveTo>
                  <a:cubicBezTo>
                    <a:pt x="613" y="0"/>
                    <a:pt x="603" y="1"/>
                    <a:pt x="594" y="3"/>
                  </a:cubicBezTo>
                  <a:cubicBezTo>
                    <a:pt x="443" y="54"/>
                    <a:pt x="282" y="114"/>
                    <a:pt x="131" y="164"/>
                  </a:cubicBezTo>
                  <a:cubicBezTo>
                    <a:pt x="101" y="174"/>
                    <a:pt x="81" y="194"/>
                    <a:pt x="71" y="204"/>
                  </a:cubicBezTo>
                  <a:cubicBezTo>
                    <a:pt x="0" y="275"/>
                    <a:pt x="0" y="355"/>
                    <a:pt x="71" y="426"/>
                  </a:cubicBezTo>
                  <a:cubicBezTo>
                    <a:pt x="102" y="457"/>
                    <a:pt x="140" y="483"/>
                    <a:pt x="183" y="483"/>
                  </a:cubicBezTo>
                  <a:cubicBezTo>
                    <a:pt x="196" y="483"/>
                    <a:pt x="208" y="481"/>
                    <a:pt x="222" y="476"/>
                  </a:cubicBezTo>
                  <a:cubicBezTo>
                    <a:pt x="373" y="426"/>
                    <a:pt x="524" y="376"/>
                    <a:pt x="675" y="325"/>
                  </a:cubicBezTo>
                  <a:cubicBezTo>
                    <a:pt x="705" y="315"/>
                    <a:pt x="735" y="275"/>
                    <a:pt x="765" y="245"/>
                  </a:cubicBezTo>
                  <a:cubicBezTo>
                    <a:pt x="785" y="225"/>
                    <a:pt x="785" y="194"/>
                    <a:pt x="795" y="174"/>
                  </a:cubicBezTo>
                  <a:cubicBezTo>
                    <a:pt x="786" y="75"/>
                    <a:pt x="705" y="0"/>
                    <a:pt x="622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Google Shape;2746;p39">
              <a:extLst>
                <a:ext uri="{FF2B5EF4-FFF2-40B4-BE49-F238E27FC236}">
                  <a16:creationId xmlns:a16="http://schemas.microsoft.com/office/drawing/2014/main" id="{9BDC7602-7048-0BA6-F534-C1D8A86493F2}"/>
                </a:ext>
              </a:extLst>
            </p:cNvPr>
            <p:cNvSpPr/>
            <p:nvPr/>
          </p:nvSpPr>
          <p:spPr>
            <a:xfrm>
              <a:off x="6353252" y="1779761"/>
              <a:ext cx="34157" cy="37115"/>
            </a:xfrm>
            <a:custGeom>
              <a:avLst/>
              <a:gdLst/>
              <a:ahLst/>
              <a:cxnLst/>
              <a:rect l="l" t="t" r="r" b="b"/>
              <a:pathLst>
                <a:path w="635" h="690" extrusionOk="0">
                  <a:moveTo>
                    <a:pt x="460" y="1"/>
                  </a:moveTo>
                  <a:cubicBezTo>
                    <a:pt x="414" y="1"/>
                    <a:pt x="369" y="18"/>
                    <a:pt x="333" y="54"/>
                  </a:cubicBezTo>
                  <a:cubicBezTo>
                    <a:pt x="252" y="155"/>
                    <a:pt x="172" y="245"/>
                    <a:pt x="91" y="346"/>
                  </a:cubicBezTo>
                  <a:cubicBezTo>
                    <a:pt x="61" y="376"/>
                    <a:pt x="41" y="427"/>
                    <a:pt x="21" y="477"/>
                  </a:cubicBezTo>
                  <a:cubicBezTo>
                    <a:pt x="1" y="527"/>
                    <a:pt x="21" y="568"/>
                    <a:pt x="51" y="618"/>
                  </a:cubicBezTo>
                  <a:cubicBezTo>
                    <a:pt x="91" y="663"/>
                    <a:pt x="136" y="689"/>
                    <a:pt x="182" y="689"/>
                  </a:cubicBezTo>
                  <a:cubicBezTo>
                    <a:pt x="217" y="689"/>
                    <a:pt x="252" y="673"/>
                    <a:pt x="282" y="638"/>
                  </a:cubicBezTo>
                  <a:cubicBezTo>
                    <a:pt x="403" y="507"/>
                    <a:pt x="504" y="366"/>
                    <a:pt x="615" y="225"/>
                  </a:cubicBezTo>
                  <a:cubicBezTo>
                    <a:pt x="625" y="215"/>
                    <a:pt x="625" y="185"/>
                    <a:pt x="635" y="155"/>
                  </a:cubicBezTo>
                  <a:cubicBezTo>
                    <a:pt x="635" y="135"/>
                    <a:pt x="625" y="115"/>
                    <a:pt x="615" y="84"/>
                  </a:cubicBezTo>
                  <a:cubicBezTo>
                    <a:pt x="575" y="29"/>
                    <a:pt x="518" y="1"/>
                    <a:pt x="460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Google Shape;2747;p39">
              <a:extLst>
                <a:ext uri="{FF2B5EF4-FFF2-40B4-BE49-F238E27FC236}">
                  <a16:creationId xmlns:a16="http://schemas.microsoft.com/office/drawing/2014/main" id="{2102E591-61A9-154B-EFD0-6640F1B0ECAD}"/>
                </a:ext>
              </a:extLst>
            </p:cNvPr>
            <p:cNvSpPr/>
            <p:nvPr/>
          </p:nvSpPr>
          <p:spPr>
            <a:xfrm>
              <a:off x="6304519" y="1829408"/>
              <a:ext cx="39052" cy="31252"/>
            </a:xfrm>
            <a:custGeom>
              <a:avLst/>
              <a:gdLst/>
              <a:ahLst/>
              <a:cxnLst/>
              <a:rect l="l" t="t" r="r" b="b"/>
              <a:pathLst>
                <a:path w="726" h="581" extrusionOk="0">
                  <a:moveTo>
                    <a:pt x="553" y="0"/>
                  </a:moveTo>
                  <a:cubicBezTo>
                    <a:pt x="532" y="0"/>
                    <a:pt x="509" y="6"/>
                    <a:pt x="484" y="17"/>
                  </a:cubicBezTo>
                  <a:cubicBezTo>
                    <a:pt x="323" y="97"/>
                    <a:pt x="192" y="208"/>
                    <a:pt x="51" y="319"/>
                  </a:cubicBezTo>
                  <a:cubicBezTo>
                    <a:pt x="1" y="359"/>
                    <a:pt x="1" y="419"/>
                    <a:pt x="21" y="480"/>
                  </a:cubicBezTo>
                  <a:cubicBezTo>
                    <a:pt x="41" y="540"/>
                    <a:pt x="102" y="580"/>
                    <a:pt x="182" y="580"/>
                  </a:cubicBezTo>
                  <a:cubicBezTo>
                    <a:pt x="202" y="580"/>
                    <a:pt x="232" y="580"/>
                    <a:pt x="253" y="570"/>
                  </a:cubicBezTo>
                  <a:cubicBezTo>
                    <a:pt x="393" y="470"/>
                    <a:pt x="534" y="369"/>
                    <a:pt x="675" y="269"/>
                  </a:cubicBezTo>
                  <a:cubicBezTo>
                    <a:pt x="726" y="228"/>
                    <a:pt x="705" y="128"/>
                    <a:pt x="655" y="57"/>
                  </a:cubicBezTo>
                  <a:cubicBezTo>
                    <a:pt x="623" y="18"/>
                    <a:pt x="591" y="0"/>
                    <a:pt x="553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Google Shape;2748;p39">
              <a:extLst>
                <a:ext uri="{FF2B5EF4-FFF2-40B4-BE49-F238E27FC236}">
                  <a16:creationId xmlns:a16="http://schemas.microsoft.com/office/drawing/2014/main" id="{18EB138B-9A08-9B62-28E2-0B7B138A4B3E}"/>
                </a:ext>
              </a:extLst>
            </p:cNvPr>
            <p:cNvSpPr/>
            <p:nvPr/>
          </p:nvSpPr>
          <p:spPr>
            <a:xfrm>
              <a:off x="5987863" y="1874591"/>
              <a:ext cx="42817" cy="21247"/>
            </a:xfrm>
            <a:custGeom>
              <a:avLst/>
              <a:gdLst/>
              <a:ahLst/>
              <a:cxnLst/>
              <a:rect l="l" t="t" r="r" b="b"/>
              <a:pathLst>
                <a:path w="796" h="395" extrusionOk="0">
                  <a:moveTo>
                    <a:pt x="139" y="0"/>
                  </a:moveTo>
                  <a:cubicBezTo>
                    <a:pt x="89" y="0"/>
                    <a:pt x="48" y="30"/>
                    <a:pt x="31" y="83"/>
                  </a:cubicBezTo>
                  <a:cubicBezTo>
                    <a:pt x="0" y="143"/>
                    <a:pt x="10" y="193"/>
                    <a:pt x="51" y="244"/>
                  </a:cubicBezTo>
                  <a:cubicBezTo>
                    <a:pt x="81" y="294"/>
                    <a:pt x="121" y="324"/>
                    <a:pt x="172" y="334"/>
                  </a:cubicBezTo>
                  <a:cubicBezTo>
                    <a:pt x="282" y="354"/>
                    <a:pt x="413" y="375"/>
                    <a:pt x="494" y="395"/>
                  </a:cubicBezTo>
                  <a:lnTo>
                    <a:pt x="604" y="395"/>
                  </a:lnTo>
                  <a:cubicBezTo>
                    <a:pt x="705" y="385"/>
                    <a:pt x="755" y="354"/>
                    <a:pt x="775" y="284"/>
                  </a:cubicBezTo>
                  <a:cubicBezTo>
                    <a:pt x="795" y="213"/>
                    <a:pt x="765" y="143"/>
                    <a:pt x="675" y="113"/>
                  </a:cubicBezTo>
                  <a:cubicBezTo>
                    <a:pt x="514" y="42"/>
                    <a:pt x="333" y="22"/>
                    <a:pt x="161" y="2"/>
                  </a:cubicBezTo>
                  <a:cubicBezTo>
                    <a:pt x="154" y="1"/>
                    <a:pt x="146" y="0"/>
                    <a:pt x="139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Google Shape;2749;p39">
              <a:extLst>
                <a:ext uri="{FF2B5EF4-FFF2-40B4-BE49-F238E27FC236}">
                  <a16:creationId xmlns:a16="http://schemas.microsoft.com/office/drawing/2014/main" id="{4C13BB61-3A11-5DFE-15DE-EA2C8DE1BFFB}"/>
                </a:ext>
              </a:extLst>
            </p:cNvPr>
            <p:cNvSpPr/>
            <p:nvPr/>
          </p:nvSpPr>
          <p:spPr>
            <a:xfrm>
              <a:off x="6508111" y="1739312"/>
              <a:ext cx="25981" cy="34533"/>
            </a:xfrm>
            <a:custGeom>
              <a:avLst/>
              <a:gdLst/>
              <a:ahLst/>
              <a:cxnLst/>
              <a:rect l="l" t="t" r="r" b="b"/>
              <a:pathLst>
                <a:path w="483" h="642" extrusionOk="0">
                  <a:moveTo>
                    <a:pt x="281" y="0"/>
                  </a:moveTo>
                  <a:cubicBezTo>
                    <a:pt x="275" y="0"/>
                    <a:pt x="268" y="1"/>
                    <a:pt x="262" y="1"/>
                  </a:cubicBezTo>
                  <a:cubicBezTo>
                    <a:pt x="242" y="1"/>
                    <a:pt x="201" y="11"/>
                    <a:pt x="181" y="51"/>
                  </a:cubicBezTo>
                  <a:cubicBezTo>
                    <a:pt x="111" y="182"/>
                    <a:pt x="40" y="323"/>
                    <a:pt x="10" y="474"/>
                  </a:cubicBezTo>
                  <a:cubicBezTo>
                    <a:pt x="0" y="535"/>
                    <a:pt x="50" y="595"/>
                    <a:pt x="121" y="625"/>
                  </a:cubicBezTo>
                  <a:cubicBezTo>
                    <a:pt x="142" y="636"/>
                    <a:pt x="165" y="642"/>
                    <a:pt x="188" y="642"/>
                  </a:cubicBezTo>
                  <a:cubicBezTo>
                    <a:pt x="228" y="642"/>
                    <a:pt x="266" y="624"/>
                    <a:pt x="292" y="585"/>
                  </a:cubicBezTo>
                  <a:cubicBezTo>
                    <a:pt x="372" y="464"/>
                    <a:pt x="433" y="333"/>
                    <a:pt x="463" y="192"/>
                  </a:cubicBezTo>
                  <a:cubicBezTo>
                    <a:pt x="482" y="96"/>
                    <a:pt x="410" y="0"/>
                    <a:pt x="281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Google Shape;2750;p39">
              <a:extLst>
                <a:ext uri="{FF2B5EF4-FFF2-40B4-BE49-F238E27FC236}">
                  <a16:creationId xmlns:a16="http://schemas.microsoft.com/office/drawing/2014/main" id="{9894B23D-C8BD-F944-4A77-9FF6B6EE9498}"/>
                </a:ext>
              </a:extLst>
            </p:cNvPr>
            <p:cNvSpPr/>
            <p:nvPr/>
          </p:nvSpPr>
          <p:spPr>
            <a:xfrm>
              <a:off x="6529196" y="1677024"/>
              <a:ext cx="21731" cy="31951"/>
            </a:xfrm>
            <a:custGeom>
              <a:avLst/>
              <a:gdLst/>
              <a:ahLst/>
              <a:cxnLst/>
              <a:rect l="l" t="t" r="r" b="b"/>
              <a:pathLst>
                <a:path w="404" h="594" extrusionOk="0">
                  <a:moveTo>
                    <a:pt x="234" y="1"/>
                  </a:moveTo>
                  <a:cubicBezTo>
                    <a:pt x="179" y="1"/>
                    <a:pt x="134" y="34"/>
                    <a:pt x="111" y="102"/>
                  </a:cubicBezTo>
                  <a:cubicBezTo>
                    <a:pt x="71" y="203"/>
                    <a:pt x="41" y="324"/>
                    <a:pt x="11" y="435"/>
                  </a:cubicBezTo>
                  <a:cubicBezTo>
                    <a:pt x="1" y="485"/>
                    <a:pt x="21" y="535"/>
                    <a:pt x="61" y="565"/>
                  </a:cubicBezTo>
                  <a:cubicBezTo>
                    <a:pt x="90" y="583"/>
                    <a:pt x="123" y="594"/>
                    <a:pt x="157" y="594"/>
                  </a:cubicBezTo>
                  <a:cubicBezTo>
                    <a:pt x="181" y="594"/>
                    <a:pt x="207" y="588"/>
                    <a:pt x="232" y="575"/>
                  </a:cubicBezTo>
                  <a:cubicBezTo>
                    <a:pt x="262" y="555"/>
                    <a:pt x="302" y="525"/>
                    <a:pt x="313" y="485"/>
                  </a:cubicBezTo>
                  <a:cubicBezTo>
                    <a:pt x="373" y="394"/>
                    <a:pt x="403" y="294"/>
                    <a:pt x="403" y="183"/>
                  </a:cubicBezTo>
                  <a:cubicBezTo>
                    <a:pt x="403" y="173"/>
                    <a:pt x="403" y="163"/>
                    <a:pt x="403" y="153"/>
                  </a:cubicBezTo>
                  <a:cubicBezTo>
                    <a:pt x="393" y="72"/>
                    <a:pt x="363" y="22"/>
                    <a:pt x="292" y="12"/>
                  </a:cubicBezTo>
                  <a:cubicBezTo>
                    <a:pt x="272" y="4"/>
                    <a:pt x="253" y="1"/>
                    <a:pt x="234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Google Shape;2751;p39">
              <a:extLst>
                <a:ext uri="{FF2B5EF4-FFF2-40B4-BE49-F238E27FC236}">
                  <a16:creationId xmlns:a16="http://schemas.microsoft.com/office/drawing/2014/main" id="{856FDCB4-DEA1-6D4C-BF06-FF8DB2272CD5}"/>
                </a:ext>
              </a:extLst>
            </p:cNvPr>
            <p:cNvSpPr/>
            <p:nvPr/>
          </p:nvSpPr>
          <p:spPr>
            <a:xfrm>
              <a:off x="6459378" y="1867330"/>
              <a:ext cx="23883" cy="31037"/>
            </a:xfrm>
            <a:custGeom>
              <a:avLst/>
              <a:gdLst/>
              <a:ahLst/>
              <a:cxnLst/>
              <a:rect l="l" t="t" r="r" b="b"/>
              <a:pathLst>
                <a:path w="444" h="577" extrusionOk="0">
                  <a:moveTo>
                    <a:pt x="284" y="0"/>
                  </a:moveTo>
                  <a:cubicBezTo>
                    <a:pt x="234" y="0"/>
                    <a:pt x="183" y="29"/>
                    <a:pt x="151" y="77"/>
                  </a:cubicBezTo>
                  <a:cubicBezTo>
                    <a:pt x="91" y="167"/>
                    <a:pt x="51" y="268"/>
                    <a:pt x="20" y="369"/>
                  </a:cubicBezTo>
                  <a:cubicBezTo>
                    <a:pt x="0" y="449"/>
                    <a:pt x="41" y="520"/>
                    <a:pt x="111" y="560"/>
                  </a:cubicBezTo>
                  <a:cubicBezTo>
                    <a:pt x="136" y="571"/>
                    <a:pt x="163" y="576"/>
                    <a:pt x="189" y="576"/>
                  </a:cubicBezTo>
                  <a:cubicBezTo>
                    <a:pt x="235" y="576"/>
                    <a:pt x="280" y="558"/>
                    <a:pt x="312" y="520"/>
                  </a:cubicBezTo>
                  <a:cubicBezTo>
                    <a:pt x="383" y="419"/>
                    <a:pt x="413" y="288"/>
                    <a:pt x="433" y="198"/>
                  </a:cubicBezTo>
                  <a:lnTo>
                    <a:pt x="443" y="198"/>
                  </a:lnTo>
                  <a:cubicBezTo>
                    <a:pt x="443" y="97"/>
                    <a:pt x="383" y="16"/>
                    <a:pt x="322" y="6"/>
                  </a:cubicBezTo>
                  <a:cubicBezTo>
                    <a:pt x="310" y="2"/>
                    <a:pt x="297" y="0"/>
                    <a:pt x="284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Google Shape;2752;p39">
              <a:extLst>
                <a:ext uri="{FF2B5EF4-FFF2-40B4-BE49-F238E27FC236}">
                  <a16:creationId xmlns:a16="http://schemas.microsoft.com/office/drawing/2014/main" id="{BF596F8D-3610-F4EC-80C1-473B5208E2F9}"/>
                </a:ext>
              </a:extLst>
            </p:cNvPr>
            <p:cNvSpPr/>
            <p:nvPr/>
          </p:nvSpPr>
          <p:spPr>
            <a:xfrm>
              <a:off x="6481001" y="1812034"/>
              <a:ext cx="23883" cy="31682"/>
            </a:xfrm>
            <a:custGeom>
              <a:avLst/>
              <a:gdLst/>
              <a:ahLst/>
              <a:cxnLst/>
              <a:rect l="l" t="t" r="r" b="b"/>
              <a:pathLst>
                <a:path w="444" h="589" extrusionOk="0">
                  <a:moveTo>
                    <a:pt x="288" y="1"/>
                  </a:moveTo>
                  <a:cubicBezTo>
                    <a:pt x="231" y="1"/>
                    <a:pt x="183" y="27"/>
                    <a:pt x="152" y="88"/>
                  </a:cubicBezTo>
                  <a:cubicBezTo>
                    <a:pt x="81" y="189"/>
                    <a:pt x="41" y="300"/>
                    <a:pt x="11" y="410"/>
                  </a:cubicBezTo>
                  <a:cubicBezTo>
                    <a:pt x="1" y="481"/>
                    <a:pt x="41" y="541"/>
                    <a:pt x="112" y="571"/>
                  </a:cubicBezTo>
                  <a:cubicBezTo>
                    <a:pt x="130" y="583"/>
                    <a:pt x="151" y="588"/>
                    <a:pt x="171" y="588"/>
                  </a:cubicBezTo>
                  <a:cubicBezTo>
                    <a:pt x="206" y="588"/>
                    <a:pt x="241" y="573"/>
                    <a:pt x="273" y="541"/>
                  </a:cubicBezTo>
                  <a:cubicBezTo>
                    <a:pt x="363" y="441"/>
                    <a:pt x="413" y="320"/>
                    <a:pt x="434" y="219"/>
                  </a:cubicBezTo>
                  <a:lnTo>
                    <a:pt x="444" y="219"/>
                  </a:lnTo>
                  <a:cubicBezTo>
                    <a:pt x="444" y="98"/>
                    <a:pt x="413" y="28"/>
                    <a:pt x="343" y="8"/>
                  </a:cubicBezTo>
                  <a:cubicBezTo>
                    <a:pt x="324" y="3"/>
                    <a:pt x="306" y="1"/>
                    <a:pt x="288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Google Shape;2753;p39">
              <a:extLst>
                <a:ext uri="{FF2B5EF4-FFF2-40B4-BE49-F238E27FC236}">
                  <a16:creationId xmlns:a16="http://schemas.microsoft.com/office/drawing/2014/main" id="{10A27E24-9269-8A31-E39D-3DE62F5054A2}"/>
                </a:ext>
              </a:extLst>
            </p:cNvPr>
            <p:cNvSpPr/>
            <p:nvPr/>
          </p:nvSpPr>
          <p:spPr>
            <a:xfrm>
              <a:off x="5922886" y="1179960"/>
              <a:ext cx="160832" cy="143028"/>
            </a:xfrm>
            <a:custGeom>
              <a:avLst/>
              <a:gdLst/>
              <a:ahLst/>
              <a:cxnLst/>
              <a:rect l="l" t="t" r="r" b="b"/>
              <a:pathLst>
                <a:path w="2990" h="2659" extrusionOk="0">
                  <a:moveTo>
                    <a:pt x="1495" y="1"/>
                  </a:moveTo>
                  <a:cubicBezTo>
                    <a:pt x="935" y="1"/>
                    <a:pt x="410" y="353"/>
                    <a:pt x="232" y="920"/>
                  </a:cubicBezTo>
                  <a:cubicBezTo>
                    <a:pt x="1" y="1614"/>
                    <a:pt x="383" y="2369"/>
                    <a:pt x="1078" y="2590"/>
                  </a:cubicBezTo>
                  <a:cubicBezTo>
                    <a:pt x="1217" y="2636"/>
                    <a:pt x="1358" y="2658"/>
                    <a:pt x="1497" y="2658"/>
                  </a:cubicBezTo>
                  <a:cubicBezTo>
                    <a:pt x="2057" y="2658"/>
                    <a:pt x="2573" y="2302"/>
                    <a:pt x="2758" y="1745"/>
                  </a:cubicBezTo>
                  <a:cubicBezTo>
                    <a:pt x="2990" y="1041"/>
                    <a:pt x="2607" y="296"/>
                    <a:pt x="1903" y="64"/>
                  </a:cubicBezTo>
                  <a:cubicBezTo>
                    <a:pt x="1768" y="21"/>
                    <a:pt x="1630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Google Shape;2754;p39">
              <a:extLst>
                <a:ext uri="{FF2B5EF4-FFF2-40B4-BE49-F238E27FC236}">
                  <a16:creationId xmlns:a16="http://schemas.microsoft.com/office/drawing/2014/main" id="{6459A4A3-374C-A299-50FB-4FCE482B819C}"/>
                </a:ext>
              </a:extLst>
            </p:cNvPr>
            <p:cNvSpPr/>
            <p:nvPr/>
          </p:nvSpPr>
          <p:spPr>
            <a:xfrm>
              <a:off x="5954836" y="1206801"/>
              <a:ext cx="93164" cy="83159"/>
            </a:xfrm>
            <a:custGeom>
              <a:avLst/>
              <a:gdLst/>
              <a:ahLst/>
              <a:cxnLst/>
              <a:rect l="l" t="t" r="r" b="b"/>
              <a:pathLst>
                <a:path w="1732" h="1546" extrusionOk="0">
                  <a:moveTo>
                    <a:pt x="870" y="1"/>
                  </a:moveTo>
                  <a:cubicBezTo>
                    <a:pt x="544" y="1"/>
                    <a:pt x="237" y="207"/>
                    <a:pt x="131" y="531"/>
                  </a:cubicBezTo>
                  <a:cubicBezTo>
                    <a:pt x="1" y="934"/>
                    <a:pt x="222" y="1367"/>
                    <a:pt x="624" y="1508"/>
                  </a:cubicBezTo>
                  <a:cubicBezTo>
                    <a:pt x="703" y="1533"/>
                    <a:pt x="782" y="1545"/>
                    <a:pt x="861" y="1545"/>
                  </a:cubicBezTo>
                  <a:cubicBezTo>
                    <a:pt x="1187" y="1545"/>
                    <a:pt x="1495" y="1337"/>
                    <a:pt x="1601" y="1005"/>
                  </a:cubicBezTo>
                  <a:cubicBezTo>
                    <a:pt x="1732" y="602"/>
                    <a:pt x="1510" y="169"/>
                    <a:pt x="1108" y="38"/>
                  </a:cubicBezTo>
                  <a:cubicBezTo>
                    <a:pt x="1029" y="13"/>
                    <a:pt x="949" y="1"/>
                    <a:pt x="870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Google Shape;2755;p39">
              <a:extLst>
                <a:ext uri="{FF2B5EF4-FFF2-40B4-BE49-F238E27FC236}">
                  <a16:creationId xmlns:a16="http://schemas.microsoft.com/office/drawing/2014/main" id="{D60F978A-34A5-7E39-486B-A043438A1EC1}"/>
                </a:ext>
              </a:extLst>
            </p:cNvPr>
            <p:cNvSpPr/>
            <p:nvPr/>
          </p:nvSpPr>
          <p:spPr>
            <a:xfrm>
              <a:off x="6117763" y="1223583"/>
              <a:ext cx="160294" cy="143243"/>
            </a:xfrm>
            <a:custGeom>
              <a:avLst/>
              <a:gdLst/>
              <a:ahLst/>
              <a:cxnLst/>
              <a:rect l="l" t="t" r="r" b="b"/>
              <a:pathLst>
                <a:path w="2980" h="2663" extrusionOk="0">
                  <a:moveTo>
                    <a:pt x="1488" y="1"/>
                  </a:moveTo>
                  <a:cubicBezTo>
                    <a:pt x="930" y="1"/>
                    <a:pt x="408" y="359"/>
                    <a:pt x="222" y="924"/>
                  </a:cubicBezTo>
                  <a:cubicBezTo>
                    <a:pt x="1" y="1618"/>
                    <a:pt x="383" y="2373"/>
                    <a:pt x="1078" y="2595"/>
                  </a:cubicBezTo>
                  <a:cubicBezTo>
                    <a:pt x="1215" y="2640"/>
                    <a:pt x="1355" y="2662"/>
                    <a:pt x="1493" y="2662"/>
                  </a:cubicBezTo>
                  <a:cubicBezTo>
                    <a:pt x="2051" y="2662"/>
                    <a:pt x="2573" y="2306"/>
                    <a:pt x="2758" y="1749"/>
                  </a:cubicBezTo>
                  <a:cubicBezTo>
                    <a:pt x="2980" y="1045"/>
                    <a:pt x="2597" y="300"/>
                    <a:pt x="1903" y="69"/>
                  </a:cubicBezTo>
                  <a:cubicBezTo>
                    <a:pt x="1766" y="23"/>
                    <a:pt x="1626" y="1"/>
                    <a:pt x="1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91" name="Google Shape;2756;p39">
              <a:extLst>
                <a:ext uri="{FF2B5EF4-FFF2-40B4-BE49-F238E27FC236}">
                  <a16:creationId xmlns:a16="http://schemas.microsoft.com/office/drawing/2014/main" id="{4A2FAA14-079E-E690-1818-BFCD6F02C355}"/>
                </a:ext>
              </a:extLst>
            </p:cNvPr>
            <p:cNvSpPr/>
            <p:nvPr/>
          </p:nvSpPr>
          <p:spPr>
            <a:xfrm>
              <a:off x="6150790" y="1253382"/>
              <a:ext cx="93164" cy="83106"/>
            </a:xfrm>
            <a:custGeom>
              <a:avLst/>
              <a:gdLst/>
              <a:ahLst/>
              <a:cxnLst/>
              <a:rect l="l" t="t" r="r" b="b"/>
              <a:pathLst>
                <a:path w="1732" h="1545" extrusionOk="0">
                  <a:moveTo>
                    <a:pt x="867" y="0"/>
                  </a:moveTo>
                  <a:cubicBezTo>
                    <a:pt x="538" y="0"/>
                    <a:pt x="237" y="207"/>
                    <a:pt x="132" y="531"/>
                  </a:cubicBezTo>
                  <a:cubicBezTo>
                    <a:pt x="1" y="934"/>
                    <a:pt x="222" y="1376"/>
                    <a:pt x="625" y="1507"/>
                  </a:cubicBezTo>
                  <a:cubicBezTo>
                    <a:pt x="703" y="1533"/>
                    <a:pt x="783" y="1545"/>
                    <a:pt x="862" y="1545"/>
                  </a:cubicBezTo>
                  <a:cubicBezTo>
                    <a:pt x="1188" y="1545"/>
                    <a:pt x="1496" y="1338"/>
                    <a:pt x="1601" y="1014"/>
                  </a:cubicBezTo>
                  <a:cubicBezTo>
                    <a:pt x="1732" y="601"/>
                    <a:pt x="1510" y="169"/>
                    <a:pt x="1108" y="38"/>
                  </a:cubicBezTo>
                  <a:cubicBezTo>
                    <a:pt x="1027" y="12"/>
                    <a:pt x="946" y="0"/>
                    <a:pt x="867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Google Shape;2757;p39">
              <a:extLst>
                <a:ext uri="{FF2B5EF4-FFF2-40B4-BE49-F238E27FC236}">
                  <a16:creationId xmlns:a16="http://schemas.microsoft.com/office/drawing/2014/main" id="{9793406B-277C-2770-2515-E19E39FA8E50}"/>
                </a:ext>
              </a:extLst>
            </p:cNvPr>
            <p:cNvSpPr/>
            <p:nvPr/>
          </p:nvSpPr>
          <p:spPr>
            <a:xfrm>
              <a:off x="5934827" y="1296682"/>
              <a:ext cx="79609" cy="66269"/>
            </a:xfrm>
            <a:custGeom>
              <a:avLst/>
              <a:gdLst/>
              <a:ahLst/>
              <a:cxnLst/>
              <a:rect l="l" t="t" r="r" b="b"/>
              <a:pathLst>
                <a:path w="1480" h="1232" extrusionOk="0">
                  <a:moveTo>
                    <a:pt x="674" y="1"/>
                  </a:moveTo>
                  <a:cubicBezTo>
                    <a:pt x="416" y="1"/>
                    <a:pt x="204" y="166"/>
                    <a:pt x="111" y="390"/>
                  </a:cubicBezTo>
                  <a:cubicBezTo>
                    <a:pt x="0" y="682"/>
                    <a:pt x="111" y="1054"/>
                    <a:pt x="473" y="1185"/>
                  </a:cubicBezTo>
                  <a:cubicBezTo>
                    <a:pt x="554" y="1217"/>
                    <a:pt x="638" y="1231"/>
                    <a:pt x="721" y="1231"/>
                  </a:cubicBezTo>
                  <a:cubicBezTo>
                    <a:pt x="1005" y="1231"/>
                    <a:pt x="1273" y="1059"/>
                    <a:pt x="1359" y="833"/>
                  </a:cubicBezTo>
                  <a:cubicBezTo>
                    <a:pt x="1480" y="531"/>
                    <a:pt x="1278" y="179"/>
                    <a:pt x="916" y="48"/>
                  </a:cubicBezTo>
                  <a:cubicBezTo>
                    <a:pt x="832" y="16"/>
                    <a:pt x="751" y="1"/>
                    <a:pt x="674" y="1"/>
                  </a:cubicBezTo>
                  <a:close/>
                </a:path>
              </a:pathLst>
            </a:custGeom>
            <a:solidFill>
              <a:srgbClr val="FF6EA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Google Shape;2758;p39">
              <a:extLst>
                <a:ext uri="{FF2B5EF4-FFF2-40B4-BE49-F238E27FC236}">
                  <a16:creationId xmlns:a16="http://schemas.microsoft.com/office/drawing/2014/main" id="{3A1D24C6-D08D-067C-0B10-4EF762CFF66D}"/>
                </a:ext>
              </a:extLst>
            </p:cNvPr>
            <p:cNvSpPr/>
            <p:nvPr/>
          </p:nvSpPr>
          <p:spPr>
            <a:xfrm>
              <a:off x="6148638" y="1348750"/>
              <a:ext cx="79609" cy="66538"/>
            </a:xfrm>
            <a:custGeom>
              <a:avLst/>
              <a:gdLst/>
              <a:ahLst/>
              <a:cxnLst/>
              <a:rect l="l" t="t" r="r" b="b"/>
              <a:pathLst>
                <a:path w="1480" h="1237" extrusionOk="0">
                  <a:moveTo>
                    <a:pt x="759" y="0"/>
                  </a:moveTo>
                  <a:cubicBezTo>
                    <a:pt x="474" y="0"/>
                    <a:pt x="205" y="172"/>
                    <a:pt x="111" y="398"/>
                  </a:cubicBezTo>
                  <a:cubicBezTo>
                    <a:pt x="0" y="690"/>
                    <a:pt x="192" y="1043"/>
                    <a:pt x="554" y="1183"/>
                  </a:cubicBezTo>
                  <a:cubicBezTo>
                    <a:pt x="639" y="1220"/>
                    <a:pt x="723" y="1236"/>
                    <a:pt x="803" y="1236"/>
                  </a:cubicBezTo>
                  <a:cubicBezTo>
                    <a:pt x="1054" y="1236"/>
                    <a:pt x="1267" y="1073"/>
                    <a:pt x="1359" y="851"/>
                  </a:cubicBezTo>
                  <a:cubicBezTo>
                    <a:pt x="1480" y="549"/>
                    <a:pt x="1359" y="187"/>
                    <a:pt x="1007" y="46"/>
                  </a:cubicBezTo>
                  <a:cubicBezTo>
                    <a:pt x="926" y="15"/>
                    <a:pt x="842" y="0"/>
                    <a:pt x="759" y="0"/>
                  </a:cubicBezTo>
                  <a:close/>
                </a:path>
              </a:pathLst>
            </a:custGeom>
            <a:solidFill>
              <a:srgbClr val="FF6EA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Google Shape;2759;p39">
              <a:extLst>
                <a:ext uri="{FF2B5EF4-FFF2-40B4-BE49-F238E27FC236}">
                  <a16:creationId xmlns:a16="http://schemas.microsoft.com/office/drawing/2014/main" id="{80420A99-71A8-8D4F-0356-AFAF812EC083}"/>
                </a:ext>
              </a:extLst>
            </p:cNvPr>
            <p:cNvSpPr/>
            <p:nvPr/>
          </p:nvSpPr>
          <p:spPr>
            <a:xfrm>
              <a:off x="6071774" y="1263817"/>
              <a:ext cx="48250" cy="31682"/>
            </a:xfrm>
            <a:custGeom>
              <a:avLst/>
              <a:gdLst/>
              <a:ahLst/>
              <a:cxnLst/>
              <a:rect l="l" t="t" r="r" b="b"/>
              <a:pathLst>
                <a:path w="897" h="589" extrusionOk="0">
                  <a:moveTo>
                    <a:pt x="528" y="1"/>
                  </a:moveTo>
                  <a:cubicBezTo>
                    <a:pt x="322" y="1"/>
                    <a:pt x="67" y="236"/>
                    <a:pt x="10" y="498"/>
                  </a:cubicBezTo>
                  <a:cubicBezTo>
                    <a:pt x="10" y="528"/>
                    <a:pt x="0" y="558"/>
                    <a:pt x="0" y="589"/>
                  </a:cubicBezTo>
                  <a:cubicBezTo>
                    <a:pt x="161" y="537"/>
                    <a:pt x="316" y="514"/>
                    <a:pt x="468" y="514"/>
                  </a:cubicBezTo>
                  <a:cubicBezTo>
                    <a:pt x="610" y="514"/>
                    <a:pt x="749" y="534"/>
                    <a:pt x="886" y="568"/>
                  </a:cubicBezTo>
                  <a:cubicBezTo>
                    <a:pt x="896" y="317"/>
                    <a:pt x="755" y="45"/>
                    <a:pt x="574" y="5"/>
                  </a:cubicBezTo>
                  <a:cubicBezTo>
                    <a:pt x="559" y="2"/>
                    <a:pt x="543" y="1"/>
                    <a:pt x="528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Google Shape;2760;p39">
              <a:extLst>
                <a:ext uri="{FF2B5EF4-FFF2-40B4-BE49-F238E27FC236}">
                  <a16:creationId xmlns:a16="http://schemas.microsoft.com/office/drawing/2014/main" id="{34934725-D39C-7B90-DCB5-130EA540F920}"/>
                </a:ext>
              </a:extLst>
            </p:cNvPr>
            <p:cNvSpPr/>
            <p:nvPr/>
          </p:nvSpPr>
          <p:spPr>
            <a:xfrm>
              <a:off x="6071774" y="1291465"/>
              <a:ext cx="47658" cy="28240"/>
            </a:xfrm>
            <a:custGeom>
              <a:avLst/>
              <a:gdLst/>
              <a:ahLst/>
              <a:cxnLst/>
              <a:rect l="l" t="t" r="r" b="b"/>
              <a:pathLst>
                <a:path w="886" h="525" extrusionOk="0">
                  <a:moveTo>
                    <a:pt x="468" y="0"/>
                  </a:moveTo>
                  <a:cubicBezTo>
                    <a:pt x="316" y="0"/>
                    <a:pt x="161" y="23"/>
                    <a:pt x="0" y="75"/>
                  </a:cubicBezTo>
                  <a:cubicBezTo>
                    <a:pt x="0" y="306"/>
                    <a:pt x="182" y="477"/>
                    <a:pt x="363" y="517"/>
                  </a:cubicBezTo>
                  <a:cubicBezTo>
                    <a:pt x="389" y="522"/>
                    <a:pt x="416" y="525"/>
                    <a:pt x="443" y="525"/>
                  </a:cubicBezTo>
                  <a:cubicBezTo>
                    <a:pt x="632" y="525"/>
                    <a:pt x="823" y="402"/>
                    <a:pt x="876" y="155"/>
                  </a:cubicBezTo>
                  <a:cubicBezTo>
                    <a:pt x="876" y="125"/>
                    <a:pt x="886" y="95"/>
                    <a:pt x="886" y="54"/>
                  </a:cubicBezTo>
                  <a:cubicBezTo>
                    <a:pt x="749" y="20"/>
                    <a:pt x="610" y="0"/>
                    <a:pt x="468" y="0"/>
                  </a:cubicBezTo>
                  <a:close/>
                </a:path>
              </a:pathLst>
            </a:custGeom>
            <a:solidFill>
              <a:srgbClr val="FF6EA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1200">
                <a:solidFill>
                  <a:sysClr val="windowText" lastClr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82C347D-3DCB-1AA8-0C57-A8FE0C953593}"/>
                  </a:ext>
                </a:extLst>
              </p:cNvPr>
              <p:cNvSpPr/>
              <p:nvPr/>
            </p:nvSpPr>
            <p:spPr>
              <a:xfrm>
                <a:off x="9129864" y="3981009"/>
                <a:ext cx="439543" cy="812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kern="0" smtClea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cs typeface="Times New Roman"/>
                              <a:sym typeface="Arial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82C347D-3DCB-1AA8-0C57-A8FE0C953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864" y="3981009"/>
                <a:ext cx="439543" cy="8120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BCC3352-0E98-F54C-1AC0-5A639119D798}"/>
                  </a:ext>
                </a:extLst>
              </p:cNvPr>
              <p:cNvSpPr/>
              <p:nvPr/>
            </p:nvSpPr>
            <p:spPr>
              <a:xfrm>
                <a:off x="8784232" y="5116685"/>
                <a:ext cx="4395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kern="0" smtClea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cs typeface="Times New Roman"/>
                          <a:sym typeface="Arial"/>
                        </a:rPr>
                        <m:t>3</m:t>
                      </m:r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BCC3352-0E98-F54C-1AC0-5A639119D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232" y="5116685"/>
                <a:ext cx="439543" cy="461665"/>
              </a:xfrm>
              <a:prstGeom prst="rect">
                <a:avLst/>
              </a:prstGeom>
              <a:blipFill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357C25-DAEE-1AA6-1D61-EF7551439871}"/>
              </a:ext>
            </a:extLst>
          </p:cNvPr>
          <p:cNvSpPr/>
          <p:nvPr/>
        </p:nvSpPr>
        <p:spPr>
          <a:xfrm>
            <a:off x="6106729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4EE39C3-53A5-7362-38AA-56A3E686691A}"/>
              </a:ext>
            </a:extLst>
          </p:cNvPr>
          <p:cNvSpPr/>
          <p:nvPr/>
        </p:nvSpPr>
        <p:spPr>
          <a:xfrm>
            <a:off x="5197356" y="1717527"/>
            <a:ext cx="1797288" cy="5732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/>
              </a:rPr>
              <a:t>tập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</a:rPr>
              <a:t> 2: </a:t>
            </a:r>
            <a:endParaRPr lang="en-US" sz="2400" dirty="0">
              <a:latin typeface="UTM Avo" panose="02040603050506020204" pitchFamily="18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495A7D6-2094-5E62-9E05-6381143FCCEE}"/>
              </a:ext>
            </a:extLst>
          </p:cNvPr>
          <p:cNvSpPr/>
          <p:nvPr/>
        </p:nvSpPr>
        <p:spPr>
          <a:xfrm>
            <a:off x="818257" y="2427153"/>
            <a:ext cx="2880917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/>
              </a:rPr>
              <a:t>a) </a:t>
            </a:r>
            <a:r>
              <a:rPr lang="en-US" sz="2400" dirty="0" err="1">
                <a:latin typeface="UTM Avo" panose="02040603050506020204" pitchFamily="18"/>
              </a:rPr>
              <a:t>Tính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rồi</a:t>
            </a:r>
            <a:r>
              <a:rPr lang="en-US" sz="2400" dirty="0">
                <a:latin typeface="UTM Avo" panose="02040603050506020204" pitchFamily="18"/>
              </a:rPr>
              <a:t> so </a:t>
            </a:r>
            <a:r>
              <a:rPr lang="en-US" sz="2400" dirty="0" err="1">
                <a:latin typeface="UTM Avo" panose="02040603050506020204" pitchFamily="18"/>
              </a:rPr>
              <a:t>sánh</a:t>
            </a:r>
            <a:r>
              <a:rPr lang="en-US" sz="2400" dirty="0">
                <a:latin typeface="UTM Avo" panose="02040603050506020204" pitchFamily="18"/>
              </a:rPr>
              <a:t>: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02530CA-AE73-6D63-2D6A-7A9E833D0558}"/>
              </a:ext>
            </a:extLst>
          </p:cNvPr>
          <p:cNvSpPr/>
          <p:nvPr/>
        </p:nvSpPr>
        <p:spPr>
          <a:xfrm>
            <a:off x="775777" y="5934686"/>
            <a:ext cx="7435049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/>
              </a:rPr>
              <a:t>b) </a:t>
            </a:r>
            <a:r>
              <a:rPr lang="en-US" sz="2400" dirty="0" err="1">
                <a:latin typeface="UTM Avo" panose="02040603050506020204" pitchFamily="18"/>
              </a:rPr>
              <a:t>Lấy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ví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dụ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tương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tự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câu</a:t>
            </a:r>
            <a:r>
              <a:rPr lang="en-US" sz="2400" dirty="0">
                <a:latin typeface="UTM Avo" panose="02040603050506020204" pitchFamily="18"/>
              </a:rPr>
              <a:t> a </a:t>
            </a:r>
            <a:r>
              <a:rPr lang="en-US" sz="2400" dirty="0" err="1">
                <a:latin typeface="UTM Avo" panose="02040603050506020204" pitchFamily="18"/>
              </a:rPr>
              <a:t>rồi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đố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bạn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thực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hiện</a:t>
            </a:r>
            <a:r>
              <a:rPr lang="en-US" sz="2400" dirty="0">
                <a:latin typeface="UTM Avo" panose="02040603050506020204" pitchFamily="18"/>
              </a:rPr>
              <a:t>.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1369C65-A313-DB0C-879F-8C17F782E4CA}"/>
              </a:ext>
            </a:extLst>
          </p:cNvPr>
          <p:cNvSpPr/>
          <p:nvPr/>
        </p:nvSpPr>
        <p:spPr>
          <a:xfrm>
            <a:off x="818257" y="4440029"/>
            <a:ext cx="10256833" cy="11406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UTM Avo" panose="02040603050506020204" pitchFamily="18"/>
              </a:rPr>
              <a:t>Nhận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xét</a:t>
            </a:r>
            <a:r>
              <a:rPr lang="en-US" sz="2400" b="1" dirty="0">
                <a:latin typeface="UTM Avo" panose="02040603050506020204" pitchFamily="18"/>
              </a:rPr>
              <a:t>: </a:t>
            </a:r>
            <a:r>
              <a:rPr lang="vi-VN" sz="2400" dirty="0">
                <a:latin typeface="UTM Avo" panose="02040603050506020204" pitchFamily="18"/>
              </a:rPr>
              <a:t>Khi thực hiện phép cộng hai phân số, ta có thể đổi chỗ các số hạng trong một tổng mà tổng của chúng không thay đổi</a:t>
            </a:r>
            <a:endParaRPr lang="en-US" sz="2400" dirty="0">
              <a:latin typeface="UTM Avo" panose="02040603050506020204" pitchFamily="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456CE69A-E527-7DF3-7D3C-5A34C95DBE86}"/>
                  </a:ext>
                </a:extLst>
              </p:cNvPr>
              <p:cNvSpPr/>
              <p:nvPr/>
            </p:nvSpPr>
            <p:spPr>
              <a:xfrm>
                <a:off x="2034245" y="3055226"/>
                <a:ext cx="1111779" cy="1235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456CE69A-E527-7DF3-7D3C-5A34C95DBE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245" y="3055226"/>
                <a:ext cx="1111779" cy="12359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C57642D-5637-B3E3-EF0F-A956B53AEC76}"/>
                  </a:ext>
                </a:extLst>
              </p:cNvPr>
              <p:cNvSpPr/>
              <p:nvPr/>
            </p:nvSpPr>
            <p:spPr>
              <a:xfrm>
                <a:off x="4232562" y="3299892"/>
                <a:ext cx="975523" cy="808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C57642D-5637-B3E3-EF0F-A956B53AE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562" y="3299892"/>
                <a:ext cx="975523" cy="8081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BDFBEEA-AECA-2FA0-88FF-96402EF0445D}"/>
                  </a:ext>
                </a:extLst>
              </p:cNvPr>
              <p:cNvSpPr/>
              <p:nvPr/>
            </p:nvSpPr>
            <p:spPr>
              <a:xfrm>
                <a:off x="6669271" y="3055225"/>
                <a:ext cx="1111779" cy="1235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BDFBEEA-AECA-2FA0-88FF-96402EF044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271" y="3055225"/>
                <a:ext cx="1111779" cy="12359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AF74B72-15E8-A226-335D-BB9D5F66F0C9}"/>
                  </a:ext>
                </a:extLst>
              </p:cNvPr>
              <p:cNvSpPr/>
              <p:nvPr/>
            </p:nvSpPr>
            <p:spPr>
              <a:xfrm>
                <a:off x="8960943" y="3354549"/>
                <a:ext cx="975523" cy="808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AF74B72-15E8-A226-335D-BB9D5F66F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943" y="3354549"/>
                <a:ext cx="975523" cy="8081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Oval 92">
            <a:extLst>
              <a:ext uri="{FF2B5EF4-FFF2-40B4-BE49-F238E27FC236}">
                <a16:creationId xmlns:a16="http://schemas.microsoft.com/office/drawing/2014/main" id="{3ABC24C4-3798-3786-8D95-6BCDA51FF03A}"/>
              </a:ext>
            </a:extLst>
          </p:cNvPr>
          <p:cNvSpPr/>
          <p:nvPr/>
        </p:nvSpPr>
        <p:spPr>
          <a:xfrm>
            <a:off x="3258199" y="3354549"/>
            <a:ext cx="731520" cy="73152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</a:rPr>
              <a:t>?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3A5D0C38-84AE-F321-2620-2CBE9BD81E38}"/>
              </a:ext>
            </a:extLst>
          </p:cNvPr>
          <p:cNvSpPr/>
          <p:nvPr/>
        </p:nvSpPr>
        <p:spPr>
          <a:xfrm>
            <a:off x="7982599" y="3354549"/>
            <a:ext cx="731520" cy="73152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297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8" grpId="0" animBg="1"/>
      <p:bldP spid="89" grpId="0"/>
      <p:bldP spid="90" grpId="0"/>
      <p:bldP spid="91" grpId="0"/>
      <p:bldP spid="92" grpId="0"/>
      <p:bldP spid="93" grpId="0" animBg="1"/>
      <p:bldP spid="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357C25-DAEE-1AA6-1D61-EF7551439871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5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9442C6-C3D7-B9F5-9CB4-FC739E9278CA}"/>
              </a:ext>
            </a:extLst>
          </p:cNvPr>
          <p:cNvSpPr/>
          <p:nvPr/>
        </p:nvSpPr>
        <p:spPr>
          <a:xfrm>
            <a:off x="1013552" y="2065098"/>
            <a:ext cx="611065" cy="587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5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a)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599D4AA-0C43-62BB-9C60-C7E7398B263D}"/>
                  </a:ext>
                </a:extLst>
              </p:cNvPr>
              <p:cNvSpPr/>
              <p:nvPr/>
            </p:nvSpPr>
            <p:spPr>
              <a:xfrm>
                <a:off x="2041893" y="1710022"/>
                <a:ext cx="1151597" cy="1280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5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5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3</m:t>
                          </m:r>
                        </m:den>
                      </m:f>
                      <m:r>
                        <a:rPr lang="en-US" sz="25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5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5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500" i="0" ker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Times New Roman"/>
                          <a:sym typeface="Arial"/>
                        </a:rPr>
                        <m:t> </m:t>
                      </m:r>
                    </m:oMath>
                  </m:oMathPara>
                </a14:m>
                <a:endParaRPr lang="en-US" sz="25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599D4AA-0C43-62BB-9C60-C7E7398B2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893" y="1710022"/>
                <a:ext cx="1151597" cy="12809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9E23BEC-ACC0-52EC-351E-5A93932B8122}"/>
                  </a:ext>
                </a:extLst>
              </p:cNvPr>
              <p:cNvSpPr/>
              <p:nvPr/>
            </p:nvSpPr>
            <p:spPr>
              <a:xfrm>
                <a:off x="4239331" y="1936964"/>
                <a:ext cx="1010020" cy="842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5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5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3</m:t>
                          </m:r>
                        </m:den>
                      </m:f>
                      <m:r>
                        <a:rPr lang="en-US" sz="25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5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5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500" kern="0" dirty="0">
                  <a:solidFill>
                    <a:srgbClr val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9E23BEC-ACC0-52EC-351E-5A93932B8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331" y="1936964"/>
                <a:ext cx="1010020" cy="8420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DB33768-A368-4670-DB6D-16FA6C8919A2}"/>
                  </a:ext>
                </a:extLst>
              </p:cNvPr>
              <p:cNvSpPr/>
              <p:nvPr/>
            </p:nvSpPr>
            <p:spPr>
              <a:xfrm>
                <a:off x="7097666" y="1892460"/>
                <a:ext cx="1151597" cy="1280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5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5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5</m:t>
                          </m:r>
                        </m:den>
                      </m:f>
                      <m:r>
                        <a:rPr lang="en-US" sz="25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5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5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500" i="0" ker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Times New Roman"/>
                          <a:sym typeface="Arial"/>
                        </a:rPr>
                        <m:t> </m:t>
                      </m:r>
                    </m:oMath>
                  </m:oMathPara>
                </a14:m>
                <a:endParaRPr lang="en-US" sz="25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DB33768-A368-4670-DB6D-16FA6C891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666" y="1892460"/>
                <a:ext cx="1151597" cy="12809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AD7BCE9-8DD7-34AD-0248-DB7C6AE6FD8E}"/>
                  </a:ext>
                </a:extLst>
              </p:cNvPr>
              <p:cNvSpPr/>
              <p:nvPr/>
            </p:nvSpPr>
            <p:spPr>
              <a:xfrm>
                <a:off x="9527014" y="2119402"/>
                <a:ext cx="1010020" cy="842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5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5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5</m:t>
                          </m:r>
                        </m:den>
                      </m:f>
                      <m:r>
                        <a:rPr lang="en-US" sz="25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5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5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5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AD7BCE9-8DD7-34AD-0248-DB7C6AE6FD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014" y="2119402"/>
                <a:ext cx="1010020" cy="8420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9DFEB718-4527-A1B1-A2A7-8EEB02498B9B}"/>
              </a:ext>
            </a:extLst>
          </p:cNvPr>
          <p:cNvSpPr/>
          <p:nvPr/>
        </p:nvSpPr>
        <p:spPr>
          <a:xfrm>
            <a:off x="3285867" y="2072762"/>
            <a:ext cx="731520" cy="731520"/>
          </a:xfrm>
          <a:prstGeom prst="ellipse">
            <a:avLst/>
          </a:prstGeom>
          <a:noFill/>
          <a:ln w="38100" cap="flat" cmpd="sng" algn="ctr">
            <a:solidFill>
              <a:srgbClr val="28BBB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sym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82297C6-8EE0-6D62-0A8C-331843D2A20F}"/>
              </a:ext>
            </a:extLst>
          </p:cNvPr>
          <p:cNvSpPr/>
          <p:nvPr/>
        </p:nvSpPr>
        <p:spPr>
          <a:xfrm>
            <a:off x="8548670" y="2255200"/>
            <a:ext cx="731520" cy="731520"/>
          </a:xfrm>
          <a:prstGeom prst="ellipse">
            <a:avLst/>
          </a:prstGeom>
          <a:noFill/>
          <a:ln w="38100" cap="flat" cmpd="sng" algn="ctr">
            <a:solidFill>
              <a:srgbClr val="28BBB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5C78AF1-45FC-5FAE-95A3-453C7CE8DE83}"/>
                  </a:ext>
                </a:extLst>
              </p:cNvPr>
              <p:cNvSpPr/>
              <p:nvPr/>
            </p:nvSpPr>
            <p:spPr>
              <a:xfrm>
                <a:off x="1922362" y="3000853"/>
                <a:ext cx="3318933" cy="31150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Ta </a:t>
                </a: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có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  <m:r>
                      <a:rPr lang="en-US" sz="25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500" i="1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=</m:t>
                    </m:r>
                  </m:oMath>
                </a14:m>
                <a:r>
                  <a:rPr lang="en-US" sz="2500" i="1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  <m:r>
                      <a:rPr lang="en-US" sz="25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5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3</m:t>
                    </m:r>
                  </m:oMath>
                </a14:m>
                <a:endParaRPr lang="en-US" sz="25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  <m:r>
                      <a:rPr lang="en-US" sz="25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500" i="1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  <m:r>
                      <a:rPr lang="en-US" sz="25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5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等线"/>
                        <a:cs typeface="Times New Roman"/>
                        <a:sym typeface="Arial"/>
                      </a:rPr>
                      <m:t>3</m:t>
                    </m:r>
                  </m:oMath>
                </a14:m>
                <a:endParaRPr lang="en-US" sz="25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V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ậy: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  <m:r>
                      <a:rPr lang="en-US" sz="25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  <m:r>
                      <a:rPr lang="en-US" sz="25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  <m:r>
                      <a:rPr lang="en-US" sz="25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endParaRPr lang="en-US" sz="25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5C78AF1-45FC-5FAE-95A3-453C7CE8DE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362" y="3000853"/>
                <a:ext cx="3318933" cy="3115084"/>
              </a:xfrm>
              <a:prstGeom prst="rect">
                <a:avLst/>
              </a:prstGeom>
              <a:blipFill>
                <a:blip r:embed="rId7"/>
                <a:stretch>
                  <a:fillRect l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3AE2D2A-D31A-89BE-03A3-05FA8A65FDC7}"/>
                  </a:ext>
                </a:extLst>
              </p:cNvPr>
              <p:cNvSpPr/>
              <p:nvPr/>
            </p:nvSpPr>
            <p:spPr>
              <a:xfrm>
                <a:off x="7370261" y="2972438"/>
                <a:ext cx="3088338" cy="309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Ta </a:t>
                </a: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có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  <m:r>
                      <a:rPr lang="en-US" sz="25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endParaRPr lang="en-US" sz="25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  <m:r>
                      <a:rPr lang="en-US" sz="25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  <m:r>
                      <a:rPr lang="en-US" sz="25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= </m:t>
                    </m:r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5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Vậy</a:t>
                </a:r>
                <a:r>
                  <a:rPr lang="en-US" sz="25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  <m:r>
                      <a:rPr lang="en-US" sz="25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  <m:r>
                      <a:rPr lang="en-US" sz="25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= </m:t>
                    </m:r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  <m:r>
                      <a:rPr lang="en-US" sz="25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endParaRPr lang="en-US" sz="25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3AE2D2A-D31A-89BE-03A3-05FA8A65FD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261" y="2972438"/>
                <a:ext cx="3088338" cy="3097130"/>
              </a:xfrm>
              <a:prstGeom prst="rect">
                <a:avLst/>
              </a:prstGeom>
              <a:blipFill>
                <a:blip r:embed="rId8"/>
                <a:stretch>
                  <a:fillRect l="-3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964DCA68-3EE8-BE17-D933-68BDA892A313}"/>
              </a:ext>
            </a:extLst>
          </p:cNvPr>
          <p:cNvSpPr/>
          <p:nvPr/>
        </p:nvSpPr>
        <p:spPr>
          <a:xfrm>
            <a:off x="3463114" y="2202560"/>
            <a:ext cx="37702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500" b="1" kern="0" dirty="0">
                <a:solidFill>
                  <a:srgbClr val="C00000"/>
                </a:solidFill>
                <a:latin typeface="UTM Avo" panose="02040603050506020204" pitchFamily="18"/>
                <a:ea typeface="Calibri"/>
                <a:cs typeface="Times New Roman"/>
                <a:sym typeface="Arial"/>
              </a:rPr>
              <a:t>=</a:t>
            </a:r>
            <a:endParaRPr lang="en-US" sz="2500" b="1" kern="0" dirty="0">
              <a:solidFill>
                <a:srgbClr val="C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2E9B9F-0544-8A76-FF3A-B7E82F41C829}"/>
              </a:ext>
            </a:extLst>
          </p:cNvPr>
          <p:cNvSpPr/>
          <p:nvPr/>
        </p:nvSpPr>
        <p:spPr>
          <a:xfrm>
            <a:off x="8725916" y="2347720"/>
            <a:ext cx="37702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500" b="1" kern="0" dirty="0">
                <a:solidFill>
                  <a:srgbClr val="C00000"/>
                </a:solidFill>
                <a:latin typeface="UTM Avo" panose="02040603050506020204" pitchFamily="18"/>
                <a:ea typeface="Calibri"/>
                <a:cs typeface="Times New Roman"/>
                <a:sym typeface="Arial"/>
              </a:rPr>
              <a:t>=</a:t>
            </a:r>
            <a:endParaRPr lang="en-US" sz="2500" b="1" kern="0" dirty="0">
              <a:solidFill>
                <a:srgbClr val="C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grpSp>
        <p:nvGrpSpPr>
          <p:cNvPr id="124" name="Google Shape;2688;p39">
            <a:extLst>
              <a:ext uri="{FF2B5EF4-FFF2-40B4-BE49-F238E27FC236}">
                <a16:creationId xmlns:a16="http://schemas.microsoft.com/office/drawing/2014/main" id="{BDFDCF86-14B4-FEC1-76F8-0F2A0D06F189}"/>
              </a:ext>
            </a:extLst>
          </p:cNvPr>
          <p:cNvGrpSpPr/>
          <p:nvPr/>
        </p:nvGrpSpPr>
        <p:grpSpPr>
          <a:xfrm>
            <a:off x="10647578" y="5306517"/>
            <a:ext cx="1289816" cy="1330943"/>
            <a:chOff x="5511506" y="605009"/>
            <a:chExt cx="1496868" cy="1445768"/>
          </a:xfrm>
        </p:grpSpPr>
        <p:sp>
          <p:nvSpPr>
            <p:cNvPr id="125" name="Google Shape;2689;p39">
              <a:extLst>
                <a:ext uri="{FF2B5EF4-FFF2-40B4-BE49-F238E27FC236}">
                  <a16:creationId xmlns:a16="http://schemas.microsoft.com/office/drawing/2014/main" id="{4A6B8F62-E695-F23E-299C-498FA26D2E37}"/>
                </a:ext>
              </a:extLst>
            </p:cNvPr>
            <p:cNvSpPr/>
            <p:nvPr/>
          </p:nvSpPr>
          <p:spPr>
            <a:xfrm>
              <a:off x="5511506" y="605009"/>
              <a:ext cx="1496868" cy="1445768"/>
            </a:xfrm>
            <a:custGeom>
              <a:avLst/>
              <a:gdLst/>
              <a:ahLst/>
              <a:cxnLst/>
              <a:rect l="l" t="t" r="r" b="b"/>
              <a:pathLst>
                <a:path w="27828" h="26878" extrusionOk="0">
                  <a:moveTo>
                    <a:pt x="15339" y="910"/>
                  </a:moveTo>
                  <a:cubicBezTo>
                    <a:pt x="15625" y="910"/>
                    <a:pt x="15905" y="962"/>
                    <a:pt x="16193" y="971"/>
                  </a:cubicBezTo>
                  <a:lnTo>
                    <a:pt x="16213" y="971"/>
                  </a:lnTo>
                  <a:cubicBezTo>
                    <a:pt x="16787" y="1092"/>
                    <a:pt x="17703" y="1354"/>
                    <a:pt x="18075" y="1756"/>
                  </a:cubicBezTo>
                  <a:cubicBezTo>
                    <a:pt x="18508" y="2078"/>
                    <a:pt x="18609" y="2450"/>
                    <a:pt x="18397" y="2934"/>
                  </a:cubicBezTo>
                  <a:cubicBezTo>
                    <a:pt x="18357" y="3024"/>
                    <a:pt x="18307" y="3105"/>
                    <a:pt x="18297" y="3195"/>
                  </a:cubicBezTo>
                  <a:cubicBezTo>
                    <a:pt x="17371" y="2652"/>
                    <a:pt x="16374" y="2330"/>
                    <a:pt x="15318" y="2149"/>
                  </a:cubicBezTo>
                  <a:cubicBezTo>
                    <a:pt x="15237" y="2139"/>
                    <a:pt x="15096" y="2128"/>
                    <a:pt x="14855" y="2088"/>
                  </a:cubicBezTo>
                  <a:lnTo>
                    <a:pt x="14724" y="2078"/>
                  </a:lnTo>
                  <a:cubicBezTo>
                    <a:pt x="14704" y="2068"/>
                    <a:pt x="14684" y="2068"/>
                    <a:pt x="14663" y="2068"/>
                  </a:cubicBezTo>
                  <a:lnTo>
                    <a:pt x="14673" y="2068"/>
                  </a:lnTo>
                  <a:cubicBezTo>
                    <a:pt x="14402" y="2033"/>
                    <a:pt x="14133" y="2013"/>
                    <a:pt x="13863" y="2013"/>
                  </a:cubicBezTo>
                  <a:cubicBezTo>
                    <a:pt x="13594" y="2013"/>
                    <a:pt x="13325" y="2033"/>
                    <a:pt x="13053" y="2078"/>
                  </a:cubicBezTo>
                  <a:lnTo>
                    <a:pt x="13013" y="2078"/>
                  </a:lnTo>
                  <a:cubicBezTo>
                    <a:pt x="13013" y="2068"/>
                    <a:pt x="13013" y="2058"/>
                    <a:pt x="13003" y="2048"/>
                  </a:cubicBezTo>
                  <a:cubicBezTo>
                    <a:pt x="12932" y="1696"/>
                    <a:pt x="13043" y="1434"/>
                    <a:pt x="13335" y="1243"/>
                  </a:cubicBezTo>
                  <a:cubicBezTo>
                    <a:pt x="13456" y="1172"/>
                    <a:pt x="13587" y="1112"/>
                    <a:pt x="13727" y="1072"/>
                  </a:cubicBezTo>
                  <a:cubicBezTo>
                    <a:pt x="13999" y="981"/>
                    <a:pt x="14281" y="931"/>
                    <a:pt x="14563" y="921"/>
                  </a:cubicBezTo>
                  <a:cubicBezTo>
                    <a:pt x="14679" y="916"/>
                    <a:pt x="14797" y="916"/>
                    <a:pt x="14915" y="916"/>
                  </a:cubicBezTo>
                  <a:cubicBezTo>
                    <a:pt x="15033" y="916"/>
                    <a:pt x="15152" y="916"/>
                    <a:pt x="15267" y="911"/>
                  </a:cubicBezTo>
                  <a:cubicBezTo>
                    <a:pt x="15291" y="910"/>
                    <a:pt x="15315" y="910"/>
                    <a:pt x="15339" y="910"/>
                  </a:cubicBezTo>
                  <a:close/>
                  <a:moveTo>
                    <a:pt x="22413" y="7332"/>
                  </a:moveTo>
                  <a:cubicBezTo>
                    <a:pt x="22513" y="7372"/>
                    <a:pt x="22614" y="7382"/>
                    <a:pt x="22725" y="7402"/>
                  </a:cubicBezTo>
                  <a:cubicBezTo>
                    <a:pt x="24063" y="7654"/>
                    <a:pt x="25040" y="8388"/>
                    <a:pt x="25653" y="9606"/>
                  </a:cubicBezTo>
                  <a:cubicBezTo>
                    <a:pt x="26459" y="11196"/>
                    <a:pt x="26599" y="12877"/>
                    <a:pt x="26237" y="14608"/>
                  </a:cubicBezTo>
                  <a:cubicBezTo>
                    <a:pt x="26026" y="15604"/>
                    <a:pt x="25633" y="16540"/>
                    <a:pt x="25221" y="17456"/>
                  </a:cubicBezTo>
                  <a:cubicBezTo>
                    <a:pt x="25180" y="17526"/>
                    <a:pt x="25140" y="17597"/>
                    <a:pt x="25120" y="17677"/>
                  </a:cubicBezTo>
                  <a:cubicBezTo>
                    <a:pt x="25050" y="17808"/>
                    <a:pt x="24999" y="17929"/>
                    <a:pt x="24959" y="18010"/>
                  </a:cubicBezTo>
                  <a:cubicBezTo>
                    <a:pt x="24878" y="18130"/>
                    <a:pt x="24798" y="18261"/>
                    <a:pt x="24728" y="18392"/>
                  </a:cubicBezTo>
                  <a:lnTo>
                    <a:pt x="24717" y="18402"/>
                  </a:lnTo>
                  <a:cubicBezTo>
                    <a:pt x="24657" y="18513"/>
                    <a:pt x="24587" y="18613"/>
                    <a:pt x="24526" y="18734"/>
                  </a:cubicBezTo>
                  <a:cubicBezTo>
                    <a:pt x="24556" y="18452"/>
                    <a:pt x="24436" y="18271"/>
                    <a:pt x="24234" y="18251"/>
                  </a:cubicBezTo>
                  <a:cubicBezTo>
                    <a:pt x="24305" y="18140"/>
                    <a:pt x="24335" y="18010"/>
                    <a:pt x="24355" y="17869"/>
                  </a:cubicBezTo>
                  <a:cubicBezTo>
                    <a:pt x="24446" y="17255"/>
                    <a:pt x="24456" y="16641"/>
                    <a:pt x="24496" y="16027"/>
                  </a:cubicBezTo>
                  <a:cubicBezTo>
                    <a:pt x="24546" y="15192"/>
                    <a:pt x="24476" y="14356"/>
                    <a:pt x="24395" y="13521"/>
                  </a:cubicBezTo>
                  <a:cubicBezTo>
                    <a:pt x="24275" y="12444"/>
                    <a:pt x="24073" y="11387"/>
                    <a:pt x="23751" y="10361"/>
                  </a:cubicBezTo>
                  <a:cubicBezTo>
                    <a:pt x="23419" y="9294"/>
                    <a:pt x="22996" y="8278"/>
                    <a:pt x="22413" y="7332"/>
                  </a:cubicBezTo>
                  <a:close/>
                  <a:moveTo>
                    <a:pt x="14869" y="0"/>
                  </a:moveTo>
                  <a:cubicBezTo>
                    <a:pt x="14572" y="0"/>
                    <a:pt x="14276" y="14"/>
                    <a:pt x="13979" y="55"/>
                  </a:cubicBezTo>
                  <a:cubicBezTo>
                    <a:pt x="13607" y="106"/>
                    <a:pt x="13244" y="176"/>
                    <a:pt x="12882" y="307"/>
                  </a:cubicBezTo>
                  <a:cubicBezTo>
                    <a:pt x="12600" y="407"/>
                    <a:pt x="12359" y="579"/>
                    <a:pt x="12168" y="800"/>
                  </a:cubicBezTo>
                  <a:cubicBezTo>
                    <a:pt x="11976" y="1001"/>
                    <a:pt x="11886" y="1243"/>
                    <a:pt x="11876" y="1525"/>
                  </a:cubicBezTo>
                  <a:cubicBezTo>
                    <a:pt x="11866" y="1806"/>
                    <a:pt x="11946" y="2058"/>
                    <a:pt x="12027" y="2310"/>
                  </a:cubicBezTo>
                  <a:cubicBezTo>
                    <a:pt x="11403" y="2461"/>
                    <a:pt x="10779" y="2632"/>
                    <a:pt x="10185" y="2883"/>
                  </a:cubicBezTo>
                  <a:cubicBezTo>
                    <a:pt x="9551" y="3145"/>
                    <a:pt x="8937" y="3447"/>
                    <a:pt x="8363" y="3829"/>
                  </a:cubicBezTo>
                  <a:cubicBezTo>
                    <a:pt x="8232" y="3880"/>
                    <a:pt x="8132" y="3980"/>
                    <a:pt x="8011" y="4041"/>
                  </a:cubicBezTo>
                  <a:cubicBezTo>
                    <a:pt x="7920" y="4091"/>
                    <a:pt x="7820" y="4141"/>
                    <a:pt x="7759" y="4232"/>
                  </a:cubicBezTo>
                  <a:cubicBezTo>
                    <a:pt x="7739" y="4252"/>
                    <a:pt x="7729" y="4272"/>
                    <a:pt x="7709" y="4292"/>
                  </a:cubicBezTo>
                  <a:cubicBezTo>
                    <a:pt x="7478" y="4463"/>
                    <a:pt x="7256" y="4634"/>
                    <a:pt x="7035" y="4805"/>
                  </a:cubicBezTo>
                  <a:cubicBezTo>
                    <a:pt x="6944" y="4876"/>
                    <a:pt x="6844" y="4946"/>
                    <a:pt x="6803" y="5067"/>
                  </a:cubicBezTo>
                  <a:cubicBezTo>
                    <a:pt x="6662" y="5178"/>
                    <a:pt x="6501" y="5268"/>
                    <a:pt x="6361" y="5389"/>
                  </a:cubicBezTo>
                  <a:cubicBezTo>
                    <a:pt x="5797" y="5943"/>
                    <a:pt x="5264" y="6537"/>
                    <a:pt x="4780" y="7171"/>
                  </a:cubicBezTo>
                  <a:cubicBezTo>
                    <a:pt x="3331" y="9063"/>
                    <a:pt x="2345" y="11176"/>
                    <a:pt x="1731" y="13471"/>
                  </a:cubicBezTo>
                  <a:cubicBezTo>
                    <a:pt x="1630" y="13823"/>
                    <a:pt x="1550" y="14185"/>
                    <a:pt x="1459" y="14537"/>
                  </a:cubicBezTo>
                  <a:cubicBezTo>
                    <a:pt x="1198" y="14608"/>
                    <a:pt x="1016" y="14789"/>
                    <a:pt x="866" y="15000"/>
                  </a:cubicBezTo>
                  <a:cubicBezTo>
                    <a:pt x="654" y="15202"/>
                    <a:pt x="523" y="15453"/>
                    <a:pt x="413" y="15715"/>
                  </a:cubicBezTo>
                  <a:cubicBezTo>
                    <a:pt x="161" y="16329"/>
                    <a:pt x="60" y="16973"/>
                    <a:pt x="20" y="17627"/>
                  </a:cubicBezTo>
                  <a:cubicBezTo>
                    <a:pt x="0" y="17869"/>
                    <a:pt x="10" y="18120"/>
                    <a:pt x="10" y="18372"/>
                  </a:cubicBezTo>
                  <a:cubicBezTo>
                    <a:pt x="10" y="18925"/>
                    <a:pt x="81" y="19459"/>
                    <a:pt x="221" y="19982"/>
                  </a:cubicBezTo>
                  <a:cubicBezTo>
                    <a:pt x="423" y="20797"/>
                    <a:pt x="815" y="21492"/>
                    <a:pt x="1449" y="22045"/>
                  </a:cubicBezTo>
                  <a:cubicBezTo>
                    <a:pt x="1651" y="22216"/>
                    <a:pt x="1872" y="22367"/>
                    <a:pt x="2113" y="22478"/>
                  </a:cubicBezTo>
                  <a:cubicBezTo>
                    <a:pt x="2271" y="22548"/>
                    <a:pt x="2428" y="22603"/>
                    <a:pt x="2599" y="22603"/>
                  </a:cubicBezTo>
                  <a:cubicBezTo>
                    <a:pt x="2624" y="22603"/>
                    <a:pt x="2651" y="22601"/>
                    <a:pt x="2677" y="22599"/>
                  </a:cubicBezTo>
                  <a:cubicBezTo>
                    <a:pt x="2697" y="22619"/>
                    <a:pt x="2727" y="22629"/>
                    <a:pt x="2758" y="22659"/>
                  </a:cubicBezTo>
                  <a:cubicBezTo>
                    <a:pt x="3140" y="22991"/>
                    <a:pt x="3563" y="23273"/>
                    <a:pt x="4006" y="23545"/>
                  </a:cubicBezTo>
                  <a:cubicBezTo>
                    <a:pt x="5052" y="24179"/>
                    <a:pt x="6159" y="24672"/>
                    <a:pt x="7317" y="25085"/>
                  </a:cubicBezTo>
                  <a:cubicBezTo>
                    <a:pt x="7357" y="25095"/>
                    <a:pt x="7397" y="25105"/>
                    <a:pt x="7437" y="25115"/>
                  </a:cubicBezTo>
                  <a:cubicBezTo>
                    <a:pt x="7498" y="25165"/>
                    <a:pt x="7578" y="25175"/>
                    <a:pt x="7649" y="25195"/>
                  </a:cubicBezTo>
                  <a:cubicBezTo>
                    <a:pt x="8987" y="25648"/>
                    <a:pt x="10356" y="25990"/>
                    <a:pt x="11755" y="26222"/>
                  </a:cubicBezTo>
                  <a:cubicBezTo>
                    <a:pt x="12641" y="26373"/>
                    <a:pt x="13526" y="26443"/>
                    <a:pt x="14422" y="26443"/>
                  </a:cubicBezTo>
                  <a:cubicBezTo>
                    <a:pt x="14774" y="26443"/>
                    <a:pt x="15126" y="26413"/>
                    <a:pt x="15479" y="26403"/>
                  </a:cubicBezTo>
                  <a:cubicBezTo>
                    <a:pt x="15499" y="26403"/>
                    <a:pt x="15529" y="26393"/>
                    <a:pt x="15549" y="26393"/>
                  </a:cubicBezTo>
                  <a:cubicBezTo>
                    <a:pt x="16032" y="26343"/>
                    <a:pt x="16495" y="26262"/>
                    <a:pt x="16958" y="26141"/>
                  </a:cubicBezTo>
                  <a:cubicBezTo>
                    <a:pt x="17109" y="26272"/>
                    <a:pt x="17250" y="26413"/>
                    <a:pt x="17441" y="26504"/>
                  </a:cubicBezTo>
                  <a:cubicBezTo>
                    <a:pt x="17622" y="26594"/>
                    <a:pt x="17824" y="26665"/>
                    <a:pt x="18025" y="26715"/>
                  </a:cubicBezTo>
                  <a:cubicBezTo>
                    <a:pt x="18478" y="26824"/>
                    <a:pt x="18934" y="26878"/>
                    <a:pt x="19394" y="26878"/>
                  </a:cubicBezTo>
                  <a:cubicBezTo>
                    <a:pt x="19701" y="26878"/>
                    <a:pt x="20009" y="26854"/>
                    <a:pt x="20319" y="26806"/>
                  </a:cubicBezTo>
                  <a:cubicBezTo>
                    <a:pt x="21396" y="26634"/>
                    <a:pt x="22282" y="26131"/>
                    <a:pt x="22946" y="25256"/>
                  </a:cubicBezTo>
                  <a:cubicBezTo>
                    <a:pt x="23429" y="24601"/>
                    <a:pt x="23792" y="23887"/>
                    <a:pt x="24053" y="23132"/>
                  </a:cubicBezTo>
                  <a:cubicBezTo>
                    <a:pt x="24295" y="22458"/>
                    <a:pt x="24446" y="21763"/>
                    <a:pt x="24516" y="21049"/>
                  </a:cubicBezTo>
                  <a:cubicBezTo>
                    <a:pt x="24516" y="20999"/>
                    <a:pt x="24536" y="20938"/>
                    <a:pt x="24546" y="20878"/>
                  </a:cubicBezTo>
                  <a:cubicBezTo>
                    <a:pt x="24577" y="20858"/>
                    <a:pt x="24607" y="20848"/>
                    <a:pt x="24627" y="20817"/>
                  </a:cubicBezTo>
                  <a:cubicBezTo>
                    <a:pt x="24868" y="20526"/>
                    <a:pt x="25120" y="20234"/>
                    <a:pt x="25341" y="19922"/>
                  </a:cubicBezTo>
                  <a:cubicBezTo>
                    <a:pt x="25814" y="19237"/>
                    <a:pt x="26237" y="18523"/>
                    <a:pt x="26569" y="17758"/>
                  </a:cubicBezTo>
                  <a:cubicBezTo>
                    <a:pt x="26921" y="16973"/>
                    <a:pt x="27244" y="16178"/>
                    <a:pt x="27475" y="15343"/>
                  </a:cubicBezTo>
                  <a:cubicBezTo>
                    <a:pt x="27686" y="14588"/>
                    <a:pt x="27827" y="13823"/>
                    <a:pt x="27827" y="13048"/>
                  </a:cubicBezTo>
                  <a:cubicBezTo>
                    <a:pt x="27827" y="12464"/>
                    <a:pt x="27827" y="11870"/>
                    <a:pt x="27737" y="11297"/>
                  </a:cubicBezTo>
                  <a:cubicBezTo>
                    <a:pt x="27576" y="10381"/>
                    <a:pt x="27304" y="9505"/>
                    <a:pt x="26851" y="8690"/>
                  </a:cubicBezTo>
                  <a:cubicBezTo>
                    <a:pt x="26710" y="8449"/>
                    <a:pt x="26569" y="8197"/>
                    <a:pt x="26358" y="7996"/>
                  </a:cubicBezTo>
                  <a:cubicBezTo>
                    <a:pt x="26348" y="7925"/>
                    <a:pt x="26298" y="7875"/>
                    <a:pt x="26257" y="7835"/>
                  </a:cubicBezTo>
                  <a:cubicBezTo>
                    <a:pt x="26136" y="7714"/>
                    <a:pt x="26026" y="7593"/>
                    <a:pt x="25905" y="7472"/>
                  </a:cubicBezTo>
                  <a:cubicBezTo>
                    <a:pt x="25533" y="7110"/>
                    <a:pt x="25110" y="6828"/>
                    <a:pt x="24647" y="6607"/>
                  </a:cubicBezTo>
                  <a:cubicBezTo>
                    <a:pt x="23983" y="6285"/>
                    <a:pt x="23268" y="6154"/>
                    <a:pt x="22534" y="6104"/>
                  </a:cubicBezTo>
                  <a:cubicBezTo>
                    <a:pt x="22446" y="6097"/>
                    <a:pt x="22358" y="6095"/>
                    <a:pt x="22269" y="6095"/>
                  </a:cubicBezTo>
                  <a:cubicBezTo>
                    <a:pt x="22091" y="6095"/>
                    <a:pt x="21910" y="6104"/>
                    <a:pt x="21728" y="6104"/>
                  </a:cubicBezTo>
                  <a:cubicBezTo>
                    <a:pt x="21658" y="6104"/>
                    <a:pt x="21577" y="6104"/>
                    <a:pt x="21517" y="6154"/>
                  </a:cubicBezTo>
                  <a:cubicBezTo>
                    <a:pt x="21477" y="6104"/>
                    <a:pt x="21426" y="6053"/>
                    <a:pt x="21386" y="6003"/>
                  </a:cubicBezTo>
                  <a:cubicBezTo>
                    <a:pt x="20964" y="5470"/>
                    <a:pt x="20521" y="4967"/>
                    <a:pt x="20007" y="4524"/>
                  </a:cubicBezTo>
                  <a:cubicBezTo>
                    <a:pt x="19776" y="4332"/>
                    <a:pt x="19545" y="4141"/>
                    <a:pt x="19313" y="3950"/>
                  </a:cubicBezTo>
                  <a:cubicBezTo>
                    <a:pt x="19363" y="3890"/>
                    <a:pt x="19424" y="3819"/>
                    <a:pt x="19474" y="3749"/>
                  </a:cubicBezTo>
                  <a:cubicBezTo>
                    <a:pt x="19706" y="3427"/>
                    <a:pt x="19887" y="3085"/>
                    <a:pt x="19947" y="2682"/>
                  </a:cubicBezTo>
                  <a:cubicBezTo>
                    <a:pt x="20018" y="2209"/>
                    <a:pt x="19907" y="1786"/>
                    <a:pt x="19595" y="1424"/>
                  </a:cubicBezTo>
                  <a:cubicBezTo>
                    <a:pt x="19474" y="1283"/>
                    <a:pt x="19343" y="1152"/>
                    <a:pt x="19192" y="1052"/>
                  </a:cubicBezTo>
                  <a:cubicBezTo>
                    <a:pt x="18910" y="850"/>
                    <a:pt x="18609" y="689"/>
                    <a:pt x="18286" y="569"/>
                  </a:cubicBezTo>
                  <a:cubicBezTo>
                    <a:pt x="18125" y="498"/>
                    <a:pt x="17975" y="428"/>
                    <a:pt x="17803" y="418"/>
                  </a:cubicBezTo>
                  <a:cubicBezTo>
                    <a:pt x="17743" y="397"/>
                    <a:pt x="17683" y="367"/>
                    <a:pt x="17622" y="347"/>
                  </a:cubicBezTo>
                  <a:cubicBezTo>
                    <a:pt x="16918" y="156"/>
                    <a:pt x="16213" y="55"/>
                    <a:pt x="15489" y="15"/>
                  </a:cubicBezTo>
                  <a:cubicBezTo>
                    <a:pt x="15282" y="7"/>
                    <a:pt x="15076" y="0"/>
                    <a:pt x="14869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miter lim="10064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26" name="Google Shape;2690;p39">
              <a:extLst>
                <a:ext uri="{FF2B5EF4-FFF2-40B4-BE49-F238E27FC236}">
                  <a16:creationId xmlns:a16="http://schemas.microsoft.com/office/drawing/2014/main" id="{2AC13049-7899-7E66-AF4D-3D92C15E6D5C}"/>
                </a:ext>
              </a:extLst>
            </p:cNvPr>
            <p:cNvSpPr/>
            <p:nvPr/>
          </p:nvSpPr>
          <p:spPr>
            <a:xfrm>
              <a:off x="5561261" y="797305"/>
              <a:ext cx="1080049" cy="1186016"/>
            </a:xfrm>
            <a:custGeom>
              <a:avLst/>
              <a:gdLst/>
              <a:ahLst/>
              <a:cxnLst/>
              <a:rect l="l" t="t" r="r" b="b"/>
              <a:pathLst>
                <a:path w="20079" h="22049" extrusionOk="0">
                  <a:moveTo>
                    <a:pt x="11167" y="1"/>
                  </a:moveTo>
                  <a:cubicBezTo>
                    <a:pt x="10697" y="1"/>
                    <a:pt x="10228" y="23"/>
                    <a:pt x="9763" y="73"/>
                  </a:cubicBezTo>
                  <a:cubicBezTo>
                    <a:pt x="8898" y="164"/>
                    <a:pt x="8072" y="405"/>
                    <a:pt x="7267" y="717"/>
                  </a:cubicBezTo>
                  <a:cubicBezTo>
                    <a:pt x="6764" y="908"/>
                    <a:pt x="6271" y="1120"/>
                    <a:pt x="5878" y="1492"/>
                  </a:cubicBezTo>
                  <a:cubicBezTo>
                    <a:pt x="5737" y="1603"/>
                    <a:pt x="5566" y="1693"/>
                    <a:pt x="5436" y="1814"/>
                  </a:cubicBezTo>
                  <a:cubicBezTo>
                    <a:pt x="4862" y="2378"/>
                    <a:pt x="4328" y="2962"/>
                    <a:pt x="3845" y="3596"/>
                  </a:cubicBezTo>
                  <a:cubicBezTo>
                    <a:pt x="2406" y="5488"/>
                    <a:pt x="1410" y="7601"/>
                    <a:pt x="796" y="9896"/>
                  </a:cubicBezTo>
                  <a:cubicBezTo>
                    <a:pt x="705" y="10248"/>
                    <a:pt x="625" y="10610"/>
                    <a:pt x="534" y="10972"/>
                  </a:cubicBezTo>
                  <a:cubicBezTo>
                    <a:pt x="514" y="10983"/>
                    <a:pt x="504" y="11003"/>
                    <a:pt x="494" y="11023"/>
                  </a:cubicBezTo>
                  <a:cubicBezTo>
                    <a:pt x="464" y="11063"/>
                    <a:pt x="424" y="11103"/>
                    <a:pt x="403" y="11154"/>
                  </a:cubicBezTo>
                  <a:cubicBezTo>
                    <a:pt x="353" y="11315"/>
                    <a:pt x="363" y="11486"/>
                    <a:pt x="303" y="11647"/>
                  </a:cubicBezTo>
                  <a:cubicBezTo>
                    <a:pt x="162" y="12472"/>
                    <a:pt x="91" y="13307"/>
                    <a:pt x="41" y="14143"/>
                  </a:cubicBezTo>
                  <a:cubicBezTo>
                    <a:pt x="1" y="14998"/>
                    <a:pt x="1" y="15864"/>
                    <a:pt x="152" y="16709"/>
                  </a:cubicBezTo>
                  <a:cubicBezTo>
                    <a:pt x="333" y="17705"/>
                    <a:pt x="856" y="18500"/>
                    <a:pt x="1752" y="19024"/>
                  </a:cubicBezTo>
                  <a:cubicBezTo>
                    <a:pt x="1772" y="19044"/>
                    <a:pt x="1802" y="19064"/>
                    <a:pt x="1833" y="19084"/>
                  </a:cubicBezTo>
                  <a:cubicBezTo>
                    <a:pt x="2215" y="19416"/>
                    <a:pt x="2638" y="19698"/>
                    <a:pt x="3081" y="19970"/>
                  </a:cubicBezTo>
                  <a:cubicBezTo>
                    <a:pt x="4127" y="20604"/>
                    <a:pt x="5234" y="21097"/>
                    <a:pt x="6392" y="21510"/>
                  </a:cubicBezTo>
                  <a:cubicBezTo>
                    <a:pt x="6432" y="21520"/>
                    <a:pt x="6472" y="21530"/>
                    <a:pt x="6512" y="21540"/>
                  </a:cubicBezTo>
                  <a:lnTo>
                    <a:pt x="6512" y="21530"/>
                  </a:lnTo>
                  <a:cubicBezTo>
                    <a:pt x="7217" y="21701"/>
                    <a:pt x="7941" y="21801"/>
                    <a:pt x="8656" y="21902"/>
                  </a:cubicBezTo>
                  <a:cubicBezTo>
                    <a:pt x="9321" y="21995"/>
                    <a:pt x="9985" y="22049"/>
                    <a:pt x="10650" y="22049"/>
                  </a:cubicBezTo>
                  <a:cubicBezTo>
                    <a:pt x="11213" y="22049"/>
                    <a:pt x="11776" y="22010"/>
                    <a:pt x="12340" y="21922"/>
                  </a:cubicBezTo>
                  <a:cubicBezTo>
                    <a:pt x="13356" y="21771"/>
                    <a:pt x="14262" y="21379"/>
                    <a:pt x="14976" y="20604"/>
                  </a:cubicBezTo>
                  <a:cubicBezTo>
                    <a:pt x="15912" y="19597"/>
                    <a:pt x="16597" y="18470"/>
                    <a:pt x="16949" y="17132"/>
                  </a:cubicBezTo>
                  <a:cubicBezTo>
                    <a:pt x="17200" y="16155"/>
                    <a:pt x="17422" y="15179"/>
                    <a:pt x="17563" y="14183"/>
                  </a:cubicBezTo>
                  <a:cubicBezTo>
                    <a:pt x="17734" y="12955"/>
                    <a:pt x="17824" y="11727"/>
                    <a:pt x="17845" y="10489"/>
                  </a:cubicBezTo>
                  <a:cubicBezTo>
                    <a:pt x="17855" y="9986"/>
                    <a:pt x="17835" y="9483"/>
                    <a:pt x="17814" y="8980"/>
                  </a:cubicBezTo>
                  <a:cubicBezTo>
                    <a:pt x="17764" y="8134"/>
                    <a:pt x="17663" y="7289"/>
                    <a:pt x="17502" y="6454"/>
                  </a:cubicBezTo>
                  <a:cubicBezTo>
                    <a:pt x="17110" y="4511"/>
                    <a:pt x="16174" y="2911"/>
                    <a:pt x="14574" y="1714"/>
                  </a:cubicBezTo>
                  <a:cubicBezTo>
                    <a:pt x="14191" y="1432"/>
                    <a:pt x="13799" y="1160"/>
                    <a:pt x="13406" y="888"/>
                  </a:cubicBezTo>
                  <a:cubicBezTo>
                    <a:pt x="13386" y="828"/>
                    <a:pt x="13296" y="788"/>
                    <a:pt x="13326" y="717"/>
                  </a:cubicBezTo>
                  <a:cubicBezTo>
                    <a:pt x="13342" y="688"/>
                    <a:pt x="13366" y="680"/>
                    <a:pt x="13392" y="680"/>
                  </a:cubicBezTo>
                  <a:cubicBezTo>
                    <a:pt x="13431" y="680"/>
                    <a:pt x="13476" y="697"/>
                    <a:pt x="13517" y="697"/>
                  </a:cubicBezTo>
                  <a:cubicBezTo>
                    <a:pt x="13648" y="707"/>
                    <a:pt x="13738" y="798"/>
                    <a:pt x="13859" y="848"/>
                  </a:cubicBezTo>
                  <a:cubicBezTo>
                    <a:pt x="14101" y="979"/>
                    <a:pt x="14372" y="1039"/>
                    <a:pt x="14654" y="1090"/>
                  </a:cubicBezTo>
                  <a:cubicBezTo>
                    <a:pt x="14906" y="1110"/>
                    <a:pt x="15137" y="1200"/>
                    <a:pt x="15329" y="1371"/>
                  </a:cubicBezTo>
                  <a:cubicBezTo>
                    <a:pt x="15590" y="1563"/>
                    <a:pt x="15872" y="1734"/>
                    <a:pt x="16154" y="1885"/>
                  </a:cubicBezTo>
                  <a:cubicBezTo>
                    <a:pt x="16385" y="1965"/>
                    <a:pt x="16546" y="2116"/>
                    <a:pt x="16697" y="2297"/>
                  </a:cubicBezTo>
                  <a:cubicBezTo>
                    <a:pt x="16828" y="2529"/>
                    <a:pt x="16989" y="2730"/>
                    <a:pt x="17221" y="2881"/>
                  </a:cubicBezTo>
                  <a:cubicBezTo>
                    <a:pt x="17512" y="3012"/>
                    <a:pt x="17653" y="3253"/>
                    <a:pt x="17714" y="3555"/>
                  </a:cubicBezTo>
                  <a:cubicBezTo>
                    <a:pt x="17724" y="3787"/>
                    <a:pt x="17845" y="3968"/>
                    <a:pt x="17996" y="4119"/>
                  </a:cubicBezTo>
                  <a:cubicBezTo>
                    <a:pt x="18277" y="4340"/>
                    <a:pt x="18398" y="4622"/>
                    <a:pt x="18368" y="4964"/>
                  </a:cubicBezTo>
                  <a:cubicBezTo>
                    <a:pt x="18408" y="5316"/>
                    <a:pt x="18458" y="5659"/>
                    <a:pt x="18781" y="5880"/>
                  </a:cubicBezTo>
                  <a:cubicBezTo>
                    <a:pt x="18952" y="6142"/>
                    <a:pt x="19032" y="6424"/>
                    <a:pt x="18871" y="6725"/>
                  </a:cubicBezTo>
                  <a:cubicBezTo>
                    <a:pt x="18821" y="7007"/>
                    <a:pt x="18861" y="7269"/>
                    <a:pt x="19072" y="7480"/>
                  </a:cubicBezTo>
                  <a:cubicBezTo>
                    <a:pt x="19233" y="7722"/>
                    <a:pt x="19304" y="7973"/>
                    <a:pt x="19163" y="8255"/>
                  </a:cubicBezTo>
                  <a:cubicBezTo>
                    <a:pt x="18962" y="8567"/>
                    <a:pt x="19042" y="8889"/>
                    <a:pt x="19143" y="9201"/>
                  </a:cubicBezTo>
                  <a:cubicBezTo>
                    <a:pt x="19394" y="9473"/>
                    <a:pt x="19435" y="9845"/>
                    <a:pt x="19243" y="10117"/>
                  </a:cubicBezTo>
                  <a:cubicBezTo>
                    <a:pt x="19022" y="10349"/>
                    <a:pt x="19082" y="10620"/>
                    <a:pt x="19133" y="10902"/>
                  </a:cubicBezTo>
                  <a:cubicBezTo>
                    <a:pt x="19344" y="11184"/>
                    <a:pt x="19354" y="11365"/>
                    <a:pt x="19163" y="11667"/>
                  </a:cubicBezTo>
                  <a:cubicBezTo>
                    <a:pt x="18992" y="11898"/>
                    <a:pt x="19032" y="12160"/>
                    <a:pt x="19072" y="12412"/>
                  </a:cubicBezTo>
                  <a:cubicBezTo>
                    <a:pt x="19163" y="12724"/>
                    <a:pt x="19213" y="13036"/>
                    <a:pt x="19042" y="13327"/>
                  </a:cubicBezTo>
                  <a:cubicBezTo>
                    <a:pt x="18921" y="13579"/>
                    <a:pt x="18881" y="13841"/>
                    <a:pt x="18921" y="14112"/>
                  </a:cubicBezTo>
                  <a:cubicBezTo>
                    <a:pt x="18952" y="14364"/>
                    <a:pt x="18952" y="14616"/>
                    <a:pt x="18831" y="14847"/>
                  </a:cubicBezTo>
                  <a:cubicBezTo>
                    <a:pt x="18760" y="14978"/>
                    <a:pt x="18740" y="15119"/>
                    <a:pt x="18791" y="15260"/>
                  </a:cubicBezTo>
                  <a:cubicBezTo>
                    <a:pt x="18928" y="15436"/>
                    <a:pt x="19101" y="15530"/>
                    <a:pt x="19290" y="15530"/>
                  </a:cubicBezTo>
                  <a:cubicBezTo>
                    <a:pt x="19350" y="15530"/>
                    <a:pt x="19412" y="15521"/>
                    <a:pt x="19475" y="15501"/>
                  </a:cubicBezTo>
                  <a:cubicBezTo>
                    <a:pt x="19555" y="15401"/>
                    <a:pt x="19586" y="15290"/>
                    <a:pt x="19606" y="15169"/>
                  </a:cubicBezTo>
                  <a:cubicBezTo>
                    <a:pt x="19898" y="13468"/>
                    <a:pt x="20079" y="11757"/>
                    <a:pt x="20018" y="10016"/>
                  </a:cubicBezTo>
                  <a:cubicBezTo>
                    <a:pt x="19988" y="9201"/>
                    <a:pt x="19938" y="8396"/>
                    <a:pt x="19797" y="7601"/>
                  </a:cubicBezTo>
                  <a:cubicBezTo>
                    <a:pt x="19515" y="5981"/>
                    <a:pt x="19022" y="4451"/>
                    <a:pt x="18056" y="3102"/>
                  </a:cubicBezTo>
                  <a:cubicBezTo>
                    <a:pt x="17271" y="2015"/>
                    <a:pt x="16275" y="1200"/>
                    <a:pt x="15037" y="697"/>
                  </a:cubicBezTo>
                  <a:cubicBezTo>
                    <a:pt x="14161" y="335"/>
                    <a:pt x="13265" y="113"/>
                    <a:pt x="12319" y="43"/>
                  </a:cubicBezTo>
                  <a:cubicBezTo>
                    <a:pt x="11935" y="16"/>
                    <a:pt x="11550" y="1"/>
                    <a:pt x="11167" y="1"/>
                  </a:cubicBezTo>
                  <a:close/>
                </a:path>
              </a:pathLst>
            </a:custGeom>
            <a:solidFill>
              <a:srgbClr val="F8D32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27" name="Google Shape;2691;p39">
              <a:extLst>
                <a:ext uri="{FF2B5EF4-FFF2-40B4-BE49-F238E27FC236}">
                  <a16:creationId xmlns:a16="http://schemas.microsoft.com/office/drawing/2014/main" id="{8BFA7E5E-1870-12D7-52FC-98CE35495E88}"/>
                </a:ext>
              </a:extLst>
            </p:cNvPr>
            <p:cNvSpPr/>
            <p:nvPr/>
          </p:nvSpPr>
          <p:spPr>
            <a:xfrm>
              <a:off x="5911536" y="838561"/>
              <a:ext cx="690825" cy="1188867"/>
            </a:xfrm>
            <a:custGeom>
              <a:avLst/>
              <a:gdLst/>
              <a:ahLst/>
              <a:cxnLst/>
              <a:rect l="l" t="t" r="r" b="b"/>
              <a:pathLst>
                <a:path w="12843" h="22102" extrusionOk="0">
                  <a:moveTo>
                    <a:pt x="7357" y="1"/>
                  </a:moveTo>
                  <a:cubicBezTo>
                    <a:pt x="7267" y="41"/>
                    <a:pt x="7176" y="81"/>
                    <a:pt x="7075" y="81"/>
                  </a:cubicBezTo>
                  <a:cubicBezTo>
                    <a:pt x="7041" y="77"/>
                    <a:pt x="7003" y="72"/>
                    <a:pt x="6966" y="72"/>
                  </a:cubicBezTo>
                  <a:cubicBezTo>
                    <a:pt x="6906" y="72"/>
                    <a:pt x="6847" y="86"/>
                    <a:pt x="6804" y="141"/>
                  </a:cubicBezTo>
                  <a:cubicBezTo>
                    <a:pt x="6834" y="192"/>
                    <a:pt x="6864" y="222"/>
                    <a:pt x="6914" y="252"/>
                  </a:cubicBezTo>
                  <a:cubicBezTo>
                    <a:pt x="7277" y="494"/>
                    <a:pt x="7629" y="765"/>
                    <a:pt x="7991" y="1027"/>
                  </a:cubicBezTo>
                  <a:cubicBezTo>
                    <a:pt x="8293" y="1259"/>
                    <a:pt x="8575" y="1530"/>
                    <a:pt x="8857" y="1782"/>
                  </a:cubicBezTo>
                  <a:cubicBezTo>
                    <a:pt x="9058" y="1953"/>
                    <a:pt x="9219" y="2154"/>
                    <a:pt x="9380" y="2356"/>
                  </a:cubicBezTo>
                  <a:cubicBezTo>
                    <a:pt x="9672" y="2728"/>
                    <a:pt x="9914" y="3120"/>
                    <a:pt x="10135" y="3543"/>
                  </a:cubicBezTo>
                  <a:cubicBezTo>
                    <a:pt x="10376" y="3996"/>
                    <a:pt x="10558" y="4489"/>
                    <a:pt x="10699" y="4992"/>
                  </a:cubicBezTo>
                  <a:cubicBezTo>
                    <a:pt x="10759" y="5163"/>
                    <a:pt x="10809" y="5334"/>
                    <a:pt x="10839" y="5526"/>
                  </a:cubicBezTo>
                  <a:cubicBezTo>
                    <a:pt x="10890" y="5828"/>
                    <a:pt x="10970" y="6130"/>
                    <a:pt x="11011" y="6431"/>
                  </a:cubicBezTo>
                  <a:cubicBezTo>
                    <a:pt x="11061" y="6764"/>
                    <a:pt x="11131" y="7086"/>
                    <a:pt x="11131" y="7428"/>
                  </a:cubicBezTo>
                  <a:cubicBezTo>
                    <a:pt x="11131" y="7458"/>
                    <a:pt x="11131" y="7488"/>
                    <a:pt x="11141" y="7528"/>
                  </a:cubicBezTo>
                  <a:cubicBezTo>
                    <a:pt x="11192" y="7669"/>
                    <a:pt x="11182" y="7820"/>
                    <a:pt x="11182" y="7971"/>
                  </a:cubicBezTo>
                  <a:cubicBezTo>
                    <a:pt x="11182" y="8152"/>
                    <a:pt x="11172" y="8344"/>
                    <a:pt x="11222" y="8525"/>
                  </a:cubicBezTo>
                  <a:cubicBezTo>
                    <a:pt x="11242" y="8575"/>
                    <a:pt x="11232" y="8636"/>
                    <a:pt x="11232" y="8696"/>
                  </a:cubicBezTo>
                  <a:lnTo>
                    <a:pt x="11232" y="10205"/>
                  </a:lnTo>
                  <a:cubicBezTo>
                    <a:pt x="11232" y="10266"/>
                    <a:pt x="11232" y="10336"/>
                    <a:pt x="11212" y="10407"/>
                  </a:cubicBezTo>
                  <a:cubicBezTo>
                    <a:pt x="11182" y="10538"/>
                    <a:pt x="11172" y="10668"/>
                    <a:pt x="11182" y="10799"/>
                  </a:cubicBezTo>
                  <a:cubicBezTo>
                    <a:pt x="11202" y="11172"/>
                    <a:pt x="11111" y="11534"/>
                    <a:pt x="11121" y="11906"/>
                  </a:cubicBezTo>
                  <a:cubicBezTo>
                    <a:pt x="11131" y="11937"/>
                    <a:pt x="11111" y="11967"/>
                    <a:pt x="11111" y="11997"/>
                  </a:cubicBezTo>
                  <a:cubicBezTo>
                    <a:pt x="11101" y="12077"/>
                    <a:pt x="11091" y="12148"/>
                    <a:pt x="11081" y="12228"/>
                  </a:cubicBezTo>
                  <a:cubicBezTo>
                    <a:pt x="11061" y="12450"/>
                    <a:pt x="11061" y="12681"/>
                    <a:pt x="11021" y="12903"/>
                  </a:cubicBezTo>
                  <a:cubicBezTo>
                    <a:pt x="10950" y="13285"/>
                    <a:pt x="10910" y="13678"/>
                    <a:pt x="10839" y="14060"/>
                  </a:cubicBezTo>
                  <a:cubicBezTo>
                    <a:pt x="10789" y="14392"/>
                    <a:pt x="10719" y="14714"/>
                    <a:pt x="10658" y="15046"/>
                  </a:cubicBezTo>
                  <a:cubicBezTo>
                    <a:pt x="10578" y="15459"/>
                    <a:pt x="10447" y="15851"/>
                    <a:pt x="10346" y="16254"/>
                  </a:cubicBezTo>
                  <a:cubicBezTo>
                    <a:pt x="10316" y="16395"/>
                    <a:pt x="10256" y="16516"/>
                    <a:pt x="10226" y="16636"/>
                  </a:cubicBezTo>
                  <a:cubicBezTo>
                    <a:pt x="10135" y="16948"/>
                    <a:pt x="10024" y="17250"/>
                    <a:pt x="9924" y="17552"/>
                  </a:cubicBezTo>
                  <a:cubicBezTo>
                    <a:pt x="9914" y="17593"/>
                    <a:pt x="9883" y="17643"/>
                    <a:pt x="9863" y="17683"/>
                  </a:cubicBezTo>
                  <a:cubicBezTo>
                    <a:pt x="9642" y="18096"/>
                    <a:pt x="9380" y="18488"/>
                    <a:pt x="9118" y="18881"/>
                  </a:cubicBezTo>
                  <a:cubicBezTo>
                    <a:pt x="8907" y="19183"/>
                    <a:pt x="8696" y="19474"/>
                    <a:pt x="8414" y="19726"/>
                  </a:cubicBezTo>
                  <a:cubicBezTo>
                    <a:pt x="8333" y="19797"/>
                    <a:pt x="8263" y="19877"/>
                    <a:pt x="8183" y="19958"/>
                  </a:cubicBezTo>
                  <a:cubicBezTo>
                    <a:pt x="7951" y="20199"/>
                    <a:pt x="7669" y="20390"/>
                    <a:pt x="7377" y="20541"/>
                  </a:cubicBezTo>
                  <a:cubicBezTo>
                    <a:pt x="6955" y="20773"/>
                    <a:pt x="6502" y="20924"/>
                    <a:pt x="6029" y="21004"/>
                  </a:cubicBezTo>
                  <a:cubicBezTo>
                    <a:pt x="5757" y="21065"/>
                    <a:pt x="5485" y="21095"/>
                    <a:pt x="5214" y="21125"/>
                  </a:cubicBezTo>
                  <a:cubicBezTo>
                    <a:pt x="4982" y="21145"/>
                    <a:pt x="4761" y="21155"/>
                    <a:pt x="4539" y="21155"/>
                  </a:cubicBezTo>
                  <a:lnTo>
                    <a:pt x="3483" y="21155"/>
                  </a:lnTo>
                  <a:cubicBezTo>
                    <a:pt x="3442" y="21155"/>
                    <a:pt x="3402" y="21158"/>
                    <a:pt x="3363" y="21158"/>
                  </a:cubicBezTo>
                  <a:cubicBezTo>
                    <a:pt x="3324" y="21158"/>
                    <a:pt x="3286" y="21155"/>
                    <a:pt x="3251" y="21145"/>
                  </a:cubicBezTo>
                  <a:cubicBezTo>
                    <a:pt x="3110" y="21115"/>
                    <a:pt x="2969" y="21105"/>
                    <a:pt x="2828" y="21105"/>
                  </a:cubicBezTo>
                  <a:cubicBezTo>
                    <a:pt x="2778" y="21105"/>
                    <a:pt x="2728" y="21105"/>
                    <a:pt x="2677" y="21095"/>
                  </a:cubicBezTo>
                  <a:cubicBezTo>
                    <a:pt x="2486" y="21075"/>
                    <a:pt x="2285" y="21034"/>
                    <a:pt x="2084" y="21014"/>
                  </a:cubicBezTo>
                  <a:cubicBezTo>
                    <a:pt x="1802" y="20984"/>
                    <a:pt x="1510" y="20914"/>
                    <a:pt x="1218" y="20894"/>
                  </a:cubicBezTo>
                  <a:cubicBezTo>
                    <a:pt x="993" y="20875"/>
                    <a:pt x="758" y="20812"/>
                    <a:pt x="523" y="20812"/>
                  </a:cubicBezTo>
                  <a:cubicBezTo>
                    <a:pt x="507" y="20812"/>
                    <a:pt x="490" y="20812"/>
                    <a:pt x="473" y="20813"/>
                  </a:cubicBezTo>
                  <a:cubicBezTo>
                    <a:pt x="433" y="20813"/>
                    <a:pt x="393" y="20803"/>
                    <a:pt x="353" y="20793"/>
                  </a:cubicBezTo>
                  <a:cubicBezTo>
                    <a:pt x="272" y="20766"/>
                    <a:pt x="196" y="20762"/>
                    <a:pt x="119" y="20762"/>
                  </a:cubicBezTo>
                  <a:cubicBezTo>
                    <a:pt x="80" y="20762"/>
                    <a:pt x="41" y="20763"/>
                    <a:pt x="0" y="20763"/>
                  </a:cubicBezTo>
                  <a:cubicBezTo>
                    <a:pt x="61" y="20823"/>
                    <a:pt x="141" y="20833"/>
                    <a:pt x="212" y="20853"/>
                  </a:cubicBezTo>
                  <a:cubicBezTo>
                    <a:pt x="1550" y="21306"/>
                    <a:pt x="2919" y="21648"/>
                    <a:pt x="4318" y="21880"/>
                  </a:cubicBezTo>
                  <a:cubicBezTo>
                    <a:pt x="5204" y="22031"/>
                    <a:pt x="6089" y="22101"/>
                    <a:pt x="6985" y="22101"/>
                  </a:cubicBezTo>
                  <a:cubicBezTo>
                    <a:pt x="7337" y="22101"/>
                    <a:pt x="7689" y="22071"/>
                    <a:pt x="8042" y="22061"/>
                  </a:cubicBezTo>
                  <a:cubicBezTo>
                    <a:pt x="8062" y="22051"/>
                    <a:pt x="8092" y="22051"/>
                    <a:pt x="8112" y="22051"/>
                  </a:cubicBezTo>
                  <a:cubicBezTo>
                    <a:pt x="8595" y="22001"/>
                    <a:pt x="9058" y="21920"/>
                    <a:pt x="9521" y="21799"/>
                  </a:cubicBezTo>
                  <a:cubicBezTo>
                    <a:pt x="9602" y="21709"/>
                    <a:pt x="9551" y="21608"/>
                    <a:pt x="9531" y="21518"/>
                  </a:cubicBezTo>
                  <a:cubicBezTo>
                    <a:pt x="9461" y="21286"/>
                    <a:pt x="9441" y="21065"/>
                    <a:pt x="9471" y="20833"/>
                  </a:cubicBezTo>
                  <a:cubicBezTo>
                    <a:pt x="9501" y="20571"/>
                    <a:pt x="9602" y="20340"/>
                    <a:pt x="9652" y="20088"/>
                  </a:cubicBezTo>
                  <a:cubicBezTo>
                    <a:pt x="9893" y="19555"/>
                    <a:pt x="10115" y="19022"/>
                    <a:pt x="10346" y="18478"/>
                  </a:cubicBezTo>
                  <a:cubicBezTo>
                    <a:pt x="10829" y="17351"/>
                    <a:pt x="11232" y="16194"/>
                    <a:pt x="11544" y="15006"/>
                  </a:cubicBezTo>
                  <a:cubicBezTo>
                    <a:pt x="11594" y="14865"/>
                    <a:pt x="11624" y="14724"/>
                    <a:pt x="11675" y="14573"/>
                  </a:cubicBezTo>
                  <a:cubicBezTo>
                    <a:pt x="11713" y="14438"/>
                    <a:pt x="11748" y="14381"/>
                    <a:pt x="11820" y="14381"/>
                  </a:cubicBezTo>
                  <a:cubicBezTo>
                    <a:pt x="11861" y="14381"/>
                    <a:pt x="11914" y="14400"/>
                    <a:pt x="11987" y="14432"/>
                  </a:cubicBezTo>
                  <a:cubicBezTo>
                    <a:pt x="12065" y="14461"/>
                    <a:pt x="12143" y="14519"/>
                    <a:pt x="12228" y="14519"/>
                  </a:cubicBezTo>
                  <a:cubicBezTo>
                    <a:pt x="12264" y="14519"/>
                    <a:pt x="12301" y="14509"/>
                    <a:pt x="12339" y="14483"/>
                  </a:cubicBezTo>
                  <a:cubicBezTo>
                    <a:pt x="12339" y="14352"/>
                    <a:pt x="12309" y="14211"/>
                    <a:pt x="12440" y="14120"/>
                  </a:cubicBezTo>
                  <a:cubicBezTo>
                    <a:pt x="12218" y="13839"/>
                    <a:pt x="12228" y="13668"/>
                    <a:pt x="12490" y="13376"/>
                  </a:cubicBezTo>
                  <a:cubicBezTo>
                    <a:pt x="12470" y="13164"/>
                    <a:pt x="12550" y="12963"/>
                    <a:pt x="12550" y="12762"/>
                  </a:cubicBezTo>
                  <a:cubicBezTo>
                    <a:pt x="12550" y="12691"/>
                    <a:pt x="12601" y="12661"/>
                    <a:pt x="12641" y="12611"/>
                  </a:cubicBezTo>
                  <a:cubicBezTo>
                    <a:pt x="12480" y="12470"/>
                    <a:pt x="12480" y="12289"/>
                    <a:pt x="12500" y="12098"/>
                  </a:cubicBezTo>
                  <a:cubicBezTo>
                    <a:pt x="12510" y="11937"/>
                    <a:pt x="12570" y="11796"/>
                    <a:pt x="12641" y="11655"/>
                  </a:cubicBezTo>
                  <a:cubicBezTo>
                    <a:pt x="12641" y="11514"/>
                    <a:pt x="12651" y="11373"/>
                    <a:pt x="12641" y="11232"/>
                  </a:cubicBezTo>
                  <a:cubicBezTo>
                    <a:pt x="12621" y="11101"/>
                    <a:pt x="12681" y="11021"/>
                    <a:pt x="12792" y="10960"/>
                  </a:cubicBezTo>
                  <a:cubicBezTo>
                    <a:pt x="12621" y="10799"/>
                    <a:pt x="12611" y="10598"/>
                    <a:pt x="12671" y="10387"/>
                  </a:cubicBezTo>
                  <a:cubicBezTo>
                    <a:pt x="12691" y="10306"/>
                    <a:pt x="12711" y="10236"/>
                    <a:pt x="12691" y="10145"/>
                  </a:cubicBezTo>
                  <a:cubicBezTo>
                    <a:pt x="12691" y="9994"/>
                    <a:pt x="12701" y="9833"/>
                    <a:pt x="12691" y="9682"/>
                  </a:cubicBezTo>
                  <a:cubicBezTo>
                    <a:pt x="12681" y="9541"/>
                    <a:pt x="12721" y="9461"/>
                    <a:pt x="12842" y="9400"/>
                  </a:cubicBezTo>
                  <a:cubicBezTo>
                    <a:pt x="12661" y="9189"/>
                    <a:pt x="12681" y="8937"/>
                    <a:pt x="12701" y="8686"/>
                  </a:cubicBezTo>
                  <a:cubicBezTo>
                    <a:pt x="12701" y="8605"/>
                    <a:pt x="12742" y="8525"/>
                    <a:pt x="12691" y="8444"/>
                  </a:cubicBezTo>
                  <a:cubicBezTo>
                    <a:pt x="12681" y="8354"/>
                    <a:pt x="12691" y="8263"/>
                    <a:pt x="12671" y="8173"/>
                  </a:cubicBezTo>
                  <a:cubicBezTo>
                    <a:pt x="12641" y="8052"/>
                    <a:pt x="12651" y="7931"/>
                    <a:pt x="12641" y="7810"/>
                  </a:cubicBezTo>
                  <a:cubicBezTo>
                    <a:pt x="12621" y="7679"/>
                    <a:pt x="12681" y="7599"/>
                    <a:pt x="12792" y="7539"/>
                  </a:cubicBezTo>
                  <a:cubicBezTo>
                    <a:pt x="12510" y="7247"/>
                    <a:pt x="12470" y="6925"/>
                    <a:pt x="12691" y="6633"/>
                  </a:cubicBezTo>
                  <a:cubicBezTo>
                    <a:pt x="12671" y="6623"/>
                    <a:pt x="12651" y="6603"/>
                    <a:pt x="12631" y="6592"/>
                  </a:cubicBezTo>
                  <a:cubicBezTo>
                    <a:pt x="12530" y="6572"/>
                    <a:pt x="12500" y="6522"/>
                    <a:pt x="12490" y="6421"/>
                  </a:cubicBezTo>
                  <a:cubicBezTo>
                    <a:pt x="12470" y="6260"/>
                    <a:pt x="12419" y="6099"/>
                    <a:pt x="12440" y="5928"/>
                  </a:cubicBezTo>
                  <a:cubicBezTo>
                    <a:pt x="12440" y="5848"/>
                    <a:pt x="12369" y="5797"/>
                    <a:pt x="12359" y="5727"/>
                  </a:cubicBezTo>
                  <a:cubicBezTo>
                    <a:pt x="12299" y="5496"/>
                    <a:pt x="12138" y="5244"/>
                    <a:pt x="12389" y="5023"/>
                  </a:cubicBezTo>
                  <a:cubicBezTo>
                    <a:pt x="12359" y="5012"/>
                    <a:pt x="12329" y="4982"/>
                    <a:pt x="12299" y="4982"/>
                  </a:cubicBezTo>
                  <a:cubicBezTo>
                    <a:pt x="12178" y="4982"/>
                    <a:pt x="12128" y="4902"/>
                    <a:pt x="12108" y="4801"/>
                  </a:cubicBezTo>
                  <a:cubicBezTo>
                    <a:pt x="12077" y="4650"/>
                    <a:pt x="12027" y="4499"/>
                    <a:pt x="11967" y="4358"/>
                  </a:cubicBezTo>
                  <a:cubicBezTo>
                    <a:pt x="11936" y="4298"/>
                    <a:pt x="11946" y="4227"/>
                    <a:pt x="11936" y="4167"/>
                  </a:cubicBezTo>
                  <a:cubicBezTo>
                    <a:pt x="11665" y="3946"/>
                    <a:pt x="11564" y="3654"/>
                    <a:pt x="11534" y="3322"/>
                  </a:cubicBezTo>
                  <a:cubicBezTo>
                    <a:pt x="11494" y="3251"/>
                    <a:pt x="11453" y="3181"/>
                    <a:pt x="11413" y="3100"/>
                  </a:cubicBezTo>
                  <a:cubicBezTo>
                    <a:pt x="11353" y="3000"/>
                    <a:pt x="11282" y="2889"/>
                    <a:pt x="11282" y="2758"/>
                  </a:cubicBezTo>
                  <a:cubicBezTo>
                    <a:pt x="11081" y="2708"/>
                    <a:pt x="10980" y="2557"/>
                    <a:pt x="10870" y="2396"/>
                  </a:cubicBezTo>
                  <a:cubicBezTo>
                    <a:pt x="10809" y="2295"/>
                    <a:pt x="10799" y="2164"/>
                    <a:pt x="10729" y="2064"/>
                  </a:cubicBezTo>
                  <a:cubicBezTo>
                    <a:pt x="10688" y="2003"/>
                    <a:pt x="10638" y="1943"/>
                    <a:pt x="10588" y="1893"/>
                  </a:cubicBezTo>
                  <a:cubicBezTo>
                    <a:pt x="10457" y="1772"/>
                    <a:pt x="10336" y="1631"/>
                    <a:pt x="10276" y="1460"/>
                  </a:cubicBezTo>
                  <a:cubicBezTo>
                    <a:pt x="10222" y="1501"/>
                    <a:pt x="10172" y="1519"/>
                    <a:pt x="10121" y="1519"/>
                  </a:cubicBezTo>
                  <a:cubicBezTo>
                    <a:pt x="10049" y="1519"/>
                    <a:pt x="9976" y="1483"/>
                    <a:pt x="9893" y="1430"/>
                  </a:cubicBezTo>
                  <a:cubicBezTo>
                    <a:pt x="9753" y="1339"/>
                    <a:pt x="9742" y="1188"/>
                    <a:pt x="9682" y="1057"/>
                  </a:cubicBezTo>
                  <a:cubicBezTo>
                    <a:pt x="9430" y="866"/>
                    <a:pt x="9149" y="715"/>
                    <a:pt x="8877" y="544"/>
                  </a:cubicBezTo>
                  <a:cubicBezTo>
                    <a:pt x="8805" y="582"/>
                    <a:pt x="8734" y="601"/>
                    <a:pt x="8664" y="601"/>
                  </a:cubicBezTo>
                  <a:cubicBezTo>
                    <a:pt x="8478" y="601"/>
                    <a:pt x="8304" y="472"/>
                    <a:pt x="8172" y="252"/>
                  </a:cubicBezTo>
                  <a:cubicBezTo>
                    <a:pt x="7901" y="162"/>
                    <a:pt x="7629" y="81"/>
                    <a:pt x="7357" y="1"/>
                  </a:cubicBezTo>
                  <a:close/>
                </a:path>
              </a:pathLst>
            </a:custGeom>
            <a:solidFill>
              <a:srgbClr val="F8D32D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Google Shape;2692;p39">
              <a:extLst>
                <a:ext uri="{FF2B5EF4-FFF2-40B4-BE49-F238E27FC236}">
                  <a16:creationId xmlns:a16="http://schemas.microsoft.com/office/drawing/2014/main" id="{74B1B8D7-E2B9-B140-73C9-C98C2864D45E}"/>
                </a:ext>
              </a:extLst>
            </p:cNvPr>
            <p:cNvSpPr/>
            <p:nvPr/>
          </p:nvSpPr>
          <p:spPr>
            <a:xfrm>
              <a:off x="5960269" y="713233"/>
              <a:ext cx="787163" cy="931374"/>
            </a:xfrm>
            <a:custGeom>
              <a:avLst/>
              <a:gdLst/>
              <a:ahLst/>
              <a:cxnLst/>
              <a:rect l="l" t="t" r="r" b="b"/>
              <a:pathLst>
                <a:path w="14634" h="17315" extrusionOk="0">
                  <a:moveTo>
                    <a:pt x="5530" y="1"/>
                  </a:moveTo>
                  <a:cubicBezTo>
                    <a:pt x="5257" y="1"/>
                    <a:pt x="4984" y="21"/>
                    <a:pt x="4710" y="66"/>
                  </a:cubicBezTo>
                  <a:cubicBezTo>
                    <a:pt x="4509" y="66"/>
                    <a:pt x="4308" y="96"/>
                    <a:pt x="4106" y="137"/>
                  </a:cubicBezTo>
                  <a:cubicBezTo>
                    <a:pt x="3955" y="177"/>
                    <a:pt x="3784" y="157"/>
                    <a:pt x="3684" y="298"/>
                  </a:cubicBezTo>
                  <a:cubicBezTo>
                    <a:pt x="3060" y="449"/>
                    <a:pt x="2436" y="620"/>
                    <a:pt x="1842" y="871"/>
                  </a:cubicBezTo>
                  <a:cubicBezTo>
                    <a:pt x="1208" y="1133"/>
                    <a:pt x="594" y="1435"/>
                    <a:pt x="20" y="1827"/>
                  </a:cubicBezTo>
                  <a:cubicBezTo>
                    <a:pt x="0" y="1898"/>
                    <a:pt x="61" y="1918"/>
                    <a:pt x="111" y="1938"/>
                  </a:cubicBezTo>
                  <a:cubicBezTo>
                    <a:pt x="135" y="1943"/>
                    <a:pt x="157" y="1945"/>
                    <a:pt x="180" y="1945"/>
                  </a:cubicBezTo>
                  <a:cubicBezTo>
                    <a:pt x="289" y="1945"/>
                    <a:pt x="381" y="1891"/>
                    <a:pt x="473" y="1858"/>
                  </a:cubicBezTo>
                  <a:cubicBezTo>
                    <a:pt x="1786" y="1373"/>
                    <a:pt x="3126" y="1114"/>
                    <a:pt x="4488" y="1114"/>
                  </a:cubicBezTo>
                  <a:cubicBezTo>
                    <a:pt x="4995" y="1114"/>
                    <a:pt x="5505" y="1150"/>
                    <a:pt x="6018" y="1223"/>
                  </a:cubicBezTo>
                  <a:cubicBezTo>
                    <a:pt x="7659" y="1465"/>
                    <a:pt x="9088" y="2170"/>
                    <a:pt x="10255" y="3347"/>
                  </a:cubicBezTo>
                  <a:cubicBezTo>
                    <a:pt x="11252" y="4343"/>
                    <a:pt x="11916" y="5541"/>
                    <a:pt x="12379" y="6859"/>
                  </a:cubicBezTo>
                  <a:cubicBezTo>
                    <a:pt x="12943" y="8439"/>
                    <a:pt x="13124" y="10090"/>
                    <a:pt x="13184" y="11761"/>
                  </a:cubicBezTo>
                  <a:cubicBezTo>
                    <a:pt x="13204" y="12244"/>
                    <a:pt x="13194" y="12727"/>
                    <a:pt x="13164" y="13210"/>
                  </a:cubicBezTo>
                  <a:cubicBezTo>
                    <a:pt x="13154" y="13381"/>
                    <a:pt x="13255" y="13471"/>
                    <a:pt x="13375" y="13552"/>
                  </a:cubicBezTo>
                  <a:cubicBezTo>
                    <a:pt x="13466" y="13602"/>
                    <a:pt x="13557" y="13643"/>
                    <a:pt x="13637" y="13693"/>
                  </a:cubicBezTo>
                  <a:cubicBezTo>
                    <a:pt x="13848" y="13844"/>
                    <a:pt x="13949" y="14116"/>
                    <a:pt x="13879" y="14327"/>
                  </a:cubicBezTo>
                  <a:cubicBezTo>
                    <a:pt x="13803" y="14533"/>
                    <a:pt x="13623" y="14661"/>
                    <a:pt x="13379" y="14661"/>
                  </a:cubicBezTo>
                  <a:cubicBezTo>
                    <a:pt x="13361" y="14661"/>
                    <a:pt x="13343" y="14660"/>
                    <a:pt x="13325" y="14659"/>
                  </a:cubicBezTo>
                  <a:cubicBezTo>
                    <a:pt x="13297" y="14659"/>
                    <a:pt x="13269" y="14657"/>
                    <a:pt x="13242" y="14657"/>
                  </a:cubicBezTo>
                  <a:cubicBezTo>
                    <a:pt x="13181" y="14657"/>
                    <a:pt x="13122" y="14667"/>
                    <a:pt x="13073" y="14729"/>
                  </a:cubicBezTo>
                  <a:cubicBezTo>
                    <a:pt x="13043" y="14790"/>
                    <a:pt x="13023" y="14850"/>
                    <a:pt x="13013" y="14921"/>
                  </a:cubicBezTo>
                  <a:cubicBezTo>
                    <a:pt x="12933" y="15595"/>
                    <a:pt x="12822" y="16279"/>
                    <a:pt x="12711" y="16954"/>
                  </a:cubicBezTo>
                  <a:cubicBezTo>
                    <a:pt x="12691" y="17044"/>
                    <a:pt x="12711" y="17125"/>
                    <a:pt x="12772" y="17195"/>
                  </a:cubicBezTo>
                  <a:cubicBezTo>
                    <a:pt x="12942" y="17282"/>
                    <a:pt x="13111" y="17315"/>
                    <a:pt x="13279" y="17315"/>
                  </a:cubicBezTo>
                  <a:cubicBezTo>
                    <a:pt x="13538" y="17315"/>
                    <a:pt x="13794" y="17238"/>
                    <a:pt x="14050" y="17165"/>
                  </a:cubicBezTo>
                  <a:cubicBezTo>
                    <a:pt x="14130" y="17074"/>
                    <a:pt x="14180" y="16964"/>
                    <a:pt x="14201" y="16853"/>
                  </a:cubicBezTo>
                  <a:cubicBezTo>
                    <a:pt x="14422" y="15726"/>
                    <a:pt x="14573" y="14589"/>
                    <a:pt x="14603" y="13441"/>
                  </a:cubicBezTo>
                  <a:cubicBezTo>
                    <a:pt x="14623" y="12888"/>
                    <a:pt x="14633" y="12324"/>
                    <a:pt x="14613" y="11771"/>
                  </a:cubicBezTo>
                  <a:cubicBezTo>
                    <a:pt x="14593" y="11267"/>
                    <a:pt x="14553" y="10784"/>
                    <a:pt x="14482" y="10291"/>
                  </a:cubicBezTo>
                  <a:cubicBezTo>
                    <a:pt x="14301" y="9003"/>
                    <a:pt x="13979" y="7755"/>
                    <a:pt x="13516" y="6537"/>
                  </a:cubicBezTo>
                  <a:cubicBezTo>
                    <a:pt x="13003" y="5209"/>
                    <a:pt x="12288" y="4021"/>
                    <a:pt x="11312" y="2995"/>
                  </a:cubicBezTo>
                  <a:cubicBezTo>
                    <a:pt x="10527" y="2170"/>
                    <a:pt x="9601" y="1505"/>
                    <a:pt x="8595" y="962"/>
                  </a:cubicBezTo>
                  <a:cubicBezTo>
                    <a:pt x="7981" y="630"/>
                    <a:pt x="7307" y="428"/>
                    <a:pt x="6693" y="106"/>
                  </a:cubicBezTo>
                  <a:cubicBezTo>
                    <a:pt x="6308" y="41"/>
                    <a:pt x="5920" y="1"/>
                    <a:pt x="5530" y="1"/>
                  </a:cubicBezTo>
                  <a:close/>
                </a:path>
              </a:pathLst>
            </a:custGeom>
            <a:solidFill>
              <a:srgbClr val="357E77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29" name="Google Shape;2693;p39">
              <a:extLst>
                <a:ext uri="{FF2B5EF4-FFF2-40B4-BE49-F238E27FC236}">
                  <a16:creationId xmlns:a16="http://schemas.microsoft.com/office/drawing/2014/main" id="{E43107DD-A61A-BB09-04BA-B8DE0688CEBD}"/>
                </a:ext>
              </a:extLst>
            </p:cNvPr>
            <p:cNvSpPr/>
            <p:nvPr/>
          </p:nvSpPr>
          <p:spPr>
            <a:xfrm>
              <a:off x="6300216" y="716245"/>
              <a:ext cx="531660" cy="920992"/>
            </a:xfrm>
            <a:custGeom>
              <a:avLst/>
              <a:gdLst/>
              <a:ahLst/>
              <a:cxnLst/>
              <a:rect l="l" t="t" r="r" b="b"/>
              <a:pathLst>
                <a:path w="9884" h="17122" extrusionOk="0">
                  <a:moveTo>
                    <a:pt x="0" y="0"/>
                  </a:moveTo>
                  <a:cubicBezTo>
                    <a:pt x="212" y="91"/>
                    <a:pt x="795" y="352"/>
                    <a:pt x="997" y="443"/>
                  </a:cubicBezTo>
                  <a:cubicBezTo>
                    <a:pt x="1560" y="674"/>
                    <a:pt x="2114" y="936"/>
                    <a:pt x="2647" y="1238"/>
                  </a:cubicBezTo>
                  <a:cubicBezTo>
                    <a:pt x="3422" y="1691"/>
                    <a:pt x="4117" y="2244"/>
                    <a:pt x="4771" y="2868"/>
                  </a:cubicBezTo>
                  <a:cubicBezTo>
                    <a:pt x="5012" y="3100"/>
                    <a:pt x="5214" y="3361"/>
                    <a:pt x="5435" y="3613"/>
                  </a:cubicBezTo>
                  <a:cubicBezTo>
                    <a:pt x="5888" y="4157"/>
                    <a:pt x="6260" y="4750"/>
                    <a:pt x="6582" y="5374"/>
                  </a:cubicBezTo>
                  <a:cubicBezTo>
                    <a:pt x="6723" y="5646"/>
                    <a:pt x="6834" y="5928"/>
                    <a:pt x="6955" y="6200"/>
                  </a:cubicBezTo>
                  <a:cubicBezTo>
                    <a:pt x="7226" y="6823"/>
                    <a:pt x="7438" y="7468"/>
                    <a:pt x="7619" y="8122"/>
                  </a:cubicBezTo>
                  <a:cubicBezTo>
                    <a:pt x="7830" y="8907"/>
                    <a:pt x="8001" y="9712"/>
                    <a:pt x="8082" y="10527"/>
                  </a:cubicBezTo>
                  <a:cubicBezTo>
                    <a:pt x="8132" y="10950"/>
                    <a:pt x="8193" y="11372"/>
                    <a:pt x="8183" y="11795"/>
                  </a:cubicBezTo>
                  <a:cubicBezTo>
                    <a:pt x="8172" y="11966"/>
                    <a:pt x="8183" y="12127"/>
                    <a:pt x="8213" y="12298"/>
                  </a:cubicBezTo>
                  <a:cubicBezTo>
                    <a:pt x="8243" y="12449"/>
                    <a:pt x="8243" y="12620"/>
                    <a:pt x="8213" y="12771"/>
                  </a:cubicBezTo>
                  <a:cubicBezTo>
                    <a:pt x="8183" y="12912"/>
                    <a:pt x="8172" y="13053"/>
                    <a:pt x="8183" y="13194"/>
                  </a:cubicBezTo>
                  <a:cubicBezTo>
                    <a:pt x="8203" y="13627"/>
                    <a:pt x="8132" y="14049"/>
                    <a:pt x="8122" y="14472"/>
                  </a:cubicBezTo>
                  <a:cubicBezTo>
                    <a:pt x="8122" y="14502"/>
                    <a:pt x="8122" y="14523"/>
                    <a:pt x="8112" y="14543"/>
                  </a:cubicBezTo>
                  <a:cubicBezTo>
                    <a:pt x="8082" y="14764"/>
                    <a:pt x="8052" y="14975"/>
                    <a:pt x="8032" y="15197"/>
                  </a:cubicBezTo>
                  <a:cubicBezTo>
                    <a:pt x="8011" y="15489"/>
                    <a:pt x="7951" y="15791"/>
                    <a:pt x="7901" y="16082"/>
                  </a:cubicBezTo>
                  <a:cubicBezTo>
                    <a:pt x="7850" y="16404"/>
                    <a:pt x="7790" y="16727"/>
                    <a:pt x="7730" y="17049"/>
                  </a:cubicBezTo>
                  <a:lnTo>
                    <a:pt x="7720" y="17049"/>
                  </a:lnTo>
                  <a:cubicBezTo>
                    <a:pt x="7766" y="17105"/>
                    <a:pt x="7820" y="17122"/>
                    <a:pt x="7876" y="17122"/>
                  </a:cubicBezTo>
                  <a:cubicBezTo>
                    <a:pt x="7940" y="17122"/>
                    <a:pt x="8007" y="17100"/>
                    <a:pt x="8072" y="17089"/>
                  </a:cubicBezTo>
                  <a:cubicBezTo>
                    <a:pt x="8635" y="16948"/>
                    <a:pt x="9129" y="16686"/>
                    <a:pt x="9521" y="16243"/>
                  </a:cubicBezTo>
                  <a:cubicBezTo>
                    <a:pt x="9632" y="16123"/>
                    <a:pt x="9662" y="15962"/>
                    <a:pt x="9682" y="15801"/>
                  </a:cubicBezTo>
                  <a:cubicBezTo>
                    <a:pt x="9773" y="15187"/>
                    <a:pt x="9793" y="14573"/>
                    <a:pt x="9833" y="13959"/>
                  </a:cubicBezTo>
                  <a:cubicBezTo>
                    <a:pt x="9883" y="13124"/>
                    <a:pt x="9813" y="12288"/>
                    <a:pt x="9722" y="11453"/>
                  </a:cubicBezTo>
                  <a:cubicBezTo>
                    <a:pt x="9612" y="10376"/>
                    <a:pt x="9400" y="9319"/>
                    <a:pt x="9078" y="8293"/>
                  </a:cubicBezTo>
                  <a:cubicBezTo>
                    <a:pt x="8736" y="7206"/>
                    <a:pt x="8313" y="6169"/>
                    <a:pt x="7710" y="5203"/>
                  </a:cubicBezTo>
                  <a:cubicBezTo>
                    <a:pt x="7518" y="4871"/>
                    <a:pt x="7297" y="4549"/>
                    <a:pt x="7065" y="4237"/>
                  </a:cubicBezTo>
                  <a:cubicBezTo>
                    <a:pt x="7015" y="4157"/>
                    <a:pt x="6945" y="4096"/>
                    <a:pt x="6854" y="4086"/>
                  </a:cubicBezTo>
                  <a:cubicBezTo>
                    <a:pt x="6804" y="4036"/>
                    <a:pt x="6763" y="3985"/>
                    <a:pt x="6723" y="3935"/>
                  </a:cubicBezTo>
                  <a:cubicBezTo>
                    <a:pt x="6301" y="3402"/>
                    <a:pt x="5858" y="2899"/>
                    <a:pt x="5334" y="2466"/>
                  </a:cubicBezTo>
                  <a:cubicBezTo>
                    <a:pt x="5113" y="2264"/>
                    <a:pt x="4882" y="2073"/>
                    <a:pt x="4650" y="1882"/>
                  </a:cubicBezTo>
                  <a:cubicBezTo>
                    <a:pt x="4640" y="1791"/>
                    <a:pt x="4580" y="1731"/>
                    <a:pt x="4509" y="1691"/>
                  </a:cubicBezTo>
                  <a:cubicBezTo>
                    <a:pt x="4308" y="1550"/>
                    <a:pt x="4117" y="1409"/>
                    <a:pt x="3895" y="1298"/>
                  </a:cubicBezTo>
                  <a:cubicBezTo>
                    <a:pt x="3815" y="1248"/>
                    <a:pt x="3734" y="1188"/>
                    <a:pt x="3644" y="1137"/>
                  </a:cubicBezTo>
                  <a:cubicBezTo>
                    <a:pt x="2718" y="594"/>
                    <a:pt x="1711" y="262"/>
                    <a:pt x="655" y="81"/>
                  </a:cubicBezTo>
                  <a:cubicBezTo>
                    <a:pt x="554" y="71"/>
                    <a:pt x="373" y="50"/>
                    <a:pt x="0" y="0"/>
                  </a:cubicBezTo>
                  <a:close/>
                </a:path>
              </a:pathLst>
            </a:custGeom>
            <a:solidFill>
              <a:srgbClr val="357E77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" name="Google Shape;2694;p39">
              <a:extLst>
                <a:ext uri="{FF2B5EF4-FFF2-40B4-BE49-F238E27FC236}">
                  <a16:creationId xmlns:a16="http://schemas.microsoft.com/office/drawing/2014/main" id="{EB6EEB5A-72AB-3BEC-8C3E-8FB00DFBCA58}"/>
                </a:ext>
              </a:extLst>
            </p:cNvPr>
            <p:cNvSpPr/>
            <p:nvPr/>
          </p:nvSpPr>
          <p:spPr>
            <a:xfrm>
              <a:off x="5877434" y="767022"/>
              <a:ext cx="798513" cy="874464"/>
            </a:xfrm>
            <a:custGeom>
              <a:avLst/>
              <a:gdLst/>
              <a:ahLst/>
              <a:cxnLst/>
              <a:rect l="l" t="t" r="r" b="b"/>
              <a:pathLst>
                <a:path w="14845" h="16257" extrusionOk="0">
                  <a:moveTo>
                    <a:pt x="6076" y="1"/>
                  </a:moveTo>
                  <a:cubicBezTo>
                    <a:pt x="5578" y="1"/>
                    <a:pt x="5081" y="42"/>
                    <a:pt x="4590" y="113"/>
                  </a:cubicBezTo>
                  <a:cubicBezTo>
                    <a:pt x="4006" y="193"/>
                    <a:pt x="3432" y="304"/>
                    <a:pt x="2869" y="455"/>
                  </a:cubicBezTo>
                  <a:cubicBezTo>
                    <a:pt x="2456" y="566"/>
                    <a:pt x="2053" y="727"/>
                    <a:pt x="1661" y="878"/>
                  </a:cubicBezTo>
                  <a:cubicBezTo>
                    <a:pt x="1500" y="888"/>
                    <a:pt x="1379" y="968"/>
                    <a:pt x="1248" y="1049"/>
                  </a:cubicBezTo>
                  <a:cubicBezTo>
                    <a:pt x="1158" y="1109"/>
                    <a:pt x="1047" y="1159"/>
                    <a:pt x="956" y="1230"/>
                  </a:cubicBezTo>
                  <a:cubicBezTo>
                    <a:pt x="936" y="1240"/>
                    <a:pt x="926" y="1260"/>
                    <a:pt x="906" y="1280"/>
                  </a:cubicBezTo>
                  <a:cubicBezTo>
                    <a:pt x="675" y="1451"/>
                    <a:pt x="453" y="1622"/>
                    <a:pt x="232" y="1793"/>
                  </a:cubicBezTo>
                  <a:cubicBezTo>
                    <a:pt x="141" y="1864"/>
                    <a:pt x="41" y="1934"/>
                    <a:pt x="0" y="2055"/>
                  </a:cubicBezTo>
                  <a:cubicBezTo>
                    <a:pt x="41" y="2035"/>
                    <a:pt x="81" y="2015"/>
                    <a:pt x="111" y="1995"/>
                  </a:cubicBezTo>
                  <a:cubicBezTo>
                    <a:pt x="1641" y="1170"/>
                    <a:pt x="3261" y="707"/>
                    <a:pt x="5012" y="676"/>
                  </a:cubicBezTo>
                  <a:cubicBezTo>
                    <a:pt x="5166" y="672"/>
                    <a:pt x="5320" y="669"/>
                    <a:pt x="5474" y="669"/>
                  </a:cubicBezTo>
                  <a:cubicBezTo>
                    <a:pt x="6004" y="669"/>
                    <a:pt x="6535" y="699"/>
                    <a:pt x="7065" y="777"/>
                  </a:cubicBezTo>
                  <a:cubicBezTo>
                    <a:pt x="7740" y="878"/>
                    <a:pt x="8384" y="1069"/>
                    <a:pt x="9018" y="1320"/>
                  </a:cubicBezTo>
                  <a:cubicBezTo>
                    <a:pt x="9591" y="1542"/>
                    <a:pt x="10115" y="1834"/>
                    <a:pt x="10598" y="2196"/>
                  </a:cubicBezTo>
                  <a:cubicBezTo>
                    <a:pt x="11483" y="2850"/>
                    <a:pt x="12158" y="3686"/>
                    <a:pt x="12671" y="4652"/>
                  </a:cubicBezTo>
                  <a:cubicBezTo>
                    <a:pt x="13215" y="5678"/>
                    <a:pt x="13557" y="6785"/>
                    <a:pt x="13778" y="7922"/>
                  </a:cubicBezTo>
                  <a:cubicBezTo>
                    <a:pt x="13889" y="8496"/>
                    <a:pt x="13959" y="9060"/>
                    <a:pt x="14000" y="9643"/>
                  </a:cubicBezTo>
                  <a:cubicBezTo>
                    <a:pt x="14040" y="10197"/>
                    <a:pt x="14070" y="10761"/>
                    <a:pt x="14060" y="11324"/>
                  </a:cubicBezTo>
                  <a:cubicBezTo>
                    <a:pt x="14050" y="11858"/>
                    <a:pt x="14030" y="12391"/>
                    <a:pt x="13989" y="12934"/>
                  </a:cubicBezTo>
                  <a:cubicBezTo>
                    <a:pt x="13939" y="13488"/>
                    <a:pt x="13879" y="14052"/>
                    <a:pt x="13798" y="14605"/>
                  </a:cubicBezTo>
                  <a:cubicBezTo>
                    <a:pt x="13728" y="15078"/>
                    <a:pt x="13647" y="15561"/>
                    <a:pt x="13567" y="16044"/>
                  </a:cubicBezTo>
                  <a:cubicBezTo>
                    <a:pt x="13681" y="16183"/>
                    <a:pt x="13846" y="16257"/>
                    <a:pt x="14010" y="16257"/>
                  </a:cubicBezTo>
                  <a:cubicBezTo>
                    <a:pt x="14120" y="16257"/>
                    <a:pt x="14229" y="16224"/>
                    <a:pt x="14322" y="16155"/>
                  </a:cubicBezTo>
                  <a:cubicBezTo>
                    <a:pt x="14332" y="16125"/>
                    <a:pt x="14332" y="16095"/>
                    <a:pt x="14332" y="16054"/>
                  </a:cubicBezTo>
                  <a:cubicBezTo>
                    <a:pt x="14402" y="15642"/>
                    <a:pt x="14483" y="15219"/>
                    <a:pt x="14543" y="14796"/>
                  </a:cubicBezTo>
                  <a:cubicBezTo>
                    <a:pt x="14593" y="14434"/>
                    <a:pt x="14644" y="14072"/>
                    <a:pt x="14694" y="13709"/>
                  </a:cubicBezTo>
                  <a:cubicBezTo>
                    <a:pt x="14603" y="13407"/>
                    <a:pt x="14503" y="13105"/>
                    <a:pt x="14442" y="12794"/>
                  </a:cubicBezTo>
                  <a:cubicBezTo>
                    <a:pt x="14352" y="12310"/>
                    <a:pt x="14322" y="12320"/>
                    <a:pt x="14785" y="12240"/>
                  </a:cubicBezTo>
                  <a:cubicBezTo>
                    <a:pt x="14825" y="12019"/>
                    <a:pt x="14825" y="11787"/>
                    <a:pt x="14825" y="11566"/>
                  </a:cubicBezTo>
                  <a:cubicBezTo>
                    <a:pt x="14845" y="10509"/>
                    <a:pt x="14795" y="9452"/>
                    <a:pt x="14634" y="8406"/>
                  </a:cubicBezTo>
                  <a:cubicBezTo>
                    <a:pt x="14513" y="7621"/>
                    <a:pt x="14362" y="6846"/>
                    <a:pt x="14110" y="6081"/>
                  </a:cubicBezTo>
                  <a:cubicBezTo>
                    <a:pt x="13738" y="4933"/>
                    <a:pt x="13204" y="3857"/>
                    <a:pt x="12440" y="2901"/>
                  </a:cubicBezTo>
                  <a:cubicBezTo>
                    <a:pt x="10960" y="1079"/>
                    <a:pt x="9018" y="173"/>
                    <a:pt x="6693" y="22"/>
                  </a:cubicBezTo>
                  <a:cubicBezTo>
                    <a:pt x="6487" y="8"/>
                    <a:pt x="6282" y="1"/>
                    <a:pt x="6076" y="1"/>
                  </a:cubicBezTo>
                  <a:close/>
                </a:path>
              </a:pathLst>
            </a:custGeom>
            <a:solidFill>
              <a:srgbClr val="2F75C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" name="Google Shape;2695;p39">
              <a:extLst>
                <a:ext uri="{FF2B5EF4-FFF2-40B4-BE49-F238E27FC236}">
                  <a16:creationId xmlns:a16="http://schemas.microsoft.com/office/drawing/2014/main" id="{05043752-7781-A882-3276-48127B4ECADA}"/>
                </a:ext>
              </a:extLst>
            </p:cNvPr>
            <p:cNvSpPr/>
            <p:nvPr/>
          </p:nvSpPr>
          <p:spPr>
            <a:xfrm>
              <a:off x="6412259" y="1651582"/>
              <a:ext cx="429890" cy="399176"/>
            </a:xfrm>
            <a:custGeom>
              <a:avLst/>
              <a:gdLst/>
              <a:ahLst/>
              <a:cxnLst/>
              <a:rect l="l" t="t" r="r" b="b"/>
              <a:pathLst>
                <a:path w="7992" h="7421" extrusionOk="0">
                  <a:moveTo>
                    <a:pt x="7766" y="0"/>
                  </a:moveTo>
                  <a:cubicBezTo>
                    <a:pt x="7707" y="0"/>
                    <a:pt x="7659" y="70"/>
                    <a:pt x="7619" y="123"/>
                  </a:cubicBezTo>
                  <a:cubicBezTo>
                    <a:pt x="7498" y="294"/>
                    <a:pt x="7438" y="495"/>
                    <a:pt x="7368" y="696"/>
                  </a:cubicBezTo>
                  <a:cubicBezTo>
                    <a:pt x="6955" y="1793"/>
                    <a:pt x="6472" y="2860"/>
                    <a:pt x="5707" y="3776"/>
                  </a:cubicBezTo>
                  <a:cubicBezTo>
                    <a:pt x="5123" y="4460"/>
                    <a:pt x="4469" y="5044"/>
                    <a:pt x="3594" y="5346"/>
                  </a:cubicBezTo>
                  <a:cubicBezTo>
                    <a:pt x="3261" y="5459"/>
                    <a:pt x="2918" y="5533"/>
                    <a:pt x="2559" y="5533"/>
                  </a:cubicBezTo>
                  <a:cubicBezTo>
                    <a:pt x="2439" y="5533"/>
                    <a:pt x="2318" y="5524"/>
                    <a:pt x="2195" y="5507"/>
                  </a:cubicBezTo>
                  <a:cubicBezTo>
                    <a:pt x="1752" y="5446"/>
                    <a:pt x="1339" y="5336"/>
                    <a:pt x="967" y="5084"/>
                  </a:cubicBezTo>
                  <a:cubicBezTo>
                    <a:pt x="826" y="5165"/>
                    <a:pt x="906" y="5386"/>
                    <a:pt x="766" y="5487"/>
                  </a:cubicBezTo>
                  <a:cubicBezTo>
                    <a:pt x="685" y="5346"/>
                    <a:pt x="786" y="5185"/>
                    <a:pt x="695" y="5064"/>
                  </a:cubicBezTo>
                  <a:cubicBezTo>
                    <a:pt x="607" y="4983"/>
                    <a:pt x="513" y="4912"/>
                    <a:pt x="401" y="4912"/>
                  </a:cubicBezTo>
                  <a:cubicBezTo>
                    <a:pt x="361" y="4912"/>
                    <a:pt x="318" y="4922"/>
                    <a:pt x="272" y="4943"/>
                  </a:cubicBezTo>
                  <a:cubicBezTo>
                    <a:pt x="142" y="5215"/>
                    <a:pt x="81" y="5497"/>
                    <a:pt x="41" y="5789"/>
                  </a:cubicBezTo>
                  <a:cubicBezTo>
                    <a:pt x="1" y="6040"/>
                    <a:pt x="51" y="6272"/>
                    <a:pt x="142" y="6493"/>
                  </a:cubicBezTo>
                  <a:cubicBezTo>
                    <a:pt x="162" y="6564"/>
                    <a:pt x="182" y="6624"/>
                    <a:pt x="212" y="6684"/>
                  </a:cubicBezTo>
                  <a:cubicBezTo>
                    <a:pt x="363" y="6815"/>
                    <a:pt x="514" y="6956"/>
                    <a:pt x="695" y="7047"/>
                  </a:cubicBezTo>
                  <a:cubicBezTo>
                    <a:pt x="876" y="7137"/>
                    <a:pt x="1078" y="7208"/>
                    <a:pt x="1279" y="7258"/>
                  </a:cubicBezTo>
                  <a:cubicBezTo>
                    <a:pt x="1732" y="7367"/>
                    <a:pt x="2188" y="7421"/>
                    <a:pt x="2648" y="7421"/>
                  </a:cubicBezTo>
                  <a:cubicBezTo>
                    <a:pt x="2955" y="7421"/>
                    <a:pt x="3263" y="7397"/>
                    <a:pt x="3573" y="7349"/>
                  </a:cubicBezTo>
                  <a:cubicBezTo>
                    <a:pt x="4650" y="7177"/>
                    <a:pt x="5536" y="6674"/>
                    <a:pt x="6200" y="5799"/>
                  </a:cubicBezTo>
                  <a:cubicBezTo>
                    <a:pt x="6683" y="5144"/>
                    <a:pt x="7046" y="4430"/>
                    <a:pt x="7307" y="3675"/>
                  </a:cubicBezTo>
                  <a:cubicBezTo>
                    <a:pt x="7549" y="3001"/>
                    <a:pt x="7700" y="2306"/>
                    <a:pt x="7770" y="1592"/>
                  </a:cubicBezTo>
                  <a:cubicBezTo>
                    <a:pt x="7770" y="1542"/>
                    <a:pt x="7790" y="1481"/>
                    <a:pt x="7800" y="1421"/>
                  </a:cubicBezTo>
                  <a:cubicBezTo>
                    <a:pt x="7992" y="988"/>
                    <a:pt x="7921" y="525"/>
                    <a:pt x="7871" y="72"/>
                  </a:cubicBezTo>
                  <a:cubicBezTo>
                    <a:pt x="7832" y="20"/>
                    <a:pt x="7798" y="0"/>
                    <a:pt x="7766" y="0"/>
                  </a:cubicBezTo>
                  <a:close/>
                </a:path>
              </a:pathLst>
            </a:custGeom>
            <a:solidFill>
              <a:srgbClr val="D7424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32" name="Google Shape;2696;p39">
              <a:extLst>
                <a:ext uri="{FF2B5EF4-FFF2-40B4-BE49-F238E27FC236}">
                  <a16:creationId xmlns:a16="http://schemas.microsoft.com/office/drawing/2014/main" id="{256E75F5-6808-1554-770B-52D5D29B94AF}"/>
                </a:ext>
              </a:extLst>
            </p:cNvPr>
            <p:cNvSpPr/>
            <p:nvPr/>
          </p:nvSpPr>
          <p:spPr>
            <a:xfrm>
              <a:off x="6668887" y="932800"/>
              <a:ext cx="319405" cy="633969"/>
            </a:xfrm>
            <a:custGeom>
              <a:avLst/>
              <a:gdLst/>
              <a:ahLst/>
              <a:cxnLst/>
              <a:rect l="l" t="t" r="r" b="b"/>
              <a:pathLst>
                <a:path w="5938" h="11786" extrusionOk="0">
                  <a:moveTo>
                    <a:pt x="752" y="1"/>
                  </a:moveTo>
                  <a:cubicBezTo>
                    <a:pt x="574" y="1"/>
                    <a:pt x="393" y="10"/>
                    <a:pt x="211" y="10"/>
                  </a:cubicBezTo>
                  <a:cubicBezTo>
                    <a:pt x="141" y="10"/>
                    <a:pt x="60" y="10"/>
                    <a:pt x="0" y="60"/>
                  </a:cubicBezTo>
                  <a:cubicBezTo>
                    <a:pt x="30" y="100"/>
                    <a:pt x="50" y="141"/>
                    <a:pt x="81" y="181"/>
                  </a:cubicBezTo>
                  <a:cubicBezTo>
                    <a:pt x="262" y="453"/>
                    <a:pt x="443" y="714"/>
                    <a:pt x="624" y="986"/>
                  </a:cubicBezTo>
                  <a:cubicBezTo>
                    <a:pt x="664" y="1046"/>
                    <a:pt x="705" y="1107"/>
                    <a:pt x="755" y="1167"/>
                  </a:cubicBezTo>
                  <a:cubicBezTo>
                    <a:pt x="886" y="1268"/>
                    <a:pt x="1047" y="1278"/>
                    <a:pt x="1198" y="1308"/>
                  </a:cubicBezTo>
                  <a:cubicBezTo>
                    <a:pt x="2536" y="1560"/>
                    <a:pt x="3523" y="2304"/>
                    <a:pt x="4136" y="3512"/>
                  </a:cubicBezTo>
                  <a:cubicBezTo>
                    <a:pt x="4942" y="5102"/>
                    <a:pt x="5072" y="6783"/>
                    <a:pt x="4710" y="8514"/>
                  </a:cubicBezTo>
                  <a:cubicBezTo>
                    <a:pt x="4509" y="9510"/>
                    <a:pt x="4116" y="10446"/>
                    <a:pt x="3694" y="11362"/>
                  </a:cubicBezTo>
                  <a:cubicBezTo>
                    <a:pt x="3633" y="11493"/>
                    <a:pt x="3523" y="11624"/>
                    <a:pt x="3643" y="11785"/>
                  </a:cubicBezTo>
                  <a:cubicBezTo>
                    <a:pt x="3649" y="11785"/>
                    <a:pt x="3655" y="11785"/>
                    <a:pt x="3661" y="11785"/>
                  </a:cubicBezTo>
                  <a:cubicBezTo>
                    <a:pt x="3800" y="11785"/>
                    <a:pt x="3867" y="11670"/>
                    <a:pt x="3925" y="11573"/>
                  </a:cubicBezTo>
                  <a:cubicBezTo>
                    <a:pt x="4398" y="10899"/>
                    <a:pt x="4791" y="10185"/>
                    <a:pt x="5093" y="9420"/>
                  </a:cubicBezTo>
                  <a:cubicBezTo>
                    <a:pt x="5646" y="8031"/>
                    <a:pt x="5938" y="6612"/>
                    <a:pt x="5807" y="5112"/>
                  </a:cubicBezTo>
                  <a:cubicBezTo>
                    <a:pt x="5716" y="3965"/>
                    <a:pt x="5455" y="2888"/>
                    <a:pt x="4841" y="1902"/>
                  </a:cubicBezTo>
                  <a:cubicBezTo>
                    <a:pt x="4831" y="1831"/>
                    <a:pt x="4781" y="1781"/>
                    <a:pt x="4740" y="1741"/>
                  </a:cubicBezTo>
                  <a:cubicBezTo>
                    <a:pt x="4619" y="1620"/>
                    <a:pt x="4509" y="1499"/>
                    <a:pt x="4388" y="1378"/>
                  </a:cubicBezTo>
                  <a:cubicBezTo>
                    <a:pt x="4016" y="1016"/>
                    <a:pt x="3593" y="734"/>
                    <a:pt x="3130" y="513"/>
                  </a:cubicBezTo>
                  <a:cubicBezTo>
                    <a:pt x="2466" y="191"/>
                    <a:pt x="1751" y="60"/>
                    <a:pt x="1017" y="10"/>
                  </a:cubicBezTo>
                  <a:cubicBezTo>
                    <a:pt x="929" y="3"/>
                    <a:pt x="841" y="1"/>
                    <a:pt x="752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" name="Google Shape;2697;p39">
              <a:extLst>
                <a:ext uri="{FF2B5EF4-FFF2-40B4-BE49-F238E27FC236}">
                  <a16:creationId xmlns:a16="http://schemas.microsoft.com/office/drawing/2014/main" id="{A1F6406B-E25C-9FEB-87A5-C45C7915CB12}"/>
                </a:ext>
              </a:extLst>
            </p:cNvPr>
            <p:cNvSpPr/>
            <p:nvPr/>
          </p:nvSpPr>
          <p:spPr>
            <a:xfrm>
              <a:off x="6822078" y="1035052"/>
              <a:ext cx="186275" cy="692977"/>
            </a:xfrm>
            <a:custGeom>
              <a:avLst/>
              <a:gdLst/>
              <a:ahLst/>
              <a:cxnLst/>
              <a:rect l="l" t="t" r="r" b="b"/>
              <a:pathLst>
                <a:path w="3463" h="12883" extrusionOk="0">
                  <a:moveTo>
                    <a:pt x="1993" y="1"/>
                  </a:moveTo>
                  <a:lnTo>
                    <a:pt x="1993" y="1"/>
                  </a:lnTo>
                  <a:cubicBezTo>
                    <a:pt x="2013" y="51"/>
                    <a:pt x="2013" y="101"/>
                    <a:pt x="2033" y="142"/>
                  </a:cubicBezTo>
                  <a:cubicBezTo>
                    <a:pt x="2104" y="303"/>
                    <a:pt x="2174" y="464"/>
                    <a:pt x="2245" y="625"/>
                  </a:cubicBezTo>
                  <a:cubicBezTo>
                    <a:pt x="2486" y="1239"/>
                    <a:pt x="2677" y="1853"/>
                    <a:pt x="2778" y="2507"/>
                  </a:cubicBezTo>
                  <a:cubicBezTo>
                    <a:pt x="2808" y="2728"/>
                    <a:pt x="2858" y="2950"/>
                    <a:pt x="2848" y="3171"/>
                  </a:cubicBezTo>
                  <a:cubicBezTo>
                    <a:pt x="2848" y="3272"/>
                    <a:pt x="2858" y="3362"/>
                    <a:pt x="2879" y="3453"/>
                  </a:cubicBezTo>
                  <a:cubicBezTo>
                    <a:pt x="2899" y="3523"/>
                    <a:pt x="2899" y="3604"/>
                    <a:pt x="2899" y="3674"/>
                  </a:cubicBezTo>
                  <a:cubicBezTo>
                    <a:pt x="2899" y="3936"/>
                    <a:pt x="2879" y="4187"/>
                    <a:pt x="2858" y="4449"/>
                  </a:cubicBezTo>
                  <a:cubicBezTo>
                    <a:pt x="2828" y="4801"/>
                    <a:pt x="2798" y="5144"/>
                    <a:pt x="2738" y="5486"/>
                  </a:cubicBezTo>
                  <a:cubicBezTo>
                    <a:pt x="2567" y="6412"/>
                    <a:pt x="2255" y="7297"/>
                    <a:pt x="1852" y="8143"/>
                  </a:cubicBezTo>
                  <a:cubicBezTo>
                    <a:pt x="1580" y="8716"/>
                    <a:pt x="1248" y="9250"/>
                    <a:pt x="896" y="9763"/>
                  </a:cubicBezTo>
                  <a:cubicBezTo>
                    <a:pt x="892" y="9768"/>
                    <a:pt x="888" y="9770"/>
                    <a:pt x="884" y="9770"/>
                  </a:cubicBezTo>
                  <a:cubicBezTo>
                    <a:pt x="853" y="9770"/>
                    <a:pt x="802" y="9678"/>
                    <a:pt x="759" y="9678"/>
                  </a:cubicBezTo>
                  <a:cubicBezTo>
                    <a:pt x="754" y="9678"/>
                    <a:pt x="750" y="9680"/>
                    <a:pt x="745" y="9682"/>
                  </a:cubicBezTo>
                  <a:cubicBezTo>
                    <a:pt x="675" y="9813"/>
                    <a:pt x="624" y="9944"/>
                    <a:pt x="574" y="10015"/>
                  </a:cubicBezTo>
                  <a:cubicBezTo>
                    <a:pt x="503" y="10145"/>
                    <a:pt x="423" y="10266"/>
                    <a:pt x="352" y="10407"/>
                  </a:cubicBezTo>
                  <a:cubicBezTo>
                    <a:pt x="232" y="10608"/>
                    <a:pt x="81" y="10810"/>
                    <a:pt x="51" y="11061"/>
                  </a:cubicBezTo>
                  <a:cubicBezTo>
                    <a:pt x="30" y="11212"/>
                    <a:pt x="0" y="11373"/>
                    <a:pt x="161" y="11484"/>
                  </a:cubicBezTo>
                  <a:cubicBezTo>
                    <a:pt x="171" y="11585"/>
                    <a:pt x="181" y="11685"/>
                    <a:pt x="181" y="11786"/>
                  </a:cubicBezTo>
                  <a:cubicBezTo>
                    <a:pt x="181" y="12148"/>
                    <a:pt x="181" y="12520"/>
                    <a:pt x="181" y="12883"/>
                  </a:cubicBezTo>
                  <a:cubicBezTo>
                    <a:pt x="201" y="12863"/>
                    <a:pt x="232" y="12853"/>
                    <a:pt x="252" y="12822"/>
                  </a:cubicBezTo>
                  <a:cubicBezTo>
                    <a:pt x="503" y="12531"/>
                    <a:pt x="755" y="12239"/>
                    <a:pt x="976" y="11927"/>
                  </a:cubicBezTo>
                  <a:cubicBezTo>
                    <a:pt x="1449" y="11242"/>
                    <a:pt x="1862" y="10528"/>
                    <a:pt x="2204" y="9763"/>
                  </a:cubicBezTo>
                  <a:cubicBezTo>
                    <a:pt x="2546" y="8978"/>
                    <a:pt x="2879" y="8183"/>
                    <a:pt x="3110" y="7348"/>
                  </a:cubicBezTo>
                  <a:cubicBezTo>
                    <a:pt x="3311" y="6593"/>
                    <a:pt x="3462" y="5838"/>
                    <a:pt x="3462" y="5053"/>
                  </a:cubicBezTo>
                  <a:cubicBezTo>
                    <a:pt x="3452" y="4469"/>
                    <a:pt x="3462" y="3886"/>
                    <a:pt x="3362" y="3302"/>
                  </a:cubicBezTo>
                  <a:cubicBezTo>
                    <a:pt x="3211" y="2386"/>
                    <a:pt x="2939" y="1510"/>
                    <a:pt x="2486" y="695"/>
                  </a:cubicBezTo>
                  <a:cubicBezTo>
                    <a:pt x="2345" y="454"/>
                    <a:pt x="2204" y="202"/>
                    <a:pt x="1993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" name="Google Shape;2698;p39">
              <a:extLst>
                <a:ext uri="{FF2B5EF4-FFF2-40B4-BE49-F238E27FC236}">
                  <a16:creationId xmlns:a16="http://schemas.microsoft.com/office/drawing/2014/main" id="{3BE4B755-D157-AE9A-87AA-062B4E33BF95}"/>
                </a:ext>
              </a:extLst>
            </p:cNvPr>
            <p:cNvSpPr/>
            <p:nvPr/>
          </p:nvSpPr>
          <p:spPr>
            <a:xfrm>
              <a:off x="5511506" y="1410769"/>
              <a:ext cx="144050" cy="410041"/>
            </a:xfrm>
            <a:custGeom>
              <a:avLst/>
              <a:gdLst/>
              <a:ahLst/>
              <a:cxnLst/>
              <a:rect l="l" t="t" r="r" b="b"/>
              <a:pathLst>
                <a:path w="2678" h="7623" extrusionOk="0">
                  <a:moveTo>
                    <a:pt x="1006" y="0"/>
                  </a:moveTo>
                  <a:cubicBezTo>
                    <a:pt x="966" y="0"/>
                    <a:pt x="936" y="10"/>
                    <a:pt x="896" y="10"/>
                  </a:cubicBezTo>
                  <a:cubicBezTo>
                    <a:pt x="886" y="20"/>
                    <a:pt x="876" y="20"/>
                    <a:pt x="855" y="20"/>
                  </a:cubicBezTo>
                  <a:cubicBezTo>
                    <a:pt x="644" y="222"/>
                    <a:pt x="523" y="473"/>
                    <a:pt x="413" y="735"/>
                  </a:cubicBezTo>
                  <a:cubicBezTo>
                    <a:pt x="161" y="1349"/>
                    <a:pt x="60" y="1993"/>
                    <a:pt x="20" y="2647"/>
                  </a:cubicBezTo>
                  <a:cubicBezTo>
                    <a:pt x="0" y="2889"/>
                    <a:pt x="10" y="3140"/>
                    <a:pt x="10" y="3392"/>
                  </a:cubicBezTo>
                  <a:cubicBezTo>
                    <a:pt x="0" y="3945"/>
                    <a:pt x="81" y="4479"/>
                    <a:pt x="211" y="5002"/>
                  </a:cubicBezTo>
                  <a:cubicBezTo>
                    <a:pt x="423" y="5817"/>
                    <a:pt x="815" y="6512"/>
                    <a:pt x="1449" y="7065"/>
                  </a:cubicBezTo>
                  <a:cubicBezTo>
                    <a:pt x="1651" y="7236"/>
                    <a:pt x="1872" y="7387"/>
                    <a:pt x="2113" y="7498"/>
                  </a:cubicBezTo>
                  <a:cubicBezTo>
                    <a:pt x="2271" y="7568"/>
                    <a:pt x="2428" y="7623"/>
                    <a:pt x="2599" y="7623"/>
                  </a:cubicBezTo>
                  <a:cubicBezTo>
                    <a:pt x="2624" y="7623"/>
                    <a:pt x="2651" y="7621"/>
                    <a:pt x="2677" y="7619"/>
                  </a:cubicBezTo>
                  <a:cubicBezTo>
                    <a:pt x="2647" y="7558"/>
                    <a:pt x="2586" y="7518"/>
                    <a:pt x="2536" y="7478"/>
                  </a:cubicBezTo>
                  <a:cubicBezTo>
                    <a:pt x="2164" y="7136"/>
                    <a:pt x="1832" y="6753"/>
                    <a:pt x="1570" y="6320"/>
                  </a:cubicBezTo>
                  <a:cubicBezTo>
                    <a:pt x="1369" y="5988"/>
                    <a:pt x="1228" y="5636"/>
                    <a:pt x="1167" y="5244"/>
                  </a:cubicBezTo>
                  <a:cubicBezTo>
                    <a:pt x="1107" y="4811"/>
                    <a:pt x="1107" y="4358"/>
                    <a:pt x="1077" y="3915"/>
                  </a:cubicBezTo>
                  <a:cubicBezTo>
                    <a:pt x="1057" y="3432"/>
                    <a:pt x="1077" y="2949"/>
                    <a:pt x="1107" y="2466"/>
                  </a:cubicBezTo>
                  <a:cubicBezTo>
                    <a:pt x="1137" y="1912"/>
                    <a:pt x="1188" y="1359"/>
                    <a:pt x="1258" y="815"/>
                  </a:cubicBezTo>
                  <a:cubicBezTo>
                    <a:pt x="1288" y="614"/>
                    <a:pt x="1308" y="413"/>
                    <a:pt x="1328" y="222"/>
                  </a:cubicBezTo>
                  <a:lnTo>
                    <a:pt x="1328" y="212"/>
                  </a:lnTo>
                  <a:cubicBezTo>
                    <a:pt x="1278" y="61"/>
                    <a:pt x="1137" y="41"/>
                    <a:pt x="1006" y="0"/>
                  </a:cubicBezTo>
                  <a:close/>
                </a:path>
              </a:pathLst>
            </a:custGeom>
            <a:solidFill>
              <a:srgbClr val="D7424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35" name="Google Shape;2699;p39">
              <a:extLst>
                <a:ext uri="{FF2B5EF4-FFF2-40B4-BE49-F238E27FC236}">
                  <a16:creationId xmlns:a16="http://schemas.microsoft.com/office/drawing/2014/main" id="{13801009-B5C1-D808-74D8-1A42CBCA4E0E}"/>
                </a:ext>
              </a:extLst>
            </p:cNvPr>
            <p:cNvSpPr/>
            <p:nvPr/>
          </p:nvSpPr>
          <p:spPr>
            <a:xfrm>
              <a:off x="6149714" y="605278"/>
              <a:ext cx="396863" cy="184069"/>
            </a:xfrm>
            <a:custGeom>
              <a:avLst/>
              <a:gdLst/>
              <a:ahLst/>
              <a:cxnLst/>
              <a:rect l="l" t="t" r="r" b="b"/>
              <a:pathLst>
                <a:path w="7378" h="3422" extrusionOk="0">
                  <a:moveTo>
                    <a:pt x="2998" y="0"/>
                  </a:moveTo>
                  <a:cubicBezTo>
                    <a:pt x="2704" y="0"/>
                    <a:pt x="2409" y="15"/>
                    <a:pt x="2114" y="50"/>
                  </a:cubicBezTo>
                  <a:cubicBezTo>
                    <a:pt x="1742" y="101"/>
                    <a:pt x="1379" y="171"/>
                    <a:pt x="1017" y="302"/>
                  </a:cubicBezTo>
                  <a:cubicBezTo>
                    <a:pt x="735" y="402"/>
                    <a:pt x="494" y="574"/>
                    <a:pt x="303" y="795"/>
                  </a:cubicBezTo>
                  <a:cubicBezTo>
                    <a:pt x="111" y="1006"/>
                    <a:pt x="21" y="1248"/>
                    <a:pt x="11" y="1530"/>
                  </a:cubicBezTo>
                  <a:cubicBezTo>
                    <a:pt x="1" y="1801"/>
                    <a:pt x="81" y="2053"/>
                    <a:pt x="162" y="2315"/>
                  </a:cubicBezTo>
                  <a:cubicBezTo>
                    <a:pt x="303" y="2284"/>
                    <a:pt x="443" y="2284"/>
                    <a:pt x="574" y="2234"/>
                  </a:cubicBezTo>
                  <a:cubicBezTo>
                    <a:pt x="655" y="2073"/>
                    <a:pt x="604" y="1882"/>
                    <a:pt x="665" y="1721"/>
                  </a:cubicBezTo>
                  <a:cubicBezTo>
                    <a:pt x="866" y="1177"/>
                    <a:pt x="1289" y="926"/>
                    <a:pt x="1812" y="825"/>
                  </a:cubicBezTo>
                  <a:cubicBezTo>
                    <a:pt x="2083" y="773"/>
                    <a:pt x="2355" y="752"/>
                    <a:pt x="2628" y="752"/>
                  </a:cubicBezTo>
                  <a:cubicBezTo>
                    <a:pt x="3044" y="752"/>
                    <a:pt x="3462" y="803"/>
                    <a:pt x="3875" y="876"/>
                  </a:cubicBezTo>
                  <a:cubicBezTo>
                    <a:pt x="4026" y="896"/>
                    <a:pt x="5687" y="1177"/>
                    <a:pt x="6210" y="1751"/>
                  </a:cubicBezTo>
                  <a:cubicBezTo>
                    <a:pt x="6643" y="2073"/>
                    <a:pt x="6744" y="2445"/>
                    <a:pt x="6532" y="2929"/>
                  </a:cubicBezTo>
                  <a:cubicBezTo>
                    <a:pt x="6482" y="3049"/>
                    <a:pt x="6411" y="3150"/>
                    <a:pt x="6442" y="3291"/>
                  </a:cubicBezTo>
                  <a:cubicBezTo>
                    <a:pt x="6502" y="3361"/>
                    <a:pt x="6572" y="3392"/>
                    <a:pt x="6653" y="3422"/>
                  </a:cubicBezTo>
                  <a:cubicBezTo>
                    <a:pt x="6693" y="3402"/>
                    <a:pt x="6744" y="3381"/>
                    <a:pt x="6774" y="3341"/>
                  </a:cubicBezTo>
                  <a:cubicBezTo>
                    <a:pt x="7156" y="2838"/>
                    <a:pt x="7378" y="2134"/>
                    <a:pt x="7056" y="1489"/>
                  </a:cubicBezTo>
                  <a:cubicBezTo>
                    <a:pt x="6804" y="996"/>
                    <a:pt x="6442" y="644"/>
                    <a:pt x="5938" y="413"/>
                  </a:cubicBezTo>
                  <a:cubicBezTo>
                    <a:pt x="5878" y="392"/>
                    <a:pt x="5818" y="362"/>
                    <a:pt x="5757" y="342"/>
                  </a:cubicBezTo>
                  <a:cubicBezTo>
                    <a:pt x="5053" y="151"/>
                    <a:pt x="4348" y="50"/>
                    <a:pt x="3624" y="20"/>
                  </a:cubicBezTo>
                  <a:cubicBezTo>
                    <a:pt x="3415" y="8"/>
                    <a:pt x="3207" y="0"/>
                    <a:pt x="2998" y="0"/>
                  </a:cubicBezTo>
                  <a:close/>
                </a:path>
              </a:pathLst>
            </a:custGeom>
            <a:solidFill>
              <a:srgbClr val="D7424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" name="Google Shape;2700;p39">
              <a:extLst>
                <a:ext uri="{FF2B5EF4-FFF2-40B4-BE49-F238E27FC236}">
                  <a16:creationId xmlns:a16="http://schemas.microsoft.com/office/drawing/2014/main" id="{AA7CC011-C304-CC41-AAA9-7EE5DC82D928}"/>
                </a:ext>
              </a:extLst>
            </p:cNvPr>
            <p:cNvSpPr/>
            <p:nvPr/>
          </p:nvSpPr>
          <p:spPr>
            <a:xfrm>
              <a:off x="6469114" y="627439"/>
              <a:ext cx="119145" cy="190094"/>
            </a:xfrm>
            <a:custGeom>
              <a:avLst/>
              <a:gdLst/>
              <a:ahLst/>
              <a:cxnLst/>
              <a:rect l="l" t="t" r="r" b="b"/>
              <a:pathLst>
                <a:path w="2215" h="3534" extrusionOk="0">
                  <a:moveTo>
                    <a:pt x="0" y="1"/>
                  </a:moveTo>
                  <a:cubicBezTo>
                    <a:pt x="121" y="152"/>
                    <a:pt x="272" y="252"/>
                    <a:pt x="413" y="363"/>
                  </a:cubicBezTo>
                  <a:cubicBezTo>
                    <a:pt x="685" y="574"/>
                    <a:pt x="876" y="836"/>
                    <a:pt x="1037" y="1128"/>
                  </a:cubicBezTo>
                  <a:cubicBezTo>
                    <a:pt x="1188" y="1440"/>
                    <a:pt x="1198" y="1752"/>
                    <a:pt x="1138" y="2084"/>
                  </a:cubicBezTo>
                  <a:cubicBezTo>
                    <a:pt x="1087" y="2335"/>
                    <a:pt x="946" y="2557"/>
                    <a:pt x="816" y="2778"/>
                  </a:cubicBezTo>
                  <a:cubicBezTo>
                    <a:pt x="775" y="2859"/>
                    <a:pt x="725" y="2919"/>
                    <a:pt x="715" y="3010"/>
                  </a:cubicBezTo>
                  <a:cubicBezTo>
                    <a:pt x="977" y="3181"/>
                    <a:pt x="1248" y="3362"/>
                    <a:pt x="1510" y="3533"/>
                  </a:cubicBezTo>
                  <a:cubicBezTo>
                    <a:pt x="1570" y="3473"/>
                    <a:pt x="1621" y="3402"/>
                    <a:pt x="1671" y="3342"/>
                  </a:cubicBezTo>
                  <a:cubicBezTo>
                    <a:pt x="1903" y="3020"/>
                    <a:pt x="2084" y="2668"/>
                    <a:pt x="2144" y="2265"/>
                  </a:cubicBezTo>
                  <a:cubicBezTo>
                    <a:pt x="2215" y="1802"/>
                    <a:pt x="2104" y="1369"/>
                    <a:pt x="1792" y="1007"/>
                  </a:cubicBezTo>
                  <a:cubicBezTo>
                    <a:pt x="1671" y="866"/>
                    <a:pt x="1540" y="745"/>
                    <a:pt x="1389" y="635"/>
                  </a:cubicBezTo>
                  <a:cubicBezTo>
                    <a:pt x="1107" y="433"/>
                    <a:pt x="806" y="272"/>
                    <a:pt x="483" y="152"/>
                  </a:cubicBezTo>
                  <a:cubicBezTo>
                    <a:pt x="322" y="91"/>
                    <a:pt x="172" y="11"/>
                    <a:pt x="0" y="1"/>
                  </a:cubicBezTo>
                  <a:close/>
                </a:path>
              </a:pathLst>
            </a:custGeom>
            <a:solidFill>
              <a:srgbClr val="D7424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" name="Google Shape;2701;p39">
              <a:extLst>
                <a:ext uri="{FF2B5EF4-FFF2-40B4-BE49-F238E27FC236}">
                  <a16:creationId xmlns:a16="http://schemas.microsoft.com/office/drawing/2014/main" id="{9B368EEC-5945-09AD-509E-F06E383D0EAD}"/>
                </a:ext>
              </a:extLst>
            </p:cNvPr>
            <p:cNvSpPr/>
            <p:nvPr/>
          </p:nvSpPr>
          <p:spPr>
            <a:xfrm>
              <a:off x="5557496" y="1387478"/>
              <a:ext cx="32543" cy="35232"/>
            </a:xfrm>
            <a:custGeom>
              <a:avLst/>
              <a:gdLst/>
              <a:ahLst/>
              <a:cxnLst/>
              <a:rect l="l" t="t" r="r" b="b"/>
              <a:pathLst>
                <a:path w="605" h="655" extrusionOk="0">
                  <a:moveTo>
                    <a:pt x="604" y="0"/>
                  </a:moveTo>
                  <a:cubicBezTo>
                    <a:pt x="343" y="61"/>
                    <a:pt x="161" y="242"/>
                    <a:pt x="0" y="453"/>
                  </a:cubicBezTo>
                  <a:lnTo>
                    <a:pt x="11" y="453"/>
                  </a:lnTo>
                  <a:cubicBezTo>
                    <a:pt x="41" y="484"/>
                    <a:pt x="81" y="474"/>
                    <a:pt x="111" y="504"/>
                  </a:cubicBezTo>
                  <a:cubicBezTo>
                    <a:pt x="232" y="554"/>
                    <a:pt x="353" y="604"/>
                    <a:pt x="473" y="655"/>
                  </a:cubicBezTo>
                  <a:cubicBezTo>
                    <a:pt x="534" y="484"/>
                    <a:pt x="564" y="323"/>
                    <a:pt x="574" y="151"/>
                  </a:cubicBezTo>
                  <a:cubicBezTo>
                    <a:pt x="594" y="121"/>
                    <a:pt x="584" y="91"/>
                    <a:pt x="604" y="61"/>
                  </a:cubicBezTo>
                  <a:cubicBezTo>
                    <a:pt x="604" y="41"/>
                    <a:pt x="604" y="21"/>
                    <a:pt x="604" y="0"/>
                  </a:cubicBezTo>
                  <a:close/>
                </a:path>
              </a:pathLst>
            </a:custGeom>
            <a:solidFill>
              <a:srgbClr val="2F75C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" name="Google Shape;2702;p39">
              <a:extLst>
                <a:ext uri="{FF2B5EF4-FFF2-40B4-BE49-F238E27FC236}">
                  <a16:creationId xmlns:a16="http://schemas.microsoft.com/office/drawing/2014/main" id="{452EF461-858A-1518-A8C8-0FEE9E364261}"/>
                </a:ext>
              </a:extLst>
            </p:cNvPr>
            <p:cNvSpPr/>
            <p:nvPr/>
          </p:nvSpPr>
          <p:spPr>
            <a:xfrm>
              <a:off x="5941981" y="811505"/>
              <a:ext cx="24797" cy="13985"/>
            </a:xfrm>
            <a:custGeom>
              <a:avLst/>
              <a:gdLst/>
              <a:ahLst/>
              <a:cxnLst/>
              <a:rect l="l" t="t" r="r" b="b"/>
              <a:pathLst>
                <a:path w="461" h="260" extrusionOk="0">
                  <a:moveTo>
                    <a:pt x="350" y="0"/>
                  </a:moveTo>
                  <a:cubicBezTo>
                    <a:pt x="229" y="41"/>
                    <a:pt x="129" y="141"/>
                    <a:pt x="8" y="202"/>
                  </a:cubicBezTo>
                  <a:cubicBezTo>
                    <a:pt x="1" y="239"/>
                    <a:pt x="4" y="260"/>
                    <a:pt x="27" y="260"/>
                  </a:cubicBezTo>
                  <a:cubicBezTo>
                    <a:pt x="35" y="260"/>
                    <a:pt x="45" y="257"/>
                    <a:pt x="58" y="252"/>
                  </a:cubicBezTo>
                  <a:cubicBezTo>
                    <a:pt x="189" y="181"/>
                    <a:pt x="320" y="111"/>
                    <a:pt x="461" y="51"/>
                  </a:cubicBezTo>
                  <a:lnTo>
                    <a:pt x="451" y="51"/>
                  </a:lnTo>
                  <a:cubicBezTo>
                    <a:pt x="421" y="41"/>
                    <a:pt x="380" y="31"/>
                    <a:pt x="350" y="0"/>
                  </a:cubicBezTo>
                  <a:close/>
                </a:path>
              </a:pathLst>
            </a:custGeom>
            <a:solidFill>
              <a:srgbClr val="7BD5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" name="Google Shape;2703;p39">
              <a:extLst>
                <a:ext uri="{FF2B5EF4-FFF2-40B4-BE49-F238E27FC236}">
                  <a16:creationId xmlns:a16="http://schemas.microsoft.com/office/drawing/2014/main" id="{FE7171A7-CDEC-8E29-1500-BFBEC9E445F8}"/>
                </a:ext>
              </a:extLst>
            </p:cNvPr>
            <p:cNvSpPr/>
            <p:nvPr/>
          </p:nvSpPr>
          <p:spPr>
            <a:xfrm>
              <a:off x="5928856" y="822317"/>
              <a:ext cx="16298" cy="10866"/>
            </a:xfrm>
            <a:custGeom>
              <a:avLst/>
              <a:gdLst/>
              <a:ahLst/>
              <a:cxnLst/>
              <a:rect l="l" t="t" r="r" b="b"/>
              <a:pathLst>
                <a:path w="303" h="202" extrusionOk="0">
                  <a:moveTo>
                    <a:pt x="252" y="1"/>
                  </a:moveTo>
                  <a:cubicBezTo>
                    <a:pt x="161" y="51"/>
                    <a:pt x="61" y="101"/>
                    <a:pt x="0" y="202"/>
                  </a:cubicBezTo>
                  <a:cubicBezTo>
                    <a:pt x="111" y="182"/>
                    <a:pt x="212" y="121"/>
                    <a:pt x="302" y="51"/>
                  </a:cubicBezTo>
                  <a:cubicBezTo>
                    <a:pt x="282" y="31"/>
                    <a:pt x="272" y="21"/>
                    <a:pt x="252" y="1"/>
                  </a:cubicBezTo>
                  <a:close/>
                </a:path>
              </a:pathLst>
            </a:custGeom>
            <a:solidFill>
              <a:srgbClr val="6E9C7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" name="Google Shape;2704;p39">
              <a:extLst>
                <a:ext uri="{FF2B5EF4-FFF2-40B4-BE49-F238E27FC236}">
                  <a16:creationId xmlns:a16="http://schemas.microsoft.com/office/drawing/2014/main" id="{E743CE22-1C96-7CEE-601C-B4CF8A09534C}"/>
                </a:ext>
              </a:extLst>
            </p:cNvPr>
            <p:cNvSpPr/>
            <p:nvPr/>
          </p:nvSpPr>
          <p:spPr>
            <a:xfrm>
              <a:off x="5926167" y="832591"/>
              <a:ext cx="2743" cy="3335"/>
            </a:xfrm>
            <a:custGeom>
              <a:avLst/>
              <a:gdLst/>
              <a:ahLst/>
              <a:cxnLst/>
              <a:rect l="l" t="t" r="r" b="b"/>
              <a:pathLst>
                <a:path w="51" h="62" extrusionOk="0">
                  <a:moveTo>
                    <a:pt x="50" y="1"/>
                  </a:moveTo>
                  <a:cubicBezTo>
                    <a:pt x="30" y="21"/>
                    <a:pt x="10" y="41"/>
                    <a:pt x="0" y="61"/>
                  </a:cubicBezTo>
                  <a:cubicBezTo>
                    <a:pt x="10" y="41"/>
                    <a:pt x="30" y="21"/>
                    <a:pt x="50" y="1"/>
                  </a:cubicBezTo>
                  <a:close/>
                </a:path>
              </a:pathLst>
            </a:custGeom>
            <a:solidFill>
              <a:srgbClr val="6E9C7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" name="Google Shape;2705;p39">
              <a:extLst>
                <a:ext uri="{FF2B5EF4-FFF2-40B4-BE49-F238E27FC236}">
                  <a16:creationId xmlns:a16="http://schemas.microsoft.com/office/drawing/2014/main" id="{95A1DE65-1F36-245B-6A93-8F8D5F22480B}"/>
                </a:ext>
              </a:extLst>
            </p:cNvPr>
            <p:cNvSpPr/>
            <p:nvPr/>
          </p:nvSpPr>
          <p:spPr>
            <a:xfrm>
              <a:off x="5646248" y="1456382"/>
              <a:ext cx="816963" cy="415259"/>
            </a:xfrm>
            <a:custGeom>
              <a:avLst/>
              <a:gdLst/>
              <a:ahLst/>
              <a:cxnLst/>
              <a:rect l="l" t="t" r="r" b="b"/>
              <a:pathLst>
                <a:path w="15188" h="7720" extrusionOk="0">
                  <a:moveTo>
                    <a:pt x="2437" y="0"/>
                  </a:moveTo>
                  <a:cubicBezTo>
                    <a:pt x="1913" y="0"/>
                    <a:pt x="1388" y="16"/>
                    <a:pt x="866" y="28"/>
                  </a:cubicBezTo>
                  <a:cubicBezTo>
                    <a:pt x="665" y="38"/>
                    <a:pt x="444" y="8"/>
                    <a:pt x="273" y="179"/>
                  </a:cubicBezTo>
                  <a:cubicBezTo>
                    <a:pt x="263" y="219"/>
                    <a:pt x="243" y="259"/>
                    <a:pt x="232" y="300"/>
                  </a:cubicBezTo>
                  <a:cubicBezTo>
                    <a:pt x="51" y="1095"/>
                    <a:pt x="1" y="1900"/>
                    <a:pt x="112" y="2715"/>
                  </a:cubicBezTo>
                  <a:cubicBezTo>
                    <a:pt x="222" y="3510"/>
                    <a:pt x="474" y="4255"/>
                    <a:pt x="877" y="4949"/>
                  </a:cubicBezTo>
                  <a:cubicBezTo>
                    <a:pt x="917" y="5020"/>
                    <a:pt x="957" y="5100"/>
                    <a:pt x="1017" y="5150"/>
                  </a:cubicBezTo>
                  <a:cubicBezTo>
                    <a:pt x="1239" y="5412"/>
                    <a:pt x="1450" y="5694"/>
                    <a:pt x="1742" y="5885"/>
                  </a:cubicBezTo>
                  <a:cubicBezTo>
                    <a:pt x="1811" y="5933"/>
                    <a:pt x="1879" y="5986"/>
                    <a:pt x="1957" y="5986"/>
                  </a:cubicBezTo>
                  <a:cubicBezTo>
                    <a:pt x="1994" y="5986"/>
                    <a:pt x="2033" y="5974"/>
                    <a:pt x="2074" y="5945"/>
                  </a:cubicBezTo>
                  <a:cubicBezTo>
                    <a:pt x="2116" y="5886"/>
                    <a:pt x="2157" y="5851"/>
                    <a:pt x="2205" y="5851"/>
                  </a:cubicBezTo>
                  <a:cubicBezTo>
                    <a:pt x="2238" y="5851"/>
                    <a:pt x="2274" y="5868"/>
                    <a:pt x="2316" y="5905"/>
                  </a:cubicBezTo>
                  <a:cubicBezTo>
                    <a:pt x="2447" y="6016"/>
                    <a:pt x="2537" y="6147"/>
                    <a:pt x="2567" y="6318"/>
                  </a:cubicBezTo>
                  <a:cubicBezTo>
                    <a:pt x="2738" y="6590"/>
                    <a:pt x="3040" y="6620"/>
                    <a:pt x="3312" y="6700"/>
                  </a:cubicBezTo>
                  <a:cubicBezTo>
                    <a:pt x="3584" y="6720"/>
                    <a:pt x="3765" y="6932"/>
                    <a:pt x="3996" y="7002"/>
                  </a:cubicBezTo>
                  <a:cubicBezTo>
                    <a:pt x="4600" y="7264"/>
                    <a:pt x="5244" y="7375"/>
                    <a:pt x="5878" y="7505"/>
                  </a:cubicBezTo>
                  <a:cubicBezTo>
                    <a:pt x="6575" y="7650"/>
                    <a:pt x="7282" y="7720"/>
                    <a:pt x="7991" y="7720"/>
                  </a:cubicBezTo>
                  <a:cubicBezTo>
                    <a:pt x="8316" y="7720"/>
                    <a:pt x="8642" y="7705"/>
                    <a:pt x="8968" y="7677"/>
                  </a:cubicBezTo>
                  <a:cubicBezTo>
                    <a:pt x="9934" y="7596"/>
                    <a:pt x="10870" y="7415"/>
                    <a:pt x="11776" y="7053"/>
                  </a:cubicBezTo>
                  <a:cubicBezTo>
                    <a:pt x="12601" y="6730"/>
                    <a:pt x="13316" y="6237"/>
                    <a:pt x="13920" y="5573"/>
                  </a:cubicBezTo>
                  <a:cubicBezTo>
                    <a:pt x="13990" y="5503"/>
                    <a:pt x="14030" y="5412"/>
                    <a:pt x="14071" y="5322"/>
                  </a:cubicBezTo>
                  <a:cubicBezTo>
                    <a:pt x="14131" y="5211"/>
                    <a:pt x="14181" y="5080"/>
                    <a:pt x="14332" y="5040"/>
                  </a:cubicBezTo>
                  <a:cubicBezTo>
                    <a:pt x="14695" y="4889"/>
                    <a:pt x="14866" y="4567"/>
                    <a:pt x="15047" y="4245"/>
                  </a:cubicBezTo>
                  <a:cubicBezTo>
                    <a:pt x="15127" y="4033"/>
                    <a:pt x="15168" y="3812"/>
                    <a:pt x="15188" y="3591"/>
                  </a:cubicBezTo>
                  <a:cubicBezTo>
                    <a:pt x="15137" y="3419"/>
                    <a:pt x="14996" y="3339"/>
                    <a:pt x="14856" y="3268"/>
                  </a:cubicBezTo>
                  <a:cubicBezTo>
                    <a:pt x="14483" y="3097"/>
                    <a:pt x="14131" y="2886"/>
                    <a:pt x="13759" y="2715"/>
                  </a:cubicBezTo>
                  <a:cubicBezTo>
                    <a:pt x="11897" y="1809"/>
                    <a:pt x="9954" y="1145"/>
                    <a:pt x="7942" y="682"/>
                  </a:cubicBezTo>
                  <a:cubicBezTo>
                    <a:pt x="6482" y="340"/>
                    <a:pt x="5003" y="118"/>
                    <a:pt x="3503" y="28"/>
                  </a:cubicBezTo>
                  <a:cubicBezTo>
                    <a:pt x="3149" y="7"/>
                    <a:pt x="2793" y="0"/>
                    <a:pt x="2437" y="0"/>
                  </a:cubicBezTo>
                  <a:close/>
                </a:path>
              </a:pathLst>
            </a:custGeom>
            <a:solidFill>
              <a:srgbClr val="2F75C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" name="Google Shape;2706;p39">
              <a:extLst>
                <a:ext uri="{FF2B5EF4-FFF2-40B4-BE49-F238E27FC236}">
                  <a16:creationId xmlns:a16="http://schemas.microsoft.com/office/drawing/2014/main" id="{2A78D411-9D14-2E6A-DAB3-F5C2867462EF}"/>
                </a:ext>
              </a:extLst>
            </p:cNvPr>
            <p:cNvSpPr/>
            <p:nvPr/>
          </p:nvSpPr>
          <p:spPr>
            <a:xfrm>
              <a:off x="5661417" y="1400387"/>
              <a:ext cx="808302" cy="249155"/>
            </a:xfrm>
            <a:custGeom>
              <a:avLst/>
              <a:gdLst/>
              <a:ahLst/>
              <a:cxnLst/>
              <a:rect l="l" t="t" r="r" b="b"/>
              <a:pathLst>
                <a:path w="15027" h="4632" extrusionOk="0">
                  <a:moveTo>
                    <a:pt x="1712" y="1"/>
                  </a:moveTo>
                  <a:cubicBezTo>
                    <a:pt x="1338" y="1"/>
                    <a:pt x="970" y="44"/>
                    <a:pt x="595" y="62"/>
                  </a:cubicBezTo>
                  <a:cubicBezTo>
                    <a:pt x="544" y="62"/>
                    <a:pt x="494" y="83"/>
                    <a:pt x="444" y="93"/>
                  </a:cubicBezTo>
                  <a:cubicBezTo>
                    <a:pt x="373" y="103"/>
                    <a:pt x="333" y="153"/>
                    <a:pt x="303" y="213"/>
                  </a:cubicBezTo>
                  <a:cubicBezTo>
                    <a:pt x="172" y="545"/>
                    <a:pt x="51" y="868"/>
                    <a:pt x="1" y="1220"/>
                  </a:cubicBezTo>
                  <a:cubicBezTo>
                    <a:pt x="293" y="1200"/>
                    <a:pt x="584" y="1180"/>
                    <a:pt x="876" y="1169"/>
                  </a:cubicBezTo>
                  <a:cubicBezTo>
                    <a:pt x="1231" y="1158"/>
                    <a:pt x="1585" y="1150"/>
                    <a:pt x="1939" y="1150"/>
                  </a:cubicBezTo>
                  <a:cubicBezTo>
                    <a:pt x="2481" y="1150"/>
                    <a:pt x="3022" y="1167"/>
                    <a:pt x="3563" y="1210"/>
                  </a:cubicBezTo>
                  <a:cubicBezTo>
                    <a:pt x="4117" y="1250"/>
                    <a:pt x="4681" y="1300"/>
                    <a:pt x="5234" y="1381"/>
                  </a:cubicBezTo>
                  <a:cubicBezTo>
                    <a:pt x="6019" y="1492"/>
                    <a:pt x="6804" y="1632"/>
                    <a:pt x="7579" y="1814"/>
                  </a:cubicBezTo>
                  <a:cubicBezTo>
                    <a:pt x="10155" y="2407"/>
                    <a:pt x="12611" y="3323"/>
                    <a:pt x="14906" y="4632"/>
                  </a:cubicBezTo>
                  <a:lnTo>
                    <a:pt x="14916" y="4632"/>
                  </a:lnTo>
                  <a:cubicBezTo>
                    <a:pt x="14976" y="4400"/>
                    <a:pt x="14976" y="4148"/>
                    <a:pt x="15006" y="3907"/>
                  </a:cubicBezTo>
                  <a:cubicBezTo>
                    <a:pt x="15026" y="3756"/>
                    <a:pt x="14976" y="3615"/>
                    <a:pt x="14825" y="3524"/>
                  </a:cubicBezTo>
                  <a:cubicBezTo>
                    <a:pt x="14584" y="3373"/>
                    <a:pt x="14352" y="3212"/>
                    <a:pt x="14111" y="3072"/>
                  </a:cubicBezTo>
                  <a:cubicBezTo>
                    <a:pt x="13587" y="2770"/>
                    <a:pt x="13044" y="2498"/>
                    <a:pt x="12490" y="2256"/>
                  </a:cubicBezTo>
                  <a:cubicBezTo>
                    <a:pt x="11564" y="1844"/>
                    <a:pt x="10618" y="1512"/>
                    <a:pt x="9662" y="1220"/>
                  </a:cubicBezTo>
                  <a:cubicBezTo>
                    <a:pt x="8686" y="928"/>
                    <a:pt x="7690" y="676"/>
                    <a:pt x="6683" y="485"/>
                  </a:cubicBezTo>
                  <a:cubicBezTo>
                    <a:pt x="6130" y="374"/>
                    <a:pt x="5566" y="284"/>
                    <a:pt x="5003" y="203"/>
                  </a:cubicBezTo>
                  <a:cubicBezTo>
                    <a:pt x="4681" y="163"/>
                    <a:pt x="4359" y="123"/>
                    <a:pt x="4026" y="93"/>
                  </a:cubicBezTo>
                  <a:cubicBezTo>
                    <a:pt x="3654" y="62"/>
                    <a:pt x="3282" y="22"/>
                    <a:pt x="2909" y="12"/>
                  </a:cubicBezTo>
                  <a:cubicBezTo>
                    <a:pt x="2728" y="7"/>
                    <a:pt x="2547" y="7"/>
                    <a:pt x="2366" y="7"/>
                  </a:cubicBezTo>
                  <a:cubicBezTo>
                    <a:pt x="2185" y="7"/>
                    <a:pt x="2004" y="7"/>
                    <a:pt x="1822" y="2"/>
                  </a:cubicBezTo>
                  <a:cubicBezTo>
                    <a:pt x="1786" y="1"/>
                    <a:pt x="1749" y="1"/>
                    <a:pt x="1712" y="1"/>
                  </a:cubicBezTo>
                  <a:close/>
                </a:path>
              </a:pathLst>
            </a:custGeom>
            <a:solidFill>
              <a:srgbClr val="D7424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" name="Google Shape;2707;p39">
              <a:extLst>
                <a:ext uri="{FF2B5EF4-FFF2-40B4-BE49-F238E27FC236}">
                  <a16:creationId xmlns:a16="http://schemas.microsoft.com/office/drawing/2014/main" id="{6962D4A7-DDE6-EDA9-A865-DC4F4E75398B}"/>
                </a:ext>
              </a:extLst>
            </p:cNvPr>
            <p:cNvSpPr/>
            <p:nvPr/>
          </p:nvSpPr>
          <p:spPr>
            <a:xfrm>
              <a:off x="5700952" y="1684662"/>
              <a:ext cx="754674" cy="243238"/>
            </a:xfrm>
            <a:custGeom>
              <a:avLst/>
              <a:gdLst/>
              <a:ahLst/>
              <a:cxnLst/>
              <a:rect l="l" t="t" r="r" b="b"/>
              <a:pathLst>
                <a:path w="14030" h="4522" extrusionOk="0">
                  <a:moveTo>
                    <a:pt x="14030" y="1"/>
                  </a:moveTo>
                  <a:lnTo>
                    <a:pt x="14030" y="1"/>
                  </a:lnTo>
                  <a:cubicBezTo>
                    <a:pt x="13929" y="81"/>
                    <a:pt x="13829" y="172"/>
                    <a:pt x="13758" y="282"/>
                  </a:cubicBezTo>
                  <a:cubicBezTo>
                    <a:pt x="13668" y="413"/>
                    <a:pt x="13547" y="514"/>
                    <a:pt x="13436" y="635"/>
                  </a:cubicBezTo>
                  <a:cubicBezTo>
                    <a:pt x="13396" y="675"/>
                    <a:pt x="13345" y="705"/>
                    <a:pt x="13285" y="705"/>
                  </a:cubicBezTo>
                  <a:cubicBezTo>
                    <a:pt x="13245" y="816"/>
                    <a:pt x="13265" y="947"/>
                    <a:pt x="13215" y="1067"/>
                  </a:cubicBezTo>
                  <a:cubicBezTo>
                    <a:pt x="13166" y="1190"/>
                    <a:pt x="13097" y="1273"/>
                    <a:pt x="12976" y="1273"/>
                  </a:cubicBezTo>
                  <a:cubicBezTo>
                    <a:pt x="12948" y="1273"/>
                    <a:pt x="12917" y="1268"/>
                    <a:pt x="12883" y="1259"/>
                  </a:cubicBezTo>
                  <a:cubicBezTo>
                    <a:pt x="12842" y="1289"/>
                    <a:pt x="12802" y="1319"/>
                    <a:pt x="12762" y="1349"/>
                  </a:cubicBezTo>
                  <a:cubicBezTo>
                    <a:pt x="12540" y="1591"/>
                    <a:pt x="12289" y="1792"/>
                    <a:pt x="12027" y="1993"/>
                  </a:cubicBezTo>
                  <a:cubicBezTo>
                    <a:pt x="11745" y="2195"/>
                    <a:pt x="11453" y="2376"/>
                    <a:pt x="11141" y="2517"/>
                  </a:cubicBezTo>
                  <a:cubicBezTo>
                    <a:pt x="10729" y="2718"/>
                    <a:pt x="10296" y="2879"/>
                    <a:pt x="9853" y="3000"/>
                  </a:cubicBezTo>
                  <a:cubicBezTo>
                    <a:pt x="9219" y="3161"/>
                    <a:pt x="8585" y="3302"/>
                    <a:pt x="7931" y="3322"/>
                  </a:cubicBezTo>
                  <a:cubicBezTo>
                    <a:pt x="7881" y="3322"/>
                    <a:pt x="7830" y="3322"/>
                    <a:pt x="7780" y="3342"/>
                  </a:cubicBezTo>
                  <a:cubicBezTo>
                    <a:pt x="7679" y="3372"/>
                    <a:pt x="7569" y="3372"/>
                    <a:pt x="7458" y="3372"/>
                  </a:cubicBezTo>
                  <a:lnTo>
                    <a:pt x="6653" y="3372"/>
                  </a:lnTo>
                  <a:cubicBezTo>
                    <a:pt x="6592" y="3362"/>
                    <a:pt x="6522" y="3372"/>
                    <a:pt x="6452" y="3352"/>
                  </a:cubicBezTo>
                  <a:cubicBezTo>
                    <a:pt x="6311" y="3322"/>
                    <a:pt x="6170" y="3322"/>
                    <a:pt x="6029" y="3322"/>
                  </a:cubicBezTo>
                  <a:cubicBezTo>
                    <a:pt x="5968" y="3312"/>
                    <a:pt x="5918" y="3312"/>
                    <a:pt x="5858" y="3312"/>
                  </a:cubicBezTo>
                  <a:cubicBezTo>
                    <a:pt x="5656" y="3282"/>
                    <a:pt x="5465" y="3241"/>
                    <a:pt x="5264" y="3221"/>
                  </a:cubicBezTo>
                  <a:cubicBezTo>
                    <a:pt x="4831" y="3171"/>
                    <a:pt x="4409" y="3070"/>
                    <a:pt x="3986" y="2960"/>
                  </a:cubicBezTo>
                  <a:cubicBezTo>
                    <a:pt x="3644" y="2869"/>
                    <a:pt x="3312" y="2758"/>
                    <a:pt x="2979" y="2668"/>
                  </a:cubicBezTo>
                  <a:cubicBezTo>
                    <a:pt x="2931" y="2758"/>
                    <a:pt x="2876" y="2798"/>
                    <a:pt x="2806" y="2798"/>
                  </a:cubicBezTo>
                  <a:cubicBezTo>
                    <a:pt x="2760" y="2798"/>
                    <a:pt x="2708" y="2780"/>
                    <a:pt x="2647" y="2748"/>
                  </a:cubicBezTo>
                  <a:cubicBezTo>
                    <a:pt x="2506" y="2648"/>
                    <a:pt x="2355" y="2557"/>
                    <a:pt x="2325" y="2366"/>
                  </a:cubicBezTo>
                  <a:cubicBezTo>
                    <a:pt x="2094" y="2325"/>
                    <a:pt x="1882" y="2225"/>
                    <a:pt x="1681" y="2114"/>
                  </a:cubicBezTo>
                  <a:cubicBezTo>
                    <a:pt x="1641" y="2094"/>
                    <a:pt x="1631" y="2054"/>
                    <a:pt x="1621" y="2013"/>
                  </a:cubicBezTo>
                  <a:cubicBezTo>
                    <a:pt x="1460" y="1983"/>
                    <a:pt x="1339" y="1893"/>
                    <a:pt x="1238" y="1772"/>
                  </a:cubicBezTo>
                  <a:cubicBezTo>
                    <a:pt x="1188" y="1722"/>
                    <a:pt x="1145" y="1651"/>
                    <a:pt x="1069" y="1651"/>
                  </a:cubicBezTo>
                  <a:cubicBezTo>
                    <a:pt x="1053" y="1651"/>
                    <a:pt x="1036" y="1654"/>
                    <a:pt x="1017" y="1661"/>
                  </a:cubicBezTo>
                  <a:cubicBezTo>
                    <a:pt x="999" y="1672"/>
                    <a:pt x="982" y="1676"/>
                    <a:pt x="965" y="1676"/>
                  </a:cubicBezTo>
                  <a:cubicBezTo>
                    <a:pt x="933" y="1676"/>
                    <a:pt x="902" y="1661"/>
                    <a:pt x="876" y="1641"/>
                  </a:cubicBezTo>
                  <a:cubicBezTo>
                    <a:pt x="655" y="1460"/>
                    <a:pt x="403" y="1299"/>
                    <a:pt x="212" y="1088"/>
                  </a:cubicBezTo>
                  <a:cubicBezTo>
                    <a:pt x="151" y="1017"/>
                    <a:pt x="91" y="947"/>
                    <a:pt x="0" y="906"/>
                  </a:cubicBezTo>
                  <a:lnTo>
                    <a:pt x="0" y="906"/>
                  </a:lnTo>
                  <a:cubicBezTo>
                    <a:pt x="21" y="997"/>
                    <a:pt x="91" y="1067"/>
                    <a:pt x="141" y="1148"/>
                  </a:cubicBezTo>
                  <a:cubicBezTo>
                    <a:pt x="594" y="1792"/>
                    <a:pt x="1158" y="2325"/>
                    <a:pt x="1812" y="2758"/>
                  </a:cubicBezTo>
                  <a:cubicBezTo>
                    <a:pt x="2627" y="3302"/>
                    <a:pt x="3513" y="3694"/>
                    <a:pt x="4449" y="3976"/>
                  </a:cubicBezTo>
                  <a:cubicBezTo>
                    <a:pt x="5405" y="4258"/>
                    <a:pt x="6381" y="4439"/>
                    <a:pt x="7377" y="4499"/>
                  </a:cubicBezTo>
                  <a:cubicBezTo>
                    <a:pt x="7610" y="4514"/>
                    <a:pt x="7841" y="4521"/>
                    <a:pt x="8072" y="4521"/>
                  </a:cubicBezTo>
                  <a:cubicBezTo>
                    <a:pt x="8808" y="4521"/>
                    <a:pt x="9533" y="4444"/>
                    <a:pt x="10246" y="4268"/>
                  </a:cubicBezTo>
                  <a:cubicBezTo>
                    <a:pt x="11393" y="3996"/>
                    <a:pt x="12299" y="3382"/>
                    <a:pt x="12973" y="2426"/>
                  </a:cubicBezTo>
                  <a:cubicBezTo>
                    <a:pt x="13245" y="2034"/>
                    <a:pt x="13466" y="1631"/>
                    <a:pt x="13647" y="1198"/>
                  </a:cubicBezTo>
                  <a:cubicBezTo>
                    <a:pt x="13808" y="806"/>
                    <a:pt x="13949" y="413"/>
                    <a:pt x="14030" y="1"/>
                  </a:cubicBezTo>
                  <a:close/>
                </a:path>
              </a:pathLst>
            </a:custGeom>
            <a:solidFill>
              <a:srgbClr val="2F75C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" name="Google Shape;2708;p39">
              <a:extLst>
                <a:ext uri="{FF2B5EF4-FFF2-40B4-BE49-F238E27FC236}">
                  <a16:creationId xmlns:a16="http://schemas.microsoft.com/office/drawing/2014/main" id="{CE8C0492-FADA-5D5A-C590-1B53DC7D61B4}"/>
                </a:ext>
              </a:extLst>
            </p:cNvPr>
            <p:cNvSpPr/>
            <p:nvPr/>
          </p:nvSpPr>
          <p:spPr>
            <a:xfrm>
              <a:off x="6528659" y="1586282"/>
              <a:ext cx="304559" cy="101878"/>
            </a:xfrm>
            <a:custGeom>
              <a:avLst/>
              <a:gdLst/>
              <a:ahLst/>
              <a:cxnLst/>
              <a:rect l="l" t="t" r="r" b="b"/>
              <a:pathLst>
                <a:path w="5662" h="1894" extrusionOk="0">
                  <a:moveTo>
                    <a:pt x="5284" y="1"/>
                  </a:moveTo>
                  <a:cubicBezTo>
                    <a:pt x="5258" y="1"/>
                    <a:pt x="5231" y="3"/>
                    <a:pt x="5204" y="8"/>
                  </a:cubicBezTo>
                  <a:cubicBezTo>
                    <a:pt x="5143" y="28"/>
                    <a:pt x="5103" y="68"/>
                    <a:pt x="5073" y="119"/>
                  </a:cubicBezTo>
                  <a:cubicBezTo>
                    <a:pt x="4972" y="240"/>
                    <a:pt x="4851" y="350"/>
                    <a:pt x="4721" y="431"/>
                  </a:cubicBezTo>
                  <a:cubicBezTo>
                    <a:pt x="4338" y="662"/>
                    <a:pt x="3925" y="813"/>
                    <a:pt x="3483" y="864"/>
                  </a:cubicBezTo>
                  <a:cubicBezTo>
                    <a:pt x="3209" y="922"/>
                    <a:pt x="2935" y="960"/>
                    <a:pt x="2661" y="960"/>
                  </a:cubicBezTo>
                  <a:cubicBezTo>
                    <a:pt x="2512" y="960"/>
                    <a:pt x="2363" y="949"/>
                    <a:pt x="2215" y="924"/>
                  </a:cubicBezTo>
                  <a:cubicBezTo>
                    <a:pt x="2184" y="926"/>
                    <a:pt x="2153" y="927"/>
                    <a:pt x="2122" y="927"/>
                  </a:cubicBezTo>
                  <a:cubicBezTo>
                    <a:pt x="1894" y="927"/>
                    <a:pt x="1673" y="865"/>
                    <a:pt x="1460" y="803"/>
                  </a:cubicBezTo>
                  <a:cubicBezTo>
                    <a:pt x="1248" y="763"/>
                    <a:pt x="1047" y="692"/>
                    <a:pt x="866" y="582"/>
                  </a:cubicBezTo>
                  <a:cubicBezTo>
                    <a:pt x="765" y="562"/>
                    <a:pt x="685" y="501"/>
                    <a:pt x="594" y="451"/>
                  </a:cubicBezTo>
                  <a:cubicBezTo>
                    <a:pt x="544" y="431"/>
                    <a:pt x="494" y="391"/>
                    <a:pt x="443" y="370"/>
                  </a:cubicBezTo>
                  <a:cubicBezTo>
                    <a:pt x="407" y="355"/>
                    <a:pt x="370" y="347"/>
                    <a:pt x="336" y="347"/>
                  </a:cubicBezTo>
                  <a:cubicBezTo>
                    <a:pt x="237" y="347"/>
                    <a:pt x="154" y="409"/>
                    <a:pt x="131" y="521"/>
                  </a:cubicBezTo>
                  <a:cubicBezTo>
                    <a:pt x="91" y="702"/>
                    <a:pt x="21" y="884"/>
                    <a:pt x="0" y="1075"/>
                  </a:cubicBezTo>
                  <a:cubicBezTo>
                    <a:pt x="31" y="1236"/>
                    <a:pt x="172" y="1296"/>
                    <a:pt x="292" y="1367"/>
                  </a:cubicBezTo>
                  <a:cubicBezTo>
                    <a:pt x="1010" y="1744"/>
                    <a:pt x="1778" y="1894"/>
                    <a:pt x="2581" y="1894"/>
                  </a:cubicBezTo>
                  <a:cubicBezTo>
                    <a:pt x="2656" y="1894"/>
                    <a:pt x="2732" y="1893"/>
                    <a:pt x="2808" y="1890"/>
                  </a:cubicBezTo>
                  <a:cubicBezTo>
                    <a:pt x="3704" y="1850"/>
                    <a:pt x="4509" y="1588"/>
                    <a:pt x="5264" y="1105"/>
                  </a:cubicBezTo>
                  <a:cubicBezTo>
                    <a:pt x="5395" y="1014"/>
                    <a:pt x="5526" y="924"/>
                    <a:pt x="5566" y="753"/>
                  </a:cubicBezTo>
                  <a:cubicBezTo>
                    <a:pt x="5566" y="672"/>
                    <a:pt x="5606" y="592"/>
                    <a:pt x="5616" y="511"/>
                  </a:cubicBezTo>
                  <a:cubicBezTo>
                    <a:pt x="5662" y="203"/>
                    <a:pt x="5519" y="1"/>
                    <a:pt x="5284" y="1"/>
                  </a:cubicBezTo>
                  <a:close/>
                </a:path>
              </a:pathLst>
            </a:custGeom>
            <a:solidFill>
              <a:srgbClr val="2F75C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45" name="Google Shape;2709;p39">
              <a:extLst>
                <a:ext uri="{FF2B5EF4-FFF2-40B4-BE49-F238E27FC236}">
                  <a16:creationId xmlns:a16="http://schemas.microsoft.com/office/drawing/2014/main" id="{FA53EFF8-BA3D-2863-0E1A-DCC959AD941A}"/>
                </a:ext>
              </a:extLst>
            </p:cNvPr>
            <p:cNvSpPr/>
            <p:nvPr/>
          </p:nvSpPr>
          <p:spPr>
            <a:xfrm>
              <a:off x="6588203" y="1292702"/>
              <a:ext cx="19526" cy="51531"/>
            </a:xfrm>
            <a:custGeom>
              <a:avLst/>
              <a:gdLst/>
              <a:ahLst/>
              <a:cxnLst/>
              <a:rect l="l" t="t" r="r" b="b"/>
              <a:pathLst>
                <a:path w="363" h="958" extrusionOk="0">
                  <a:moveTo>
                    <a:pt x="134" y="0"/>
                  </a:moveTo>
                  <a:cubicBezTo>
                    <a:pt x="127" y="0"/>
                    <a:pt x="119" y="1"/>
                    <a:pt x="111" y="1"/>
                  </a:cubicBezTo>
                  <a:cubicBezTo>
                    <a:pt x="41" y="92"/>
                    <a:pt x="1" y="182"/>
                    <a:pt x="11" y="293"/>
                  </a:cubicBezTo>
                  <a:cubicBezTo>
                    <a:pt x="21" y="424"/>
                    <a:pt x="11" y="555"/>
                    <a:pt x="11" y="696"/>
                  </a:cubicBezTo>
                  <a:cubicBezTo>
                    <a:pt x="11" y="756"/>
                    <a:pt x="21" y="827"/>
                    <a:pt x="61" y="877"/>
                  </a:cubicBezTo>
                  <a:cubicBezTo>
                    <a:pt x="111" y="947"/>
                    <a:pt x="182" y="957"/>
                    <a:pt x="262" y="957"/>
                  </a:cubicBezTo>
                  <a:cubicBezTo>
                    <a:pt x="313" y="927"/>
                    <a:pt x="353" y="877"/>
                    <a:pt x="353" y="816"/>
                  </a:cubicBezTo>
                  <a:cubicBezTo>
                    <a:pt x="353" y="615"/>
                    <a:pt x="363" y="404"/>
                    <a:pt x="343" y="203"/>
                  </a:cubicBezTo>
                  <a:cubicBezTo>
                    <a:pt x="333" y="79"/>
                    <a:pt x="261" y="0"/>
                    <a:pt x="134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" name="Google Shape;2710;p39">
              <a:extLst>
                <a:ext uri="{FF2B5EF4-FFF2-40B4-BE49-F238E27FC236}">
                  <a16:creationId xmlns:a16="http://schemas.microsoft.com/office/drawing/2014/main" id="{8EC77EBC-242B-A64D-E2CA-0848A0D7A650}"/>
                </a:ext>
              </a:extLst>
            </p:cNvPr>
            <p:cNvSpPr/>
            <p:nvPr/>
          </p:nvSpPr>
          <p:spPr>
            <a:xfrm>
              <a:off x="6577392" y="1465418"/>
              <a:ext cx="19526" cy="52015"/>
            </a:xfrm>
            <a:custGeom>
              <a:avLst/>
              <a:gdLst/>
              <a:ahLst/>
              <a:cxnLst/>
              <a:rect l="l" t="t" r="r" b="b"/>
              <a:pathLst>
                <a:path w="363" h="967" extrusionOk="0">
                  <a:moveTo>
                    <a:pt x="262" y="1"/>
                  </a:moveTo>
                  <a:cubicBezTo>
                    <a:pt x="131" y="11"/>
                    <a:pt x="71" y="71"/>
                    <a:pt x="51" y="202"/>
                  </a:cubicBezTo>
                  <a:cubicBezTo>
                    <a:pt x="10" y="383"/>
                    <a:pt x="0" y="574"/>
                    <a:pt x="10" y="766"/>
                  </a:cubicBezTo>
                  <a:cubicBezTo>
                    <a:pt x="20" y="917"/>
                    <a:pt x="51" y="937"/>
                    <a:pt x="212" y="967"/>
                  </a:cubicBezTo>
                  <a:lnTo>
                    <a:pt x="262" y="967"/>
                  </a:lnTo>
                  <a:cubicBezTo>
                    <a:pt x="302" y="896"/>
                    <a:pt x="352" y="826"/>
                    <a:pt x="352" y="735"/>
                  </a:cubicBezTo>
                  <a:cubicBezTo>
                    <a:pt x="352" y="554"/>
                    <a:pt x="363" y="373"/>
                    <a:pt x="363" y="192"/>
                  </a:cubicBezTo>
                  <a:cubicBezTo>
                    <a:pt x="363" y="111"/>
                    <a:pt x="332" y="51"/>
                    <a:pt x="262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" name="Google Shape;2711;p39">
              <a:extLst>
                <a:ext uri="{FF2B5EF4-FFF2-40B4-BE49-F238E27FC236}">
                  <a16:creationId xmlns:a16="http://schemas.microsoft.com/office/drawing/2014/main" id="{5465A1C5-3764-17B9-DA50-9A8F7119EA1D}"/>
                </a:ext>
              </a:extLst>
            </p:cNvPr>
            <p:cNvSpPr/>
            <p:nvPr/>
          </p:nvSpPr>
          <p:spPr>
            <a:xfrm>
              <a:off x="6580081" y="1195290"/>
              <a:ext cx="22807" cy="48788"/>
            </a:xfrm>
            <a:custGeom>
              <a:avLst/>
              <a:gdLst/>
              <a:ahLst/>
              <a:cxnLst/>
              <a:rect l="l" t="t" r="r" b="b"/>
              <a:pathLst>
                <a:path w="424" h="907" extrusionOk="0">
                  <a:moveTo>
                    <a:pt x="252" y="1"/>
                  </a:moveTo>
                  <a:cubicBezTo>
                    <a:pt x="222" y="1"/>
                    <a:pt x="192" y="1"/>
                    <a:pt x="162" y="11"/>
                  </a:cubicBezTo>
                  <a:cubicBezTo>
                    <a:pt x="61" y="21"/>
                    <a:pt x="21" y="61"/>
                    <a:pt x="11" y="152"/>
                  </a:cubicBezTo>
                  <a:cubicBezTo>
                    <a:pt x="11" y="202"/>
                    <a:pt x="1" y="262"/>
                    <a:pt x="11" y="323"/>
                  </a:cubicBezTo>
                  <a:cubicBezTo>
                    <a:pt x="31" y="444"/>
                    <a:pt x="41" y="574"/>
                    <a:pt x="61" y="695"/>
                  </a:cubicBezTo>
                  <a:cubicBezTo>
                    <a:pt x="81" y="856"/>
                    <a:pt x="121" y="896"/>
                    <a:pt x="313" y="907"/>
                  </a:cubicBezTo>
                  <a:lnTo>
                    <a:pt x="353" y="907"/>
                  </a:lnTo>
                  <a:cubicBezTo>
                    <a:pt x="423" y="786"/>
                    <a:pt x="413" y="665"/>
                    <a:pt x="393" y="544"/>
                  </a:cubicBezTo>
                  <a:cubicBezTo>
                    <a:pt x="383" y="484"/>
                    <a:pt x="363" y="413"/>
                    <a:pt x="363" y="353"/>
                  </a:cubicBezTo>
                  <a:cubicBezTo>
                    <a:pt x="363" y="222"/>
                    <a:pt x="323" y="111"/>
                    <a:pt x="252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" name="Google Shape;2712;p39">
              <a:extLst>
                <a:ext uri="{FF2B5EF4-FFF2-40B4-BE49-F238E27FC236}">
                  <a16:creationId xmlns:a16="http://schemas.microsoft.com/office/drawing/2014/main" id="{B2A7BF2B-0F97-F8B1-87F3-4BA7D40D2811}"/>
                </a:ext>
              </a:extLst>
            </p:cNvPr>
            <p:cNvSpPr/>
            <p:nvPr/>
          </p:nvSpPr>
          <p:spPr>
            <a:xfrm>
              <a:off x="6563837" y="1108690"/>
              <a:ext cx="26034" cy="49325"/>
            </a:xfrm>
            <a:custGeom>
              <a:avLst/>
              <a:gdLst/>
              <a:ahLst/>
              <a:cxnLst/>
              <a:rect l="l" t="t" r="r" b="b"/>
              <a:pathLst>
                <a:path w="484" h="917" extrusionOk="0">
                  <a:moveTo>
                    <a:pt x="262" y="1"/>
                  </a:moveTo>
                  <a:cubicBezTo>
                    <a:pt x="237" y="6"/>
                    <a:pt x="212" y="6"/>
                    <a:pt x="187" y="6"/>
                  </a:cubicBezTo>
                  <a:cubicBezTo>
                    <a:pt x="162" y="6"/>
                    <a:pt x="136" y="6"/>
                    <a:pt x="111" y="11"/>
                  </a:cubicBezTo>
                  <a:cubicBezTo>
                    <a:pt x="61" y="11"/>
                    <a:pt x="21" y="51"/>
                    <a:pt x="21" y="101"/>
                  </a:cubicBezTo>
                  <a:cubicBezTo>
                    <a:pt x="11" y="141"/>
                    <a:pt x="1" y="192"/>
                    <a:pt x="11" y="232"/>
                  </a:cubicBezTo>
                  <a:cubicBezTo>
                    <a:pt x="41" y="403"/>
                    <a:pt x="81" y="574"/>
                    <a:pt x="121" y="735"/>
                  </a:cubicBezTo>
                  <a:cubicBezTo>
                    <a:pt x="142" y="836"/>
                    <a:pt x="212" y="896"/>
                    <a:pt x="313" y="906"/>
                  </a:cubicBezTo>
                  <a:lnTo>
                    <a:pt x="313" y="916"/>
                  </a:lnTo>
                  <a:cubicBezTo>
                    <a:pt x="443" y="846"/>
                    <a:pt x="484" y="745"/>
                    <a:pt x="433" y="594"/>
                  </a:cubicBezTo>
                  <a:cubicBezTo>
                    <a:pt x="373" y="403"/>
                    <a:pt x="353" y="192"/>
                    <a:pt x="262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" name="Google Shape;2713;p39">
              <a:extLst>
                <a:ext uri="{FF2B5EF4-FFF2-40B4-BE49-F238E27FC236}">
                  <a16:creationId xmlns:a16="http://schemas.microsoft.com/office/drawing/2014/main" id="{153DDEC9-DDE5-EFDE-5DD0-0AF4B0BA35E8}"/>
                </a:ext>
              </a:extLst>
            </p:cNvPr>
            <p:cNvSpPr/>
            <p:nvPr/>
          </p:nvSpPr>
          <p:spPr>
            <a:xfrm>
              <a:off x="6525431" y="1017087"/>
              <a:ext cx="31413" cy="45829"/>
            </a:xfrm>
            <a:custGeom>
              <a:avLst/>
              <a:gdLst/>
              <a:ahLst/>
              <a:cxnLst/>
              <a:rect l="l" t="t" r="r" b="b"/>
              <a:pathLst>
                <a:path w="584" h="852" extrusionOk="0">
                  <a:moveTo>
                    <a:pt x="153" y="1"/>
                  </a:moveTo>
                  <a:cubicBezTo>
                    <a:pt x="143" y="1"/>
                    <a:pt x="132" y="1"/>
                    <a:pt x="121" y="3"/>
                  </a:cubicBezTo>
                  <a:cubicBezTo>
                    <a:pt x="10" y="123"/>
                    <a:pt x="0" y="244"/>
                    <a:pt x="91" y="385"/>
                  </a:cubicBezTo>
                  <a:cubicBezTo>
                    <a:pt x="141" y="476"/>
                    <a:pt x="181" y="566"/>
                    <a:pt x="211" y="657"/>
                  </a:cubicBezTo>
                  <a:cubicBezTo>
                    <a:pt x="256" y="789"/>
                    <a:pt x="338" y="852"/>
                    <a:pt x="466" y="852"/>
                  </a:cubicBezTo>
                  <a:cubicBezTo>
                    <a:pt x="484" y="852"/>
                    <a:pt x="503" y="851"/>
                    <a:pt x="523" y="848"/>
                  </a:cubicBezTo>
                  <a:cubicBezTo>
                    <a:pt x="574" y="768"/>
                    <a:pt x="584" y="677"/>
                    <a:pt x="544" y="586"/>
                  </a:cubicBezTo>
                  <a:cubicBezTo>
                    <a:pt x="483" y="415"/>
                    <a:pt x="403" y="264"/>
                    <a:pt x="322" y="103"/>
                  </a:cubicBezTo>
                  <a:cubicBezTo>
                    <a:pt x="287" y="33"/>
                    <a:pt x="228" y="1"/>
                    <a:pt x="153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50" name="Google Shape;2714;p39">
              <a:extLst>
                <a:ext uri="{FF2B5EF4-FFF2-40B4-BE49-F238E27FC236}">
                  <a16:creationId xmlns:a16="http://schemas.microsoft.com/office/drawing/2014/main" id="{CD355EFE-5DBA-769A-6571-418C530E6337}"/>
                </a:ext>
              </a:extLst>
            </p:cNvPr>
            <p:cNvSpPr/>
            <p:nvPr/>
          </p:nvSpPr>
          <p:spPr>
            <a:xfrm>
              <a:off x="6484820" y="949098"/>
              <a:ext cx="34157" cy="40127"/>
            </a:xfrm>
            <a:custGeom>
              <a:avLst/>
              <a:gdLst/>
              <a:ahLst/>
              <a:cxnLst/>
              <a:rect l="l" t="t" r="r" b="b"/>
              <a:pathLst>
                <a:path w="635" h="746" extrusionOk="0">
                  <a:moveTo>
                    <a:pt x="140" y="1"/>
                  </a:moveTo>
                  <a:cubicBezTo>
                    <a:pt x="118" y="1"/>
                    <a:pt x="95" y="3"/>
                    <a:pt x="71" y="9"/>
                  </a:cubicBezTo>
                  <a:cubicBezTo>
                    <a:pt x="0" y="119"/>
                    <a:pt x="20" y="230"/>
                    <a:pt x="91" y="331"/>
                  </a:cubicBezTo>
                  <a:cubicBezTo>
                    <a:pt x="151" y="431"/>
                    <a:pt x="212" y="532"/>
                    <a:pt x="282" y="623"/>
                  </a:cubicBezTo>
                  <a:cubicBezTo>
                    <a:pt x="350" y="709"/>
                    <a:pt x="387" y="746"/>
                    <a:pt x="452" y="746"/>
                  </a:cubicBezTo>
                  <a:cubicBezTo>
                    <a:pt x="493" y="746"/>
                    <a:pt x="546" y="731"/>
                    <a:pt x="624" y="703"/>
                  </a:cubicBezTo>
                  <a:cubicBezTo>
                    <a:pt x="634" y="582"/>
                    <a:pt x="614" y="462"/>
                    <a:pt x="514" y="361"/>
                  </a:cubicBezTo>
                  <a:cubicBezTo>
                    <a:pt x="463" y="301"/>
                    <a:pt x="423" y="230"/>
                    <a:pt x="383" y="160"/>
                  </a:cubicBezTo>
                  <a:cubicBezTo>
                    <a:pt x="324" y="60"/>
                    <a:pt x="245" y="1"/>
                    <a:pt x="140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51" name="Google Shape;2715;p39">
              <a:extLst>
                <a:ext uri="{FF2B5EF4-FFF2-40B4-BE49-F238E27FC236}">
                  <a16:creationId xmlns:a16="http://schemas.microsoft.com/office/drawing/2014/main" id="{EADBF279-0C80-277A-2694-F80447245B54}"/>
                </a:ext>
              </a:extLst>
            </p:cNvPr>
            <p:cNvSpPr/>
            <p:nvPr/>
          </p:nvSpPr>
          <p:spPr>
            <a:xfrm>
              <a:off x="6584976" y="1384251"/>
              <a:ext cx="20064" cy="43893"/>
            </a:xfrm>
            <a:custGeom>
              <a:avLst/>
              <a:gdLst/>
              <a:ahLst/>
              <a:cxnLst/>
              <a:rect l="l" t="t" r="r" b="b"/>
              <a:pathLst>
                <a:path w="373" h="816" extrusionOk="0">
                  <a:moveTo>
                    <a:pt x="171" y="0"/>
                  </a:moveTo>
                  <a:cubicBezTo>
                    <a:pt x="141" y="30"/>
                    <a:pt x="101" y="60"/>
                    <a:pt x="91" y="91"/>
                  </a:cubicBezTo>
                  <a:cubicBezTo>
                    <a:pt x="0" y="292"/>
                    <a:pt x="10" y="493"/>
                    <a:pt x="30" y="695"/>
                  </a:cubicBezTo>
                  <a:cubicBezTo>
                    <a:pt x="30" y="745"/>
                    <a:pt x="71" y="785"/>
                    <a:pt x="121" y="795"/>
                  </a:cubicBezTo>
                  <a:cubicBezTo>
                    <a:pt x="171" y="805"/>
                    <a:pt x="222" y="805"/>
                    <a:pt x="272" y="815"/>
                  </a:cubicBezTo>
                  <a:cubicBezTo>
                    <a:pt x="373" y="624"/>
                    <a:pt x="373" y="413"/>
                    <a:pt x="373" y="201"/>
                  </a:cubicBezTo>
                  <a:cubicBezTo>
                    <a:pt x="362" y="60"/>
                    <a:pt x="342" y="50"/>
                    <a:pt x="171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52" name="Google Shape;2716;p39">
              <a:extLst>
                <a:ext uri="{FF2B5EF4-FFF2-40B4-BE49-F238E27FC236}">
                  <a16:creationId xmlns:a16="http://schemas.microsoft.com/office/drawing/2014/main" id="{21F6CA7D-9295-6D89-6EF0-6F11AF7784B9}"/>
                </a:ext>
              </a:extLst>
            </p:cNvPr>
            <p:cNvSpPr/>
            <p:nvPr/>
          </p:nvSpPr>
          <p:spPr>
            <a:xfrm>
              <a:off x="6566526" y="1557989"/>
              <a:ext cx="20655" cy="40342"/>
            </a:xfrm>
            <a:custGeom>
              <a:avLst/>
              <a:gdLst/>
              <a:ahLst/>
              <a:cxnLst/>
              <a:rect l="l" t="t" r="r" b="b"/>
              <a:pathLst>
                <a:path w="384" h="750" extrusionOk="0">
                  <a:moveTo>
                    <a:pt x="313" y="1"/>
                  </a:moveTo>
                  <a:cubicBezTo>
                    <a:pt x="112" y="11"/>
                    <a:pt x="61" y="41"/>
                    <a:pt x="31" y="182"/>
                  </a:cubicBezTo>
                  <a:cubicBezTo>
                    <a:pt x="1" y="333"/>
                    <a:pt x="1" y="484"/>
                    <a:pt x="21" y="625"/>
                  </a:cubicBezTo>
                  <a:cubicBezTo>
                    <a:pt x="31" y="695"/>
                    <a:pt x="71" y="735"/>
                    <a:pt x="132" y="745"/>
                  </a:cubicBezTo>
                  <a:cubicBezTo>
                    <a:pt x="145" y="749"/>
                    <a:pt x="160" y="750"/>
                    <a:pt x="175" y="750"/>
                  </a:cubicBezTo>
                  <a:cubicBezTo>
                    <a:pt x="204" y="750"/>
                    <a:pt x="236" y="745"/>
                    <a:pt x="263" y="745"/>
                  </a:cubicBezTo>
                  <a:cubicBezTo>
                    <a:pt x="313" y="635"/>
                    <a:pt x="343" y="514"/>
                    <a:pt x="353" y="393"/>
                  </a:cubicBezTo>
                  <a:cubicBezTo>
                    <a:pt x="363" y="252"/>
                    <a:pt x="383" y="121"/>
                    <a:pt x="313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53" name="Google Shape;2717;p39">
              <a:extLst>
                <a:ext uri="{FF2B5EF4-FFF2-40B4-BE49-F238E27FC236}">
                  <a16:creationId xmlns:a16="http://schemas.microsoft.com/office/drawing/2014/main" id="{63A2BDB7-7D88-6179-2511-446743F87710}"/>
                </a:ext>
              </a:extLst>
            </p:cNvPr>
            <p:cNvSpPr/>
            <p:nvPr/>
          </p:nvSpPr>
          <p:spPr>
            <a:xfrm>
              <a:off x="6427427" y="895309"/>
              <a:ext cx="36846" cy="32435"/>
            </a:xfrm>
            <a:custGeom>
              <a:avLst/>
              <a:gdLst/>
              <a:ahLst/>
              <a:cxnLst/>
              <a:rect l="l" t="t" r="r" b="b"/>
              <a:pathLst>
                <a:path w="685" h="603" extrusionOk="0">
                  <a:moveTo>
                    <a:pt x="111" y="1"/>
                  </a:moveTo>
                  <a:cubicBezTo>
                    <a:pt x="101" y="1"/>
                    <a:pt x="91" y="1"/>
                    <a:pt x="81" y="2"/>
                  </a:cubicBezTo>
                  <a:cubicBezTo>
                    <a:pt x="0" y="224"/>
                    <a:pt x="11" y="264"/>
                    <a:pt x="182" y="405"/>
                  </a:cubicBezTo>
                  <a:cubicBezTo>
                    <a:pt x="242" y="445"/>
                    <a:pt x="302" y="495"/>
                    <a:pt x="353" y="546"/>
                  </a:cubicBezTo>
                  <a:cubicBezTo>
                    <a:pt x="398" y="584"/>
                    <a:pt x="447" y="602"/>
                    <a:pt x="498" y="602"/>
                  </a:cubicBezTo>
                  <a:cubicBezTo>
                    <a:pt x="526" y="602"/>
                    <a:pt x="555" y="597"/>
                    <a:pt x="584" y="586"/>
                  </a:cubicBezTo>
                  <a:cubicBezTo>
                    <a:pt x="675" y="556"/>
                    <a:pt x="685" y="475"/>
                    <a:pt x="685" y="405"/>
                  </a:cubicBezTo>
                  <a:cubicBezTo>
                    <a:pt x="574" y="304"/>
                    <a:pt x="473" y="214"/>
                    <a:pt x="373" y="113"/>
                  </a:cubicBezTo>
                  <a:cubicBezTo>
                    <a:pt x="299" y="49"/>
                    <a:pt x="217" y="1"/>
                    <a:pt x="111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" name="Google Shape;2718;p39">
              <a:extLst>
                <a:ext uri="{FF2B5EF4-FFF2-40B4-BE49-F238E27FC236}">
                  <a16:creationId xmlns:a16="http://schemas.microsoft.com/office/drawing/2014/main" id="{B5731D6F-1C4C-B1DF-A7BA-CCBB8A36F77F}"/>
                </a:ext>
              </a:extLst>
            </p:cNvPr>
            <p:cNvSpPr/>
            <p:nvPr/>
          </p:nvSpPr>
          <p:spPr>
            <a:xfrm>
              <a:off x="6348411" y="851955"/>
              <a:ext cx="40074" cy="26357"/>
            </a:xfrm>
            <a:custGeom>
              <a:avLst/>
              <a:gdLst/>
              <a:ahLst/>
              <a:cxnLst/>
              <a:rect l="l" t="t" r="r" b="b"/>
              <a:pathLst>
                <a:path w="745" h="490" extrusionOk="0">
                  <a:moveTo>
                    <a:pt x="120" y="1"/>
                  </a:moveTo>
                  <a:cubicBezTo>
                    <a:pt x="97" y="1"/>
                    <a:pt x="74" y="1"/>
                    <a:pt x="50" y="3"/>
                  </a:cubicBezTo>
                  <a:cubicBezTo>
                    <a:pt x="0" y="204"/>
                    <a:pt x="0" y="225"/>
                    <a:pt x="171" y="315"/>
                  </a:cubicBezTo>
                  <a:cubicBezTo>
                    <a:pt x="272" y="376"/>
                    <a:pt x="383" y="426"/>
                    <a:pt x="483" y="466"/>
                  </a:cubicBezTo>
                  <a:cubicBezTo>
                    <a:pt x="521" y="481"/>
                    <a:pt x="551" y="489"/>
                    <a:pt x="578" y="489"/>
                  </a:cubicBezTo>
                  <a:cubicBezTo>
                    <a:pt x="624" y="489"/>
                    <a:pt x="660" y="466"/>
                    <a:pt x="705" y="416"/>
                  </a:cubicBezTo>
                  <a:cubicBezTo>
                    <a:pt x="725" y="376"/>
                    <a:pt x="735" y="335"/>
                    <a:pt x="745" y="295"/>
                  </a:cubicBezTo>
                  <a:cubicBezTo>
                    <a:pt x="579" y="101"/>
                    <a:pt x="371" y="1"/>
                    <a:pt x="120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" name="Google Shape;2719;p39">
              <a:extLst>
                <a:ext uri="{FF2B5EF4-FFF2-40B4-BE49-F238E27FC236}">
                  <a16:creationId xmlns:a16="http://schemas.microsoft.com/office/drawing/2014/main" id="{99725ECC-4FDF-729B-1B4E-2A763876D703}"/>
                </a:ext>
              </a:extLst>
            </p:cNvPr>
            <p:cNvSpPr/>
            <p:nvPr/>
          </p:nvSpPr>
          <p:spPr>
            <a:xfrm>
              <a:off x="6037134" y="821994"/>
              <a:ext cx="37384" cy="19311"/>
            </a:xfrm>
            <a:custGeom>
              <a:avLst/>
              <a:gdLst/>
              <a:ahLst/>
              <a:cxnLst/>
              <a:rect l="l" t="t" r="r" b="b"/>
              <a:pathLst>
                <a:path w="695" h="359" extrusionOk="0">
                  <a:moveTo>
                    <a:pt x="452" y="0"/>
                  </a:moveTo>
                  <a:cubicBezTo>
                    <a:pt x="328" y="0"/>
                    <a:pt x="210" y="27"/>
                    <a:pt x="91" y="67"/>
                  </a:cubicBezTo>
                  <a:cubicBezTo>
                    <a:pt x="30" y="97"/>
                    <a:pt x="0" y="148"/>
                    <a:pt x="0" y="208"/>
                  </a:cubicBezTo>
                  <a:cubicBezTo>
                    <a:pt x="10" y="288"/>
                    <a:pt x="51" y="339"/>
                    <a:pt x="131" y="349"/>
                  </a:cubicBezTo>
                  <a:cubicBezTo>
                    <a:pt x="171" y="359"/>
                    <a:pt x="212" y="359"/>
                    <a:pt x="252" y="359"/>
                  </a:cubicBezTo>
                  <a:cubicBezTo>
                    <a:pt x="373" y="359"/>
                    <a:pt x="483" y="339"/>
                    <a:pt x="594" y="298"/>
                  </a:cubicBezTo>
                  <a:cubicBezTo>
                    <a:pt x="664" y="268"/>
                    <a:pt x="695" y="208"/>
                    <a:pt x="695" y="137"/>
                  </a:cubicBezTo>
                  <a:cubicBezTo>
                    <a:pt x="685" y="67"/>
                    <a:pt x="634" y="17"/>
                    <a:pt x="554" y="7"/>
                  </a:cubicBezTo>
                  <a:cubicBezTo>
                    <a:pt x="519" y="2"/>
                    <a:pt x="485" y="0"/>
                    <a:pt x="452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" name="Google Shape;2720;p39">
              <a:extLst>
                <a:ext uri="{FF2B5EF4-FFF2-40B4-BE49-F238E27FC236}">
                  <a16:creationId xmlns:a16="http://schemas.microsoft.com/office/drawing/2014/main" id="{EF9131B7-384A-07C6-A0B6-1C614447DFE5}"/>
                </a:ext>
              </a:extLst>
            </p:cNvPr>
            <p:cNvSpPr/>
            <p:nvPr/>
          </p:nvSpPr>
          <p:spPr>
            <a:xfrm>
              <a:off x="6267835" y="827696"/>
              <a:ext cx="39482" cy="21408"/>
            </a:xfrm>
            <a:custGeom>
              <a:avLst/>
              <a:gdLst/>
              <a:ahLst/>
              <a:cxnLst/>
              <a:rect l="l" t="t" r="r" b="b"/>
              <a:pathLst>
                <a:path w="734" h="398" extrusionOk="0">
                  <a:moveTo>
                    <a:pt x="177" y="1"/>
                  </a:moveTo>
                  <a:cubicBezTo>
                    <a:pt x="64" y="1"/>
                    <a:pt x="0" y="126"/>
                    <a:pt x="49" y="233"/>
                  </a:cubicBezTo>
                  <a:cubicBezTo>
                    <a:pt x="79" y="283"/>
                    <a:pt x="129" y="313"/>
                    <a:pt x="180" y="343"/>
                  </a:cubicBezTo>
                  <a:cubicBezTo>
                    <a:pt x="260" y="343"/>
                    <a:pt x="341" y="364"/>
                    <a:pt x="421" y="384"/>
                  </a:cubicBezTo>
                  <a:cubicBezTo>
                    <a:pt x="453" y="393"/>
                    <a:pt x="483" y="398"/>
                    <a:pt x="511" y="398"/>
                  </a:cubicBezTo>
                  <a:cubicBezTo>
                    <a:pt x="546" y="398"/>
                    <a:pt x="579" y="390"/>
                    <a:pt x="612" y="374"/>
                  </a:cubicBezTo>
                  <a:cubicBezTo>
                    <a:pt x="683" y="343"/>
                    <a:pt x="723" y="273"/>
                    <a:pt x="733" y="203"/>
                  </a:cubicBezTo>
                  <a:cubicBezTo>
                    <a:pt x="592" y="21"/>
                    <a:pt x="381" y="31"/>
                    <a:pt x="190" y="1"/>
                  </a:cubicBezTo>
                  <a:cubicBezTo>
                    <a:pt x="185" y="1"/>
                    <a:pt x="181" y="1"/>
                    <a:pt x="177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" name="Google Shape;2721;p39">
              <a:extLst>
                <a:ext uri="{FF2B5EF4-FFF2-40B4-BE49-F238E27FC236}">
                  <a16:creationId xmlns:a16="http://schemas.microsoft.com/office/drawing/2014/main" id="{8598F91D-ABC8-F22D-2A29-7DE88D239641}"/>
                </a:ext>
              </a:extLst>
            </p:cNvPr>
            <p:cNvSpPr/>
            <p:nvPr/>
          </p:nvSpPr>
          <p:spPr>
            <a:xfrm>
              <a:off x="6113460" y="816884"/>
              <a:ext cx="36846" cy="18773"/>
            </a:xfrm>
            <a:custGeom>
              <a:avLst/>
              <a:gdLst/>
              <a:ahLst/>
              <a:cxnLst/>
              <a:rect l="l" t="t" r="r" b="b"/>
              <a:pathLst>
                <a:path w="685" h="349" extrusionOk="0">
                  <a:moveTo>
                    <a:pt x="504" y="1"/>
                  </a:moveTo>
                  <a:cubicBezTo>
                    <a:pt x="403" y="1"/>
                    <a:pt x="302" y="1"/>
                    <a:pt x="202" y="11"/>
                  </a:cubicBezTo>
                  <a:cubicBezTo>
                    <a:pt x="161" y="11"/>
                    <a:pt x="121" y="31"/>
                    <a:pt x="91" y="51"/>
                  </a:cubicBezTo>
                  <a:cubicBezTo>
                    <a:pt x="41" y="92"/>
                    <a:pt x="0" y="132"/>
                    <a:pt x="10" y="202"/>
                  </a:cubicBezTo>
                  <a:cubicBezTo>
                    <a:pt x="10" y="263"/>
                    <a:pt x="61" y="303"/>
                    <a:pt x="111" y="323"/>
                  </a:cubicBezTo>
                  <a:cubicBezTo>
                    <a:pt x="146" y="343"/>
                    <a:pt x="184" y="348"/>
                    <a:pt x="215" y="348"/>
                  </a:cubicBezTo>
                  <a:cubicBezTo>
                    <a:pt x="247" y="348"/>
                    <a:pt x="272" y="343"/>
                    <a:pt x="282" y="343"/>
                  </a:cubicBezTo>
                  <a:cubicBezTo>
                    <a:pt x="342" y="343"/>
                    <a:pt x="385" y="348"/>
                    <a:pt x="419" y="348"/>
                  </a:cubicBezTo>
                  <a:cubicBezTo>
                    <a:pt x="435" y="348"/>
                    <a:pt x="450" y="347"/>
                    <a:pt x="463" y="343"/>
                  </a:cubicBezTo>
                  <a:cubicBezTo>
                    <a:pt x="493" y="343"/>
                    <a:pt x="524" y="343"/>
                    <a:pt x="554" y="333"/>
                  </a:cubicBezTo>
                  <a:cubicBezTo>
                    <a:pt x="624" y="303"/>
                    <a:pt x="665" y="253"/>
                    <a:pt x="675" y="182"/>
                  </a:cubicBezTo>
                  <a:cubicBezTo>
                    <a:pt x="685" y="112"/>
                    <a:pt x="624" y="41"/>
                    <a:pt x="544" y="11"/>
                  </a:cubicBezTo>
                  <a:cubicBezTo>
                    <a:pt x="534" y="11"/>
                    <a:pt x="514" y="1"/>
                    <a:pt x="504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" name="Google Shape;2722;p39">
              <a:extLst>
                <a:ext uri="{FF2B5EF4-FFF2-40B4-BE49-F238E27FC236}">
                  <a16:creationId xmlns:a16="http://schemas.microsoft.com/office/drawing/2014/main" id="{D8EFDC9C-8D32-F692-E9C7-92156B0B91A8}"/>
                </a:ext>
              </a:extLst>
            </p:cNvPr>
            <p:cNvSpPr/>
            <p:nvPr/>
          </p:nvSpPr>
          <p:spPr>
            <a:xfrm>
              <a:off x="6188173" y="818928"/>
              <a:ext cx="38998" cy="19687"/>
            </a:xfrm>
            <a:custGeom>
              <a:avLst/>
              <a:gdLst/>
              <a:ahLst/>
              <a:cxnLst/>
              <a:rect l="l" t="t" r="r" b="b"/>
              <a:pathLst>
                <a:path w="725" h="366" extrusionOk="0">
                  <a:moveTo>
                    <a:pt x="373" y="1"/>
                  </a:moveTo>
                  <a:cubicBezTo>
                    <a:pt x="292" y="1"/>
                    <a:pt x="211" y="13"/>
                    <a:pt x="131" y="33"/>
                  </a:cubicBezTo>
                  <a:cubicBezTo>
                    <a:pt x="121" y="33"/>
                    <a:pt x="111" y="43"/>
                    <a:pt x="111" y="43"/>
                  </a:cubicBezTo>
                  <a:cubicBezTo>
                    <a:pt x="10" y="94"/>
                    <a:pt x="0" y="194"/>
                    <a:pt x="91" y="265"/>
                  </a:cubicBezTo>
                  <a:cubicBezTo>
                    <a:pt x="181" y="335"/>
                    <a:pt x="282" y="366"/>
                    <a:pt x="393" y="366"/>
                  </a:cubicBezTo>
                  <a:cubicBezTo>
                    <a:pt x="443" y="355"/>
                    <a:pt x="493" y="355"/>
                    <a:pt x="544" y="355"/>
                  </a:cubicBezTo>
                  <a:cubicBezTo>
                    <a:pt x="604" y="345"/>
                    <a:pt x="644" y="305"/>
                    <a:pt x="674" y="255"/>
                  </a:cubicBezTo>
                  <a:cubicBezTo>
                    <a:pt x="725" y="184"/>
                    <a:pt x="705" y="74"/>
                    <a:pt x="614" y="43"/>
                  </a:cubicBezTo>
                  <a:cubicBezTo>
                    <a:pt x="534" y="13"/>
                    <a:pt x="453" y="1"/>
                    <a:pt x="373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" name="Google Shape;2723;p39">
              <a:extLst>
                <a:ext uri="{FF2B5EF4-FFF2-40B4-BE49-F238E27FC236}">
                  <a16:creationId xmlns:a16="http://schemas.microsoft.com/office/drawing/2014/main" id="{5FE9C5B9-000C-0D38-AE97-9ECE3ABA53BF}"/>
                </a:ext>
              </a:extLst>
            </p:cNvPr>
            <p:cNvSpPr/>
            <p:nvPr/>
          </p:nvSpPr>
          <p:spPr>
            <a:xfrm>
              <a:off x="5960807" y="836786"/>
              <a:ext cx="35232" cy="23022"/>
            </a:xfrm>
            <a:custGeom>
              <a:avLst/>
              <a:gdLst/>
              <a:ahLst/>
              <a:cxnLst/>
              <a:rect l="l" t="t" r="r" b="b"/>
              <a:pathLst>
                <a:path w="655" h="428" extrusionOk="0">
                  <a:moveTo>
                    <a:pt x="506" y="0"/>
                  </a:moveTo>
                  <a:cubicBezTo>
                    <a:pt x="498" y="0"/>
                    <a:pt x="491" y="1"/>
                    <a:pt x="483" y="3"/>
                  </a:cubicBezTo>
                  <a:cubicBezTo>
                    <a:pt x="342" y="34"/>
                    <a:pt x="212" y="74"/>
                    <a:pt x="91" y="144"/>
                  </a:cubicBezTo>
                  <a:cubicBezTo>
                    <a:pt x="10" y="195"/>
                    <a:pt x="0" y="295"/>
                    <a:pt x="71" y="366"/>
                  </a:cubicBezTo>
                  <a:cubicBezTo>
                    <a:pt x="106" y="401"/>
                    <a:pt x="148" y="428"/>
                    <a:pt x="198" y="428"/>
                  </a:cubicBezTo>
                  <a:cubicBezTo>
                    <a:pt x="206" y="428"/>
                    <a:pt x="214" y="427"/>
                    <a:pt x="222" y="426"/>
                  </a:cubicBezTo>
                  <a:cubicBezTo>
                    <a:pt x="352" y="396"/>
                    <a:pt x="483" y="366"/>
                    <a:pt x="584" y="275"/>
                  </a:cubicBezTo>
                  <a:cubicBezTo>
                    <a:pt x="624" y="245"/>
                    <a:pt x="654" y="205"/>
                    <a:pt x="654" y="144"/>
                  </a:cubicBezTo>
                  <a:cubicBezTo>
                    <a:pt x="645" y="72"/>
                    <a:pt x="572" y="0"/>
                    <a:pt x="506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60" name="Google Shape;2724;p39">
              <a:extLst>
                <a:ext uri="{FF2B5EF4-FFF2-40B4-BE49-F238E27FC236}">
                  <a16:creationId xmlns:a16="http://schemas.microsoft.com/office/drawing/2014/main" id="{9A6DBB42-C9FA-D7F7-C111-58FAD94EB91F}"/>
                </a:ext>
              </a:extLst>
            </p:cNvPr>
            <p:cNvSpPr/>
            <p:nvPr/>
          </p:nvSpPr>
          <p:spPr>
            <a:xfrm>
              <a:off x="5587833" y="1390705"/>
              <a:ext cx="2205" cy="4949"/>
            </a:xfrm>
            <a:custGeom>
              <a:avLst/>
              <a:gdLst/>
              <a:ahLst/>
              <a:cxnLst/>
              <a:rect l="l" t="t" r="r" b="b"/>
              <a:pathLst>
                <a:path w="41" h="92" extrusionOk="0">
                  <a:moveTo>
                    <a:pt x="40" y="1"/>
                  </a:moveTo>
                  <a:lnTo>
                    <a:pt x="40" y="1"/>
                  </a:lnTo>
                  <a:cubicBezTo>
                    <a:pt x="10" y="21"/>
                    <a:pt x="0" y="51"/>
                    <a:pt x="10" y="91"/>
                  </a:cubicBezTo>
                  <a:cubicBezTo>
                    <a:pt x="40" y="61"/>
                    <a:pt x="40" y="31"/>
                    <a:pt x="40" y="1"/>
                  </a:cubicBezTo>
                  <a:close/>
                </a:path>
              </a:pathLst>
            </a:custGeom>
            <a:solidFill>
              <a:srgbClr val="6B64B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" name="Google Shape;2725;p39">
              <a:extLst>
                <a:ext uri="{FF2B5EF4-FFF2-40B4-BE49-F238E27FC236}">
                  <a16:creationId xmlns:a16="http://schemas.microsoft.com/office/drawing/2014/main" id="{F0C558FA-29AA-59C7-72E4-2A729E6FE70B}"/>
                </a:ext>
              </a:extLst>
            </p:cNvPr>
            <p:cNvSpPr/>
            <p:nvPr/>
          </p:nvSpPr>
          <p:spPr>
            <a:xfrm>
              <a:off x="6426890" y="1626193"/>
              <a:ext cx="403909" cy="328926"/>
            </a:xfrm>
            <a:custGeom>
              <a:avLst/>
              <a:gdLst/>
              <a:ahLst/>
              <a:cxnLst/>
              <a:rect l="l" t="t" r="r" b="b"/>
              <a:pathLst>
                <a:path w="7509" h="6115" extrusionOk="0">
                  <a:moveTo>
                    <a:pt x="7447" y="1"/>
                  </a:moveTo>
                  <a:cubicBezTo>
                    <a:pt x="7438" y="1"/>
                    <a:pt x="7428" y="11"/>
                    <a:pt x="7418" y="31"/>
                  </a:cubicBezTo>
                  <a:cubicBezTo>
                    <a:pt x="7237" y="182"/>
                    <a:pt x="7035" y="323"/>
                    <a:pt x="6824" y="434"/>
                  </a:cubicBezTo>
                  <a:cubicBezTo>
                    <a:pt x="6078" y="855"/>
                    <a:pt x="5284" y="1048"/>
                    <a:pt x="4434" y="1048"/>
                  </a:cubicBezTo>
                  <a:cubicBezTo>
                    <a:pt x="4412" y="1048"/>
                    <a:pt x="4390" y="1048"/>
                    <a:pt x="4368" y="1047"/>
                  </a:cubicBezTo>
                  <a:cubicBezTo>
                    <a:pt x="3744" y="1047"/>
                    <a:pt x="3140" y="927"/>
                    <a:pt x="2567" y="685"/>
                  </a:cubicBezTo>
                  <a:cubicBezTo>
                    <a:pt x="2335" y="584"/>
                    <a:pt x="2114" y="464"/>
                    <a:pt x="1903" y="333"/>
                  </a:cubicBezTo>
                  <a:cubicBezTo>
                    <a:pt x="1802" y="534"/>
                    <a:pt x="1762" y="756"/>
                    <a:pt x="1701" y="977"/>
                  </a:cubicBezTo>
                  <a:cubicBezTo>
                    <a:pt x="1309" y="2225"/>
                    <a:pt x="856" y="3443"/>
                    <a:pt x="312" y="4630"/>
                  </a:cubicBezTo>
                  <a:cubicBezTo>
                    <a:pt x="192" y="4882"/>
                    <a:pt x="71" y="5133"/>
                    <a:pt x="0" y="5415"/>
                  </a:cubicBezTo>
                  <a:cubicBezTo>
                    <a:pt x="131" y="5466"/>
                    <a:pt x="262" y="5516"/>
                    <a:pt x="393" y="5566"/>
                  </a:cubicBezTo>
                  <a:cubicBezTo>
                    <a:pt x="425" y="5582"/>
                    <a:pt x="458" y="5588"/>
                    <a:pt x="490" y="5588"/>
                  </a:cubicBezTo>
                  <a:cubicBezTo>
                    <a:pt x="559" y="5588"/>
                    <a:pt x="627" y="5563"/>
                    <a:pt x="695" y="5556"/>
                  </a:cubicBezTo>
                  <a:cubicBezTo>
                    <a:pt x="755" y="5677"/>
                    <a:pt x="795" y="5778"/>
                    <a:pt x="926" y="5828"/>
                  </a:cubicBezTo>
                  <a:cubicBezTo>
                    <a:pt x="1349" y="5999"/>
                    <a:pt x="1782" y="6079"/>
                    <a:pt x="2225" y="6110"/>
                  </a:cubicBezTo>
                  <a:cubicBezTo>
                    <a:pt x="2260" y="6113"/>
                    <a:pt x="2295" y="6114"/>
                    <a:pt x="2330" y="6114"/>
                  </a:cubicBezTo>
                  <a:cubicBezTo>
                    <a:pt x="2513" y="6114"/>
                    <a:pt x="2691" y="6075"/>
                    <a:pt x="2869" y="6049"/>
                  </a:cubicBezTo>
                  <a:cubicBezTo>
                    <a:pt x="3372" y="5959"/>
                    <a:pt x="3825" y="5747"/>
                    <a:pt x="4247" y="5466"/>
                  </a:cubicBezTo>
                  <a:cubicBezTo>
                    <a:pt x="4771" y="5123"/>
                    <a:pt x="5214" y="4691"/>
                    <a:pt x="5596" y="4208"/>
                  </a:cubicBezTo>
                  <a:cubicBezTo>
                    <a:pt x="5978" y="3724"/>
                    <a:pt x="6301" y="3201"/>
                    <a:pt x="6572" y="2658"/>
                  </a:cubicBezTo>
                  <a:cubicBezTo>
                    <a:pt x="6774" y="2265"/>
                    <a:pt x="6914" y="1853"/>
                    <a:pt x="7086" y="1460"/>
                  </a:cubicBezTo>
                  <a:cubicBezTo>
                    <a:pt x="7216" y="1128"/>
                    <a:pt x="7327" y="796"/>
                    <a:pt x="7508" y="494"/>
                  </a:cubicBezTo>
                  <a:cubicBezTo>
                    <a:pt x="7498" y="343"/>
                    <a:pt x="7478" y="192"/>
                    <a:pt x="7468" y="31"/>
                  </a:cubicBezTo>
                  <a:cubicBezTo>
                    <a:pt x="7463" y="11"/>
                    <a:pt x="7455" y="1"/>
                    <a:pt x="7447" y="1"/>
                  </a:cubicBezTo>
                  <a:close/>
                </a:path>
              </a:pathLst>
            </a:custGeom>
            <a:solidFill>
              <a:srgbClr val="D7424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" name="Google Shape;2726;p39">
              <a:extLst>
                <a:ext uri="{FF2B5EF4-FFF2-40B4-BE49-F238E27FC236}">
                  <a16:creationId xmlns:a16="http://schemas.microsoft.com/office/drawing/2014/main" id="{25787C8C-A5CC-9BC5-69F2-B9614FFBF81C}"/>
                </a:ext>
              </a:extLst>
            </p:cNvPr>
            <p:cNvSpPr/>
            <p:nvPr/>
          </p:nvSpPr>
          <p:spPr>
            <a:xfrm>
              <a:off x="6175156" y="640725"/>
              <a:ext cx="210642" cy="84773"/>
            </a:xfrm>
            <a:custGeom>
              <a:avLst/>
              <a:gdLst/>
              <a:ahLst/>
              <a:cxnLst/>
              <a:rect l="l" t="t" r="r" b="b"/>
              <a:pathLst>
                <a:path w="3916" h="1576" extrusionOk="0">
                  <a:moveTo>
                    <a:pt x="2258" y="1"/>
                  </a:moveTo>
                  <a:cubicBezTo>
                    <a:pt x="2106" y="1"/>
                    <a:pt x="1956" y="5"/>
                    <a:pt x="1802" y="5"/>
                  </a:cubicBezTo>
                  <a:cubicBezTo>
                    <a:pt x="1410" y="5"/>
                    <a:pt x="1037" y="96"/>
                    <a:pt x="685" y="307"/>
                  </a:cubicBezTo>
                  <a:cubicBezTo>
                    <a:pt x="383" y="488"/>
                    <a:pt x="182" y="740"/>
                    <a:pt x="81" y="1062"/>
                  </a:cubicBezTo>
                  <a:cubicBezTo>
                    <a:pt x="31" y="1233"/>
                    <a:pt x="1" y="1404"/>
                    <a:pt x="101" y="1575"/>
                  </a:cubicBezTo>
                  <a:cubicBezTo>
                    <a:pt x="303" y="1565"/>
                    <a:pt x="504" y="1525"/>
                    <a:pt x="705" y="1505"/>
                  </a:cubicBezTo>
                  <a:cubicBezTo>
                    <a:pt x="695" y="1464"/>
                    <a:pt x="675" y="1424"/>
                    <a:pt x="675" y="1384"/>
                  </a:cubicBezTo>
                  <a:cubicBezTo>
                    <a:pt x="604" y="1032"/>
                    <a:pt x="715" y="770"/>
                    <a:pt x="1007" y="579"/>
                  </a:cubicBezTo>
                  <a:cubicBezTo>
                    <a:pt x="1128" y="508"/>
                    <a:pt x="1259" y="448"/>
                    <a:pt x="1389" y="408"/>
                  </a:cubicBezTo>
                  <a:cubicBezTo>
                    <a:pt x="1661" y="317"/>
                    <a:pt x="1943" y="267"/>
                    <a:pt x="2225" y="257"/>
                  </a:cubicBezTo>
                  <a:cubicBezTo>
                    <a:pt x="2346" y="252"/>
                    <a:pt x="2464" y="252"/>
                    <a:pt x="2581" y="252"/>
                  </a:cubicBezTo>
                  <a:cubicBezTo>
                    <a:pt x="2698" y="252"/>
                    <a:pt x="2814" y="252"/>
                    <a:pt x="2929" y="247"/>
                  </a:cubicBezTo>
                  <a:cubicBezTo>
                    <a:pt x="2953" y="246"/>
                    <a:pt x="2977" y="246"/>
                    <a:pt x="3001" y="246"/>
                  </a:cubicBezTo>
                  <a:cubicBezTo>
                    <a:pt x="3289" y="246"/>
                    <a:pt x="3576" y="298"/>
                    <a:pt x="3855" y="307"/>
                  </a:cubicBezTo>
                  <a:cubicBezTo>
                    <a:pt x="3865" y="307"/>
                    <a:pt x="3875" y="307"/>
                    <a:pt x="3885" y="297"/>
                  </a:cubicBezTo>
                  <a:cubicBezTo>
                    <a:pt x="3916" y="287"/>
                    <a:pt x="3916" y="267"/>
                    <a:pt x="3885" y="257"/>
                  </a:cubicBezTo>
                  <a:cubicBezTo>
                    <a:pt x="3422" y="116"/>
                    <a:pt x="2959" y="15"/>
                    <a:pt x="2486" y="5"/>
                  </a:cubicBezTo>
                  <a:cubicBezTo>
                    <a:pt x="2409" y="2"/>
                    <a:pt x="2333" y="1"/>
                    <a:pt x="2258" y="1"/>
                  </a:cubicBezTo>
                  <a:close/>
                </a:path>
              </a:pathLst>
            </a:custGeom>
            <a:solidFill>
              <a:srgbClr val="D7424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63" name="Google Shape;2727;p39">
              <a:extLst>
                <a:ext uri="{FF2B5EF4-FFF2-40B4-BE49-F238E27FC236}">
                  <a16:creationId xmlns:a16="http://schemas.microsoft.com/office/drawing/2014/main" id="{3419617B-2E89-5552-F619-8FA68E983D25}"/>
                </a:ext>
              </a:extLst>
            </p:cNvPr>
            <p:cNvSpPr/>
            <p:nvPr/>
          </p:nvSpPr>
          <p:spPr>
            <a:xfrm>
              <a:off x="6640163" y="1420343"/>
              <a:ext cx="76382" cy="88216"/>
            </a:xfrm>
            <a:custGeom>
              <a:avLst/>
              <a:gdLst/>
              <a:ahLst/>
              <a:cxnLst/>
              <a:rect l="l" t="t" r="r" b="b"/>
              <a:pathLst>
                <a:path w="1420" h="1640" extrusionOk="0">
                  <a:moveTo>
                    <a:pt x="350" y="0"/>
                  </a:moveTo>
                  <a:cubicBezTo>
                    <a:pt x="276" y="0"/>
                    <a:pt x="208" y="28"/>
                    <a:pt x="152" y="84"/>
                  </a:cubicBezTo>
                  <a:cubicBezTo>
                    <a:pt x="51" y="174"/>
                    <a:pt x="1" y="376"/>
                    <a:pt x="91" y="497"/>
                  </a:cubicBezTo>
                  <a:cubicBezTo>
                    <a:pt x="192" y="617"/>
                    <a:pt x="192" y="748"/>
                    <a:pt x="202" y="889"/>
                  </a:cubicBezTo>
                  <a:cubicBezTo>
                    <a:pt x="232" y="1141"/>
                    <a:pt x="272" y="1402"/>
                    <a:pt x="514" y="1563"/>
                  </a:cubicBezTo>
                  <a:cubicBezTo>
                    <a:pt x="596" y="1605"/>
                    <a:pt x="679" y="1639"/>
                    <a:pt x="767" y="1639"/>
                  </a:cubicBezTo>
                  <a:cubicBezTo>
                    <a:pt x="786" y="1639"/>
                    <a:pt x="806" y="1637"/>
                    <a:pt x="826" y="1634"/>
                  </a:cubicBezTo>
                  <a:cubicBezTo>
                    <a:pt x="1078" y="1583"/>
                    <a:pt x="1249" y="1443"/>
                    <a:pt x="1329" y="1201"/>
                  </a:cubicBezTo>
                  <a:cubicBezTo>
                    <a:pt x="1420" y="980"/>
                    <a:pt x="1369" y="758"/>
                    <a:pt x="1198" y="577"/>
                  </a:cubicBezTo>
                  <a:cubicBezTo>
                    <a:pt x="1108" y="476"/>
                    <a:pt x="997" y="416"/>
                    <a:pt x="876" y="356"/>
                  </a:cubicBezTo>
                  <a:cubicBezTo>
                    <a:pt x="816" y="336"/>
                    <a:pt x="766" y="315"/>
                    <a:pt x="705" y="295"/>
                  </a:cubicBezTo>
                  <a:cubicBezTo>
                    <a:pt x="665" y="285"/>
                    <a:pt x="645" y="255"/>
                    <a:pt x="625" y="215"/>
                  </a:cubicBezTo>
                  <a:cubicBezTo>
                    <a:pt x="615" y="174"/>
                    <a:pt x="615" y="134"/>
                    <a:pt x="605" y="94"/>
                  </a:cubicBezTo>
                  <a:cubicBezTo>
                    <a:pt x="574" y="74"/>
                    <a:pt x="554" y="64"/>
                    <a:pt x="534" y="54"/>
                  </a:cubicBezTo>
                  <a:cubicBezTo>
                    <a:pt x="471" y="18"/>
                    <a:pt x="409" y="0"/>
                    <a:pt x="350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" name="Google Shape;2728;p39">
              <a:extLst>
                <a:ext uri="{FF2B5EF4-FFF2-40B4-BE49-F238E27FC236}">
                  <a16:creationId xmlns:a16="http://schemas.microsoft.com/office/drawing/2014/main" id="{28DF2771-B8F5-81A3-1E8E-A8451495C395}"/>
                </a:ext>
              </a:extLst>
            </p:cNvPr>
            <p:cNvSpPr/>
            <p:nvPr/>
          </p:nvSpPr>
          <p:spPr>
            <a:xfrm>
              <a:off x="6661840" y="1985127"/>
              <a:ext cx="35232" cy="23076"/>
            </a:xfrm>
            <a:custGeom>
              <a:avLst/>
              <a:gdLst/>
              <a:ahLst/>
              <a:cxnLst/>
              <a:rect l="l" t="t" r="r" b="b"/>
              <a:pathLst>
                <a:path w="655" h="429" extrusionOk="0">
                  <a:moveTo>
                    <a:pt x="443" y="0"/>
                  </a:moveTo>
                  <a:cubicBezTo>
                    <a:pt x="292" y="10"/>
                    <a:pt x="161" y="71"/>
                    <a:pt x="51" y="181"/>
                  </a:cubicBezTo>
                  <a:cubicBezTo>
                    <a:pt x="0" y="222"/>
                    <a:pt x="0" y="282"/>
                    <a:pt x="30" y="332"/>
                  </a:cubicBezTo>
                  <a:cubicBezTo>
                    <a:pt x="55" y="391"/>
                    <a:pt x="101" y="428"/>
                    <a:pt x="156" y="428"/>
                  </a:cubicBezTo>
                  <a:cubicBezTo>
                    <a:pt x="167" y="428"/>
                    <a:pt x="179" y="426"/>
                    <a:pt x="191" y="423"/>
                  </a:cubicBezTo>
                  <a:cubicBezTo>
                    <a:pt x="322" y="383"/>
                    <a:pt x="453" y="332"/>
                    <a:pt x="584" y="272"/>
                  </a:cubicBezTo>
                  <a:cubicBezTo>
                    <a:pt x="634" y="242"/>
                    <a:pt x="654" y="181"/>
                    <a:pt x="644" y="121"/>
                  </a:cubicBezTo>
                  <a:cubicBezTo>
                    <a:pt x="624" y="61"/>
                    <a:pt x="584" y="20"/>
                    <a:pt x="524" y="10"/>
                  </a:cubicBezTo>
                  <a:cubicBezTo>
                    <a:pt x="503" y="0"/>
                    <a:pt x="473" y="0"/>
                    <a:pt x="443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" name="Google Shape;2729;p39">
              <a:extLst>
                <a:ext uri="{FF2B5EF4-FFF2-40B4-BE49-F238E27FC236}">
                  <a16:creationId xmlns:a16="http://schemas.microsoft.com/office/drawing/2014/main" id="{59E9B6E2-1636-1673-BF67-ED3B92603F63}"/>
                </a:ext>
              </a:extLst>
            </p:cNvPr>
            <p:cNvSpPr/>
            <p:nvPr/>
          </p:nvSpPr>
          <p:spPr>
            <a:xfrm>
              <a:off x="6455021" y="1980771"/>
              <a:ext cx="32543" cy="28240"/>
            </a:xfrm>
            <a:custGeom>
              <a:avLst/>
              <a:gdLst/>
              <a:ahLst/>
              <a:cxnLst/>
              <a:rect l="l" t="t" r="r" b="b"/>
              <a:pathLst>
                <a:path w="605" h="525" extrusionOk="0">
                  <a:moveTo>
                    <a:pt x="175" y="1"/>
                  </a:moveTo>
                  <a:cubicBezTo>
                    <a:pt x="145" y="1"/>
                    <a:pt x="118" y="14"/>
                    <a:pt x="91" y="41"/>
                  </a:cubicBezTo>
                  <a:cubicBezTo>
                    <a:pt x="11" y="121"/>
                    <a:pt x="1" y="212"/>
                    <a:pt x="61" y="293"/>
                  </a:cubicBezTo>
                  <a:cubicBezTo>
                    <a:pt x="142" y="393"/>
                    <a:pt x="252" y="454"/>
                    <a:pt x="363" y="514"/>
                  </a:cubicBezTo>
                  <a:cubicBezTo>
                    <a:pt x="383" y="524"/>
                    <a:pt x="403" y="524"/>
                    <a:pt x="423" y="524"/>
                  </a:cubicBezTo>
                  <a:cubicBezTo>
                    <a:pt x="534" y="524"/>
                    <a:pt x="605" y="403"/>
                    <a:pt x="554" y="313"/>
                  </a:cubicBezTo>
                  <a:cubicBezTo>
                    <a:pt x="474" y="182"/>
                    <a:pt x="363" y="71"/>
                    <a:pt x="222" y="11"/>
                  </a:cubicBezTo>
                  <a:cubicBezTo>
                    <a:pt x="205" y="4"/>
                    <a:pt x="190" y="1"/>
                    <a:pt x="175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" name="Google Shape;2730;p39">
              <a:extLst>
                <a:ext uri="{FF2B5EF4-FFF2-40B4-BE49-F238E27FC236}">
                  <a16:creationId xmlns:a16="http://schemas.microsoft.com/office/drawing/2014/main" id="{7EAB6008-9332-E1C1-0DBC-016852336DCD}"/>
                </a:ext>
              </a:extLst>
            </p:cNvPr>
            <p:cNvSpPr/>
            <p:nvPr/>
          </p:nvSpPr>
          <p:spPr>
            <a:xfrm>
              <a:off x="6444748" y="1920796"/>
              <a:ext cx="20602" cy="34210"/>
            </a:xfrm>
            <a:custGeom>
              <a:avLst/>
              <a:gdLst/>
              <a:ahLst/>
              <a:cxnLst/>
              <a:rect l="l" t="t" r="r" b="b"/>
              <a:pathLst>
                <a:path w="383" h="636" extrusionOk="0">
                  <a:moveTo>
                    <a:pt x="235" y="0"/>
                  </a:moveTo>
                  <a:cubicBezTo>
                    <a:pt x="207" y="0"/>
                    <a:pt x="175" y="18"/>
                    <a:pt x="121" y="49"/>
                  </a:cubicBezTo>
                  <a:cubicBezTo>
                    <a:pt x="101" y="59"/>
                    <a:pt x="81" y="79"/>
                    <a:pt x="61" y="89"/>
                  </a:cubicBezTo>
                  <a:cubicBezTo>
                    <a:pt x="51" y="160"/>
                    <a:pt x="41" y="220"/>
                    <a:pt x="21" y="290"/>
                  </a:cubicBezTo>
                  <a:cubicBezTo>
                    <a:pt x="11" y="371"/>
                    <a:pt x="1" y="451"/>
                    <a:pt x="21" y="532"/>
                  </a:cubicBezTo>
                  <a:cubicBezTo>
                    <a:pt x="41" y="582"/>
                    <a:pt x="71" y="623"/>
                    <a:pt x="131" y="633"/>
                  </a:cubicBezTo>
                  <a:cubicBezTo>
                    <a:pt x="141" y="634"/>
                    <a:pt x="151" y="635"/>
                    <a:pt x="161" y="635"/>
                  </a:cubicBezTo>
                  <a:cubicBezTo>
                    <a:pt x="211" y="635"/>
                    <a:pt x="257" y="614"/>
                    <a:pt x="282" y="572"/>
                  </a:cubicBezTo>
                  <a:cubicBezTo>
                    <a:pt x="302" y="542"/>
                    <a:pt x="313" y="502"/>
                    <a:pt x="333" y="462"/>
                  </a:cubicBezTo>
                  <a:cubicBezTo>
                    <a:pt x="383" y="341"/>
                    <a:pt x="363" y="210"/>
                    <a:pt x="363" y="89"/>
                  </a:cubicBezTo>
                  <a:cubicBezTo>
                    <a:pt x="301" y="28"/>
                    <a:pt x="271" y="0"/>
                    <a:pt x="235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67" name="Google Shape;2731;p39">
              <a:extLst>
                <a:ext uri="{FF2B5EF4-FFF2-40B4-BE49-F238E27FC236}">
                  <a16:creationId xmlns:a16="http://schemas.microsoft.com/office/drawing/2014/main" id="{B739CCAC-A29D-6C73-895D-88020A7F3E29}"/>
                </a:ext>
              </a:extLst>
            </p:cNvPr>
            <p:cNvSpPr/>
            <p:nvPr/>
          </p:nvSpPr>
          <p:spPr>
            <a:xfrm>
              <a:off x="6599553" y="2000242"/>
              <a:ext cx="32543" cy="21408"/>
            </a:xfrm>
            <a:custGeom>
              <a:avLst/>
              <a:gdLst/>
              <a:ahLst/>
              <a:cxnLst/>
              <a:rect l="l" t="t" r="r" b="b"/>
              <a:pathLst>
                <a:path w="605" h="398" extrusionOk="0">
                  <a:moveTo>
                    <a:pt x="496" y="0"/>
                  </a:moveTo>
                  <a:cubicBezTo>
                    <a:pt x="492" y="0"/>
                    <a:pt x="488" y="0"/>
                    <a:pt x="484" y="1"/>
                  </a:cubicBezTo>
                  <a:cubicBezTo>
                    <a:pt x="323" y="1"/>
                    <a:pt x="162" y="21"/>
                    <a:pt x="51" y="152"/>
                  </a:cubicBezTo>
                  <a:cubicBezTo>
                    <a:pt x="11" y="192"/>
                    <a:pt x="1" y="243"/>
                    <a:pt x="21" y="293"/>
                  </a:cubicBezTo>
                  <a:cubicBezTo>
                    <a:pt x="47" y="353"/>
                    <a:pt x="94" y="398"/>
                    <a:pt x="151" y="398"/>
                  </a:cubicBezTo>
                  <a:cubicBezTo>
                    <a:pt x="161" y="398"/>
                    <a:pt x="171" y="397"/>
                    <a:pt x="182" y="394"/>
                  </a:cubicBezTo>
                  <a:cubicBezTo>
                    <a:pt x="283" y="373"/>
                    <a:pt x="393" y="343"/>
                    <a:pt x="494" y="313"/>
                  </a:cubicBezTo>
                  <a:cubicBezTo>
                    <a:pt x="564" y="293"/>
                    <a:pt x="595" y="232"/>
                    <a:pt x="595" y="162"/>
                  </a:cubicBezTo>
                  <a:lnTo>
                    <a:pt x="605" y="162"/>
                  </a:lnTo>
                  <a:cubicBezTo>
                    <a:pt x="605" y="77"/>
                    <a:pt x="560" y="0"/>
                    <a:pt x="496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68" name="Google Shape;2732;p39">
              <a:extLst>
                <a:ext uri="{FF2B5EF4-FFF2-40B4-BE49-F238E27FC236}">
                  <a16:creationId xmlns:a16="http://schemas.microsoft.com/office/drawing/2014/main" id="{BF35159B-E3FE-375E-D097-506E0A912BA6}"/>
                </a:ext>
              </a:extLst>
            </p:cNvPr>
            <p:cNvSpPr/>
            <p:nvPr/>
          </p:nvSpPr>
          <p:spPr>
            <a:xfrm>
              <a:off x="6525969" y="2009440"/>
              <a:ext cx="34157" cy="19042"/>
            </a:xfrm>
            <a:custGeom>
              <a:avLst/>
              <a:gdLst/>
              <a:ahLst/>
              <a:cxnLst/>
              <a:rect l="l" t="t" r="r" b="b"/>
              <a:pathLst>
                <a:path w="635" h="354" extrusionOk="0">
                  <a:moveTo>
                    <a:pt x="290" y="1"/>
                  </a:moveTo>
                  <a:cubicBezTo>
                    <a:pt x="209" y="1"/>
                    <a:pt x="130" y="20"/>
                    <a:pt x="81" y="61"/>
                  </a:cubicBezTo>
                  <a:cubicBezTo>
                    <a:pt x="0" y="132"/>
                    <a:pt x="10" y="233"/>
                    <a:pt x="91" y="303"/>
                  </a:cubicBezTo>
                  <a:cubicBezTo>
                    <a:pt x="151" y="353"/>
                    <a:pt x="232" y="353"/>
                    <a:pt x="352" y="353"/>
                  </a:cubicBezTo>
                  <a:cubicBezTo>
                    <a:pt x="373" y="353"/>
                    <a:pt x="443" y="353"/>
                    <a:pt x="503" y="333"/>
                  </a:cubicBezTo>
                  <a:cubicBezTo>
                    <a:pt x="594" y="313"/>
                    <a:pt x="634" y="192"/>
                    <a:pt x="584" y="112"/>
                  </a:cubicBezTo>
                  <a:cubicBezTo>
                    <a:pt x="530" y="41"/>
                    <a:pt x="407" y="1"/>
                    <a:pt x="290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69" name="Google Shape;2733;p39">
              <a:extLst>
                <a:ext uri="{FF2B5EF4-FFF2-40B4-BE49-F238E27FC236}">
                  <a16:creationId xmlns:a16="http://schemas.microsoft.com/office/drawing/2014/main" id="{80AD5E35-06CA-8B69-E403-4DD202068420}"/>
                </a:ext>
              </a:extLst>
            </p:cNvPr>
            <p:cNvSpPr/>
            <p:nvPr/>
          </p:nvSpPr>
          <p:spPr>
            <a:xfrm>
              <a:off x="5558034" y="1411844"/>
              <a:ext cx="5487" cy="2743"/>
            </a:xfrm>
            <a:custGeom>
              <a:avLst/>
              <a:gdLst/>
              <a:ahLst/>
              <a:cxnLst/>
              <a:rect l="l" t="t" r="r" b="b"/>
              <a:pathLst>
                <a:path w="102" h="51" extrusionOk="0">
                  <a:moveTo>
                    <a:pt x="1" y="0"/>
                  </a:moveTo>
                  <a:cubicBezTo>
                    <a:pt x="31" y="41"/>
                    <a:pt x="61" y="51"/>
                    <a:pt x="101" y="51"/>
                  </a:cubicBezTo>
                  <a:cubicBezTo>
                    <a:pt x="81" y="10"/>
                    <a:pt x="41" y="0"/>
                    <a:pt x="1" y="0"/>
                  </a:cubicBezTo>
                  <a:close/>
                </a:path>
              </a:pathLst>
            </a:custGeom>
            <a:solidFill>
              <a:srgbClr val="6B64B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70" name="Google Shape;2734;p39">
              <a:extLst>
                <a:ext uri="{FF2B5EF4-FFF2-40B4-BE49-F238E27FC236}">
                  <a16:creationId xmlns:a16="http://schemas.microsoft.com/office/drawing/2014/main" id="{03403FC8-DCD5-6CCF-6422-AD7562F4E1BB}"/>
                </a:ext>
              </a:extLst>
            </p:cNvPr>
            <p:cNvSpPr/>
            <p:nvPr/>
          </p:nvSpPr>
          <p:spPr>
            <a:xfrm>
              <a:off x="5819503" y="1811766"/>
              <a:ext cx="43355" cy="31575"/>
            </a:xfrm>
            <a:custGeom>
              <a:avLst/>
              <a:gdLst/>
              <a:ahLst/>
              <a:cxnLst/>
              <a:rect l="l" t="t" r="r" b="b"/>
              <a:pathLst>
                <a:path w="806" h="587" extrusionOk="0">
                  <a:moveTo>
                    <a:pt x="170" y="0"/>
                  </a:moveTo>
                  <a:cubicBezTo>
                    <a:pt x="154" y="0"/>
                    <a:pt x="138" y="1"/>
                    <a:pt x="121" y="3"/>
                  </a:cubicBezTo>
                  <a:cubicBezTo>
                    <a:pt x="0" y="144"/>
                    <a:pt x="0" y="184"/>
                    <a:pt x="121" y="285"/>
                  </a:cubicBezTo>
                  <a:cubicBezTo>
                    <a:pt x="272" y="405"/>
                    <a:pt x="433" y="506"/>
                    <a:pt x="614" y="576"/>
                  </a:cubicBezTo>
                  <a:cubicBezTo>
                    <a:pt x="631" y="584"/>
                    <a:pt x="647" y="587"/>
                    <a:pt x="663" y="587"/>
                  </a:cubicBezTo>
                  <a:cubicBezTo>
                    <a:pt x="738" y="587"/>
                    <a:pt x="806" y="516"/>
                    <a:pt x="806" y="425"/>
                  </a:cubicBezTo>
                  <a:cubicBezTo>
                    <a:pt x="806" y="385"/>
                    <a:pt x="785" y="345"/>
                    <a:pt x="775" y="305"/>
                  </a:cubicBezTo>
                  <a:cubicBezTo>
                    <a:pt x="645" y="224"/>
                    <a:pt x="524" y="154"/>
                    <a:pt x="403" y="73"/>
                  </a:cubicBezTo>
                  <a:cubicBezTo>
                    <a:pt x="327" y="23"/>
                    <a:pt x="251" y="0"/>
                    <a:pt x="170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71" name="Google Shape;2735;p39">
              <a:extLst>
                <a:ext uri="{FF2B5EF4-FFF2-40B4-BE49-F238E27FC236}">
                  <a16:creationId xmlns:a16="http://schemas.microsoft.com/office/drawing/2014/main" id="{90A9595A-3EA1-58D9-6A9B-E3DFCEBDD4C3}"/>
                </a:ext>
              </a:extLst>
            </p:cNvPr>
            <p:cNvSpPr/>
            <p:nvPr/>
          </p:nvSpPr>
          <p:spPr>
            <a:xfrm>
              <a:off x="5663622" y="1482738"/>
              <a:ext cx="21139" cy="42064"/>
            </a:xfrm>
            <a:custGeom>
              <a:avLst/>
              <a:gdLst/>
              <a:ahLst/>
              <a:cxnLst/>
              <a:rect l="l" t="t" r="r" b="b"/>
              <a:pathLst>
                <a:path w="393" h="782" extrusionOk="0">
                  <a:moveTo>
                    <a:pt x="226" y="0"/>
                  </a:moveTo>
                  <a:cubicBezTo>
                    <a:pt x="193" y="0"/>
                    <a:pt x="159" y="13"/>
                    <a:pt x="131" y="41"/>
                  </a:cubicBezTo>
                  <a:cubicBezTo>
                    <a:pt x="101" y="71"/>
                    <a:pt x="70" y="101"/>
                    <a:pt x="60" y="142"/>
                  </a:cubicBezTo>
                  <a:cubicBezTo>
                    <a:pt x="40" y="262"/>
                    <a:pt x="20" y="403"/>
                    <a:pt x="0" y="474"/>
                  </a:cubicBezTo>
                  <a:cubicBezTo>
                    <a:pt x="0" y="564"/>
                    <a:pt x="0" y="595"/>
                    <a:pt x="0" y="625"/>
                  </a:cubicBezTo>
                  <a:cubicBezTo>
                    <a:pt x="10" y="715"/>
                    <a:pt x="50" y="766"/>
                    <a:pt x="111" y="776"/>
                  </a:cubicBezTo>
                  <a:cubicBezTo>
                    <a:pt x="125" y="780"/>
                    <a:pt x="141" y="782"/>
                    <a:pt x="156" y="782"/>
                  </a:cubicBezTo>
                  <a:cubicBezTo>
                    <a:pt x="213" y="782"/>
                    <a:pt x="270" y="753"/>
                    <a:pt x="302" y="705"/>
                  </a:cubicBezTo>
                  <a:cubicBezTo>
                    <a:pt x="332" y="655"/>
                    <a:pt x="342" y="615"/>
                    <a:pt x="352" y="564"/>
                  </a:cubicBezTo>
                  <a:cubicBezTo>
                    <a:pt x="352" y="444"/>
                    <a:pt x="352" y="333"/>
                    <a:pt x="372" y="212"/>
                  </a:cubicBezTo>
                  <a:cubicBezTo>
                    <a:pt x="393" y="162"/>
                    <a:pt x="362" y="101"/>
                    <a:pt x="332" y="51"/>
                  </a:cubicBezTo>
                  <a:cubicBezTo>
                    <a:pt x="305" y="18"/>
                    <a:pt x="266" y="0"/>
                    <a:pt x="226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72" name="Google Shape;2736;p39">
              <a:extLst>
                <a:ext uri="{FF2B5EF4-FFF2-40B4-BE49-F238E27FC236}">
                  <a16:creationId xmlns:a16="http://schemas.microsoft.com/office/drawing/2014/main" id="{DC903E3D-F86B-8864-9552-8B506B95E977}"/>
                </a:ext>
              </a:extLst>
            </p:cNvPr>
            <p:cNvSpPr/>
            <p:nvPr/>
          </p:nvSpPr>
          <p:spPr>
            <a:xfrm>
              <a:off x="5678199" y="1635230"/>
              <a:ext cx="25496" cy="40719"/>
            </a:xfrm>
            <a:custGeom>
              <a:avLst/>
              <a:gdLst/>
              <a:ahLst/>
              <a:cxnLst/>
              <a:rect l="l" t="t" r="r" b="b"/>
              <a:pathLst>
                <a:path w="474" h="757" extrusionOk="0">
                  <a:moveTo>
                    <a:pt x="154" y="0"/>
                  </a:moveTo>
                  <a:cubicBezTo>
                    <a:pt x="111" y="0"/>
                    <a:pt x="69" y="23"/>
                    <a:pt x="41" y="64"/>
                  </a:cubicBezTo>
                  <a:cubicBezTo>
                    <a:pt x="11" y="115"/>
                    <a:pt x="1" y="155"/>
                    <a:pt x="21" y="205"/>
                  </a:cubicBezTo>
                  <a:cubicBezTo>
                    <a:pt x="71" y="346"/>
                    <a:pt x="111" y="497"/>
                    <a:pt x="162" y="638"/>
                  </a:cubicBezTo>
                  <a:cubicBezTo>
                    <a:pt x="172" y="668"/>
                    <a:pt x="192" y="688"/>
                    <a:pt x="222" y="718"/>
                  </a:cubicBezTo>
                  <a:cubicBezTo>
                    <a:pt x="240" y="743"/>
                    <a:pt x="274" y="756"/>
                    <a:pt x="308" y="756"/>
                  </a:cubicBezTo>
                  <a:cubicBezTo>
                    <a:pt x="330" y="756"/>
                    <a:pt x="353" y="750"/>
                    <a:pt x="373" y="739"/>
                  </a:cubicBezTo>
                  <a:cubicBezTo>
                    <a:pt x="434" y="708"/>
                    <a:pt x="474" y="648"/>
                    <a:pt x="474" y="567"/>
                  </a:cubicBezTo>
                  <a:cubicBezTo>
                    <a:pt x="474" y="557"/>
                    <a:pt x="474" y="527"/>
                    <a:pt x="464" y="507"/>
                  </a:cubicBezTo>
                  <a:cubicBezTo>
                    <a:pt x="423" y="386"/>
                    <a:pt x="393" y="266"/>
                    <a:pt x="343" y="155"/>
                  </a:cubicBezTo>
                  <a:cubicBezTo>
                    <a:pt x="323" y="84"/>
                    <a:pt x="283" y="34"/>
                    <a:pt x="212" y="14"/>
                  </a:cubicBezTo>
                  <a:cubicBezTo>
                    <a:pt x="193" y="5"/>
                    <a:pt x="174" y="0"/>
                    <a:pt x="154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73" name="Google Shape;2737;p39">
              <a:extLst>
                <a:ext uri="{FF2B5EF4-FFF2-40B4-BE49-F238E27FC236}">
                  <a16:creationId xmlns:a16="http://schemas.microsoft.com/office/drawing/2014/main" id="{82FA3FD1-E623-3F4E-1345-7DEB2228F056}"/>
                </a:ext>
              </a:extLst>
            </p:cNvPr>
            <p:cNvSpPr/>
            <p:nvPr/>
          </p:nvSpPr>
          <p:spPr>
            <a:xfrm>
              <a:off x="5665773" y="1560625"/>
              <a:ext cx="19526" cy="41902"/>
            </a:xfrm>
            <a:custGeom>
              <a:avLst/>
              <a:gdLst/>
              <a:ahLst/>
              <a:cxnLst/>
              <a:rect l="l" t="t" r="r" b="b"/>
              <a:pathLst>
                <a:path w="363" h="779" extrusionOk="0">
                  <a:moveTo>
                    <a:pt x="165" y="0"/>
                  </a:moveTo>
                  <a:cubicBezTo>
                    <a:pt x="157" y="0"/>
                    <a:pt x="149" y="1"/>
                    <a:pt x="141" y="2"/>
                  </a:cubicBezTo>
                  <a:cubicBezTo>
                    <a:pt x="71" y="12"/>
                    <a:pt x="20" y="62"/>
                    <a:pt x="10" y="133"/>
                  </a:cubicBezTo>
                  <a:cubicBezTo>
                    <a:pt x="0" y="294"/>
                    <a:pt x="0" y="455"/>
                    <a:pt x="51" y="606"/>
                  </a:cubicBezTo>
                  <a:cubicBezTo>
                    <a:pt x="71" y="646"/>
                    <a:pt x="81" y="686"/>
                    <a:pt x="111" y="717"/>
                  </a:cubicBezTo>
                  <a:cubicBezTo>
                    <a:pt x="137" y="752"/>
                    <a:pt x="171" y="779"/>
                    <a:pt x="219" y="779"/>
                  </a:cubicBezTo>
                  <a:cubicBezTo>
                    <a:pt x="226" y="779"/>
                    <a:pt x="234" y="778"/>
                    <a:pt x="242" y="777"/>
                  </a:cubicBezTo>
                  <a:cubicBezTo>
                    <a:pt x="302" y="767"/>
                    <a:pt x="342" y="727"/>
                    <a:pt x="353" y="666"/>
                  </a:cubicBezTo>
                  <a:cubicBezTo>
                    <a:pt x="363" y="606"/>
                    <a:pt x="363" y="545"/>
                    <a:pt x="363" y="495"/>
                  </a:cubicBezTo>
                  <a:cubicBezTo>
                    <a:pt x="363" y="435"/>
                    <a:pt x="363" y="374"/>
                    <a:pt x="353" y="314"/>
                  </a:cubicBezTo>
                  <a:cubicBezTo>
                    <a:pt x="342" y="244"/>
                    <a:pt x="322" y="183"/>
                    <a:pt x="302" y="123"/>
                  </a:cubicBezTo>
                  <a:cubicBezTo>
                    <a:pt x="284" y="41"/>
                    <a:pt x="233" y="0"/>
                    <a:pt x="165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74" name="Google Shape;2738;p39">
              <a:extLst>
                <a:ext uri="{FF2B5EF4-FFF2-40B4-BE49-F238E27FC236}">
                  <a16:creationId xmlns:a16="http://schemas.microsoft.com/office/drawing/2014/main" id="{D30CD726-7EF9-AAF0-192B-9C2BB591E29A}"/>
                </a:ext>
              </a:extLst>
            </p:cNvPr>
            <p:cNvSpPr/>
            <p:nvPr/>
          </p:nvSpPr>
          <p:spPr>
            <a:xfrm>
              <a:off x="6420919" y="1658897"/>
              <a:ext cx="24959" cy="39428"/>
            </a:xfrm>
            <a:custGeom>
              <a:avLst/>
              <a:gdLst/>
              <a:ahLst/>
              <a:cxnLst/>
              <a:rect l="l" t="t" r="r" b="b"/>
              <a:pathLst>
                <a:path w="464" h="733" extrusionOk="0">
                  <a:moveTo>
                    <a:pt x="308" y="0"/>
                  </a:moveTo>
                  <a:cubicBezTo>
                    <a:pt x="260" y="0"/>
                    <a:pt x="223" y="24"/>
                    <a:pt x="192" y="47"/>
                  </a:cubicBezTo>
                  <a:cubicBezTo>
                    <a:pt x="172" y="57"/>
                    <a:pt x="162" y="77"/>
                    <a:pt x="162" y="87"/>
                  </a:cubicBezTo>
                  <a:cubicBezTo>
                    <a:pt x="81" y="238"/>
                    <a:pt x="31" y="389"/>
                    <a:pt x="1" y="540"/>
                  </a:cubicBezTo>
                  <a:cubicBezTo>
                    <a:pt x="1" y="641"/>
                    <a:pt x="31" y="701"/>
                    <a:pt x="91" y="721"/>
                  </a:cubicBezTo>
                  <a:cubicBezTo>
                    <a:pt x="110" y="729"/>
                    <a:pt x="129" y="733"/>
                    <a:pt x="149" y="733"/>
                  </a:cubicBezTo>
                  <a:cubicBezTo>
                    <a:pt x="206" y="733"/>
                    <a:pt x="263" y="703"/>
                    <a:pt x="293" y="651"/>
                  </a:cubicBezTo>
                  <a:cubicBezTo>
                    <a:pt x="373" y="500"/>
                    <a:pt x="423" y="339"/>
                    <a:pt x="454" y="158"/>
                  </a:cubicBezTo>
                  <a:cubicBezTo>
                    <a:pt x="464" y="87"/>
                    <a:pt x="413" y="37"/>
                    <a:pt x="353" y="7"/>
                  </a:cubicBezTo>
                  <a:cubicBezTo>
                    <a:pt x="337" y="2"/>
                    <a:pt x="322" y="0"/>
                    <a:pt x="308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75" name="Google Shape;2739;p39">
              <a:extLst>
                <a:ext uri="{FF2B5EF4-FFF2-40B4-BE49-F238E27FC236}">
                  <a16:creationId xmlns:a16="http://schemas.microsoft.com/office/drawing/2014/main" id="{761F1B9F-F4A3-F652-FFC2-7F0B1AB63520}"/>
                </a:ext>
              </a:extLst>
            </p:cNvPr>
            <p:cNvSpPr/>
            <p:nvPr/>
          </p:nvSpPr>
          <p:spPr>
            <a:xfrm>
              <a:off x="6393863" y="1722583"/>
              <a:ext cx="27648" cy="37492"/>
            </a:xfrm>
            <a:custGeom>
              <a:avLst/>
              <a:gdLst/>
              <a:ahLst/>
              <a:cxnLst/>
              <a:rect l="l" t="t" r="r" b="b"/>
              <a:pathLst>
                <a:path w="514" h="697" extrusionOk="0">
                  <a:moveTo>
                    <a:pt x="403" y="0"/>
                  </a:moveTo>
                  <a:cubicBezTo>
                    <a:pt x="312" y="0"/>
                    <a:pt x="242" y="20"/>
                    <a:pt x="202" y="111"/>
                  </a:cubicBezTo>
                  <a:cubicBezTo>
                    <a:pt x="131" y="252"/>
                    <a:pt x="41" y="393"/>
                    <a:pt x="1" y="554"/>
                  </a:cubicBezTo>
                  <a:cubicBezTo>
                    <a:pt x="11" y="634"/>
                    <a:pt x="51" y="695"/>
                    <a:pt x="141" y="695"/>
                  </a:cubicBezTo>
                  <a:cubicBezTo>
                    <a:pt x="150" y="696"/>
                    <a:pt x="158" y="696"/>
                    <a:pt x="165" y="696"/>
                  </a:cubicBezTo>
                  <a:cubicBezTo>
                    <a:pt x="234" y="696"/>
                    <a:pt x="286" y="657"/>
                    <a:pt x="323" y="594"/>
                  </a:cubicBezTo>
                  <a:cubicBezTo>
                    <a:pt x="393" y="493"/>
                    <a:pt x="433" y="383"/>
                    <a:pt x="474" y="262"/>
                  </a:cubicBezTo>
                  <a:cubicBezTo>
                    <a:pt x="514" y="151"/>
                    <a:pt x="494" y="71"/>
                    <a:pt x="403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76" name="Google Shape;2740;p39">
              <a:extLst>
                <a:ext uri="{FF2B5EF4-FFF2-40B4-BE49-F238E27FC236}">
                  <a16:creationId xmlns:a16="http://schemas.microsoft.com/office/drawing/2014/main" id="{43E83AC2-9FA5-EC08-CDFA-13E4DBDC3636}"/>
                </a:ext>
              </a:extLst>
            </p:cNvPr>
            <p:cNvSpPr/>
            <p:nvPr/>
          </p:nvSpPr>
          <p:spPr>
            <a:xfrm>
              <a:off x="5755601" y="1763140"/>
              <a:ext cx="33081" cy="34372"/>
            </a:xfrm>
            <a:custGeom>
              <a:avLst/>
              <a:gdLst/>
              <a:ahLst/>
              <a:cxnLst/>
              <a:rect l="l" t="t" r="r" b="b"/>
              <a:pathLst>
                <a:path w="615" h="639" extrusionOk="0">
                  <a:moveTo>
                    <a:pt x="151" y="1"/>
                  </a:moveTo>
                  <a:cubicBezTo>
                    <a:pt x="96" y="1"/>
                    <a:pt x="40" y="43"/>
                    <a:pt x="11" y="102"/>
                  </a:cubicBezTo>
                  <a:cubicBezTo>
                    <a:pt x="1" y="132"/>
                    <a:pt x="1" y="172"/>
                    <a:pt x="1" y="202"/>
                  </a:cubicBezTo>
                  <a:cubicBezTo>
                    <a:pt x="102" y="323"/>
                    <a:pt x="202" y="444"/>
                    <a:pt x="313" y="565"/>
                  </a:cubicBezTo>
                  <a:cubicBezTo>
                    <a:pt x="362" y="614"/>
                    <a:pt x="399" y="639"/>
                    <a:pt x="441" y="639"/>
                  </a:cubicBezTo>
                  <a:cubicBezTo>
                    <a:pt x="484" y="639"/>
                    <a:pt x="533" y="611"/>
                    <a:pt x="605" y="554"/>
                  </a:cubicBezTo>
                  <a:cubicBezTo>
                    <a:pt x="595" y="504"/>
                    <a:pt x="615" y="454"/>
                    <a:pt x="585" y="414"/>
                  </a:cubicBezTo>
                  <a:cubicBezTo>
                    <a:pt x="494" y="253"/>
                    <a:pt x="373" y="122"/>
                    <a:pt x="212" y="21"/>
                  </a:cubicBezTo>
                  <a:cubicBezTo>
                    <a:pt x="193" y="7"/>
                    <a:pt x="172" y="1"/>
                    <a:pt x="151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77" name="Google Shape;2741;p39">
              <a:extLst>
                <a:ext uri="{FF2B5EF4-FFF2-40B4-BE49-F238E27FC236}">
                  <a16:creationId xmlns:a16="http://schemas.microsoft.com/office/drawing/2014/main" id="{F4631CB1-D6B4-E8A1-719D-B74F5411F55D}"/>
                </a:ext>
              </a:extLst>
            </p:cNvPr>
            <p:cNvSpPr/>
            <p:nvPr/>
          </p:nvSpPr>
          <p:spPr>
            <a:xfrm>
              <a:off x="5707460" y="1701767"/>
              <a:ext cx="26034" cy="31252"/>
            </a:xfrm>
            <a:custGeom>
              <a:avLst/>
              <a:gdLst/>
              <a:ahLst/>
              <a:cxnLst/>
              <a:rect l="l" t="t" r="r" b="b"/>
              <a:pathLst>
                <a:path w="484" h="581" extrusionOk="0">
                  <a:moveTo>
                    <a:pt x="176" y="1"/>
                  </a:moveTo>
                  <a:cubicBezTo>
                    <a:pt x="159" y="1"/>
                    <a:pt x="140" y="5"/>
                    <a:pt x="121" y="15"/>
                  </a:cubicBezTo>
                  <a:cubicBezTo>
                    <a:pt x="51" y="45"/>
                    <a:pt x="0" y="125"/>
                    <a:pt x="30" y="196"/>
                  </a:cubicBezTo>
                  <a:cubicBezTo>
                    <a:pt x="71" y="317"/>
                    <a:pt x="121" y="427"/>
                    <a:pt x="212" y="528"/>
                  </a:cubicBezTo>
                  <a:cubicBezTo>
                    <a:pt x="240" y="557"/>
                    <a:pt x="274" y="581"/>
                    <a:pt x="314" y="581"/>
                  </a:cubicBezTo>
                  <a:cubicBezTo>
                    <a:pt x="329" y="581"/>
                    <a:pt x="345" y="577"/>
                    <a:pt x="363" y="568"/>
                  </a:cubicBezTo>
                  <a:cubicBezTo>
                    <a:pt x="433" y="538"/>
                    <a:pt x="473" y="488"/>
                    <a:pt x="483" y="407"/>
                  </a:cubicBezTo>
                  <a:cubicBezTo>
                    <a:pt x="443" y="276"/>
                    <a:pt x="383" y="146"/>
                    <a:pt x="282" y="55"/>
                  </a:cubicBezTo>
                  <a:cubicBezTo>
                    <a:pt x="248" y="21"/>
                    <a:pt x="214" y="1"/>
                    <a:pt x="176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78" name="Google Shape;2742;p39">
              <a:extLst>
                <a:ext uri="{FF2B5EF4-FFF2-40B4-BE49-F238E27FC236}">
                  <a16:creationId xmlns:a16="http://schemas.microsoft.com/office/drawing/2014/main" id="{E6E551DC-1DA1-8074-77DB-679B86CE9267}"/>
                </a:ext>
              </a:extLst>
            </p:cNvPr>
            <p:cNvSpPr/>
            <p:nvPr/>
          </p:nvSpPr>
          <p:spPr>
            <a:xfrm>
              <a:off x="5901262" y="1850063"/>
              <a:ext cx="46582" cy="26411"/>
            </a:xfrm>
            <a:custGeom>
              <a:avLst/>
              <a:gdLst/>
              <a:ahLst/>
              <a:cxnLst/>
              <a:rect l="l" t="t" r="r" b="b"/>
              <a:pathLst>
                <a:path w="866" h="491" extrusionOk="0">
                  <a:moveTo>
                    <a:pt x="162" y="1"/>
                  </a:moveTo>
                  <a:cubicBezTo>
                    <a:pt x="91" y="1"/>
                    <a:pt x="37" y="46"/>
                    <a:pt x="20" y="106"/>
                  </a:cubicBezTo>
                  <a:cubicBezTo>
                    <a:pt x="0" y="176"/>
                    <a:pt x="20" y="247"/>
                    <a:pt x="101" y="287"/>
                  </a:cubicBezTo>
                  <a:cubicBezTo>
                    <a:pt x="282" y="398"/>
                    <a:pt x="473" y="448"/>
                    <a:pt x="644" y="488"/>
                  </a:cubicBezTo>
                  <a:cubicBezTo>
                    <a:pt x="659" y="490"/>
                    <a:pt x="674" y="490"/>
                    <a:pt x="687" y="490"/>
                  </a:cubicBezTo>
                  <a:cubicBezTo>
                    <a:pt x="780" y="490"/>
                    <a:pt x="828" y="459"/>
                    <a:pt x="846" y="398"/>
                  </a:cubicBezTo>
                  <a:cubicBezTo>
                    <a:pt x="866" y="327"/>
                    <a:pt x="856" y="247"/>
                    <a:pt x="785" y="217"/>
                  </a:cubicBezTo>
                  <a:cubicBezTo>
                    <a:pt x="604" y="126"/>
                    <a:pt x="403" y="46"/>
                    <a:pt x="201" y="5"/>
                  </a:cubicBezTo>
                  <a:cubicBezTo>
                    <a:pt x="188" y="2"/>
                    <a:pt x="175" y="1"/>
                    <a:pt x="162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79" name="Google Shape;2743;p39">
              <a:extLst>
                <a:ext uri="{FF2B5EF4-FFF2-40B4-BE49-F238E27FC236}">
                  <a16:creationId xmlns:a16="http://schemas.microsoft.com/office/drawing/2014/main" id="{E405B146-93F7-A898-D449-82474C917070}"/>
                </a:ext>
              </a:extLst>
            </p:cNvPr>
            <p:cNvSpPr/>
            <p:nvPr/>
          </p:nvSpPr>
          <p:spPr>
            <a:xfrm>
              <a:off x="6166496" y="1887823"/>
              <a:ext cx="46636" cy="18826"/>
            </a:xfrm>
            <a:custGeom>
              <a:avLst/>
              <a:gdLst/>
              <a:ahLst/>
              <a:cxnLst/>
              <a:rect l="l" t="t" r="r" b="b"/>
              <a:pathLst>
                <a:path w="867" h="350" extrusionOk="0">
                  <a:moveTo>
                    <a:pt x="457" y="0"/>
                  </a:moveTo>
                  <a:cubicBezTo>
                    <a:pt x="373" y="0"/>
                    <a:pt x="287" y="3"/>
                    <a:pt x="202" y="8"/>
                  </a:cubicBezTo>
                  <a:cubicBezTo>
                    <a:pt x="141" y="8"/>
                    <a:pt x="91" y="38"/>
                    <a:pt x="51" y="78"/>
                  </a:cubicBezTo>
                  <a:cubicBezTo>
                    <a:pt x="11" y="129"/>
                    <a:pt x="1" y="189"/>
                    <a:pt x="21" y="249"/>
                  </a:cubicBezTo>
                  <a:cubicBezTo>
                    <a:pt x="41" y="310"/>
                    <a:pt x="91" y="340"/>
                    <a:pt x="152" y="340"/>
                  </a:cubicBezTo>
                  <a:cubicBezTo>
                    <a:pt x="175" y="343"/>
                    <a:pt x="197" y="344"/>
                    <a:pt x="219" y="344"/>
                  </a:cubicBezTo>
                  <a:cubicBezTo>
                    <a:pt x="263" y="344"/>
                    <a:pt x="306" y="340"/>
                    <a:pt x="353" y="340"/>
                  </a:cubicBezTo>
                  <a:lnTo>
                    <a:pt x="353" y="350"/>
                  </a:lnTo>
                  <a:cubicBezTo>
                    <a:pt x="484" y="350"/>
                    <a:pt x="614" y="350"/>
                    <a:pt x="745" y="300"/>
                  </a:cubicBezTo>
                  <a:cubicBezTo>
                    <a:pt x="826" y="259"/>
                    <a:pt x="866" y="199"/>
                    <a:pt x="846" y="118"/>
                  </a:cubicBezTo>
                  <a:cubicBezTo>
                    <a:pt x="836" y="58"/>
                    <a:pt x="786" y="8"/>
                    <a:pt x="705" y="8"/>
                  </a:cubicBezTo>
                  <a:cubicBezTo>
                    <a:pt x="625" y="3"/>
                    <a:pt x="542" y="0"/>
                    <a:pt x="457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80" name="Google Shape;2744;p39">
              <a:extLst>
                <a:ext uri="{FF2B5EF4-FFF2-40B4-BE49-F238E27FC236}">
                  <a16:creationId xmlns:a16="http://schemas.microsoft.com/office/drawing/2014/main" id="{50DBD6EF-4224-E3EF-5AEC-4A3BDE74C5BD}"/>
                </a:ext>
              </a:extLst>
            </p:cNvPr>
            <p:cNvSpPr/>
            <p:nvPr/>
          </p:nvSpPr>
          <p:spPr>
            <a:xfrm>
              <a:off x="6079896" y="1887393"/>
              <a:ext cx="46044" cy="19149"/>
            </a:xfrm>
            <a:custGeom>
              <a:avLst/>
              <a:gdLst/>
              <a:ahLst/>
              <a:cxnLst/>
              <a:rect l="l" t="t" r="r" b="b"/>
              <a:pathLst>
                <a:path w="856" h="356" extrusionOk="0">
                  <a:moveTo>
                    <a:pt x="317" y="1"/>
                  </a:moveTo>
                  <a:cubicBezTo>
                    <a:pt x="262" y="1"/>
                    <a:pt x="206" y="3"/>
                    <a:pt x="151" y="6"/>
                  </a:cubicBezTo>
                  <a:cubicBezTo>
                    <a:pt x="71" y="16"/>
                    <a:pt x="20" y="66"/>
                    <a:pt x="10" y="137"/>
                  </a:cubicBezTo>
                  <a:cubicBezTo>
                    <a:pt x="0" y="207"/>
                    <a:pt x="41" y="267"/>
                    <a:pt x="101" y="298"/>
                  </a:cubicBezTo>
                  <a:cubicBezTo>
                    <a:pt x="198" y="335"/>
                    <a:pt x="295" y="356"/>
                    <a:pt x="392" y="356"/>
                  </a:cubicBezTo>
                  <a:cubicBezTo>
                    <a:pt x="426" y="356"/>
                    <a:pt x="460" y="353"/>
                    <a:pt x="493" y="348"/>
                  </a:cubicBezTo>
                  <a:cubicBezTo>
                    <a:pt x="547" y="348"/>
                    <a:pt x="596" y="352"/>
                    <a:pt x="647" y="352"/>
                  </a:cubicBezTo>
                  <a:cubicBezTo>
                    <a:pt x="672" y="352"/>
                    <a:pt x="698" y="351"/>
                    <a:pt x="725" y="348"/>
                  </a:cubicBezTo>
                  <a:cubicBezTo>
                    <a:pt x="805" y="338"/>
                    <a:pt x="846" y="287"/>
                    <a:pt x="856" y="217"/>
                  </a:cubicBezTo>
                  <a:cubicBezTo>
                    <a:pt x="856" y="147"/>
                    <a:pt x="826" y="86"/>
                    <a:pt x="745" y="66"/>
                  </a:cubicBezTo>
                  <a:cubicBezTo>
                    <a:pt x="606" y="15"/>
                    <a:pt x="462" y="1"/>
                    <a:pt x="317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81" name="Google Shape;2745;p39">
              <a:extLst>
                <a:ext uri="{FF2B5EF4-FFF2-40B4-BE49-F238E27FC236}">
                  <a16:creationId xmlns:a16="http://schemas.microsoft.com/office/drawing/2014/main" id="{1AC589E5-B428-B21C-5D05-F2367DF23FDD}"/>
                </a:ext>
              </a:extLst>
            </p:cNvPr>
            <p:cNvSpPr/>
            <p:nvPr/>
          </p:nvSpPr>
          <p:spPr>
            <a:xfrm>
              <a:off x="6239596" y="1866415"/>
              <a:ext cx="42817" cy="25981"/>
            </a:xfrm>
            <a:custGeom>
              <a:avLst/>
              <a:gdLst/>
              <a:ahLst/>
              <a:cxnLst/>
              <a:rect l="l" t="t" r="r" b="b"/>
              <a:pathLst>
                <a:path w="796" h="483" extrusionOk="0">
                  <a:moveTo>
                    <a:pt x="622" y="0"/>
                  </a:moveTo>
                  <a:cubicBezTo>
                    <a:pt x="613" y="0"/>
                    <a:pt x="603" y="1"/>
                    <a:pt x="594" y="3"/>
                  </a:cubicBezTo>
                  <a:cubicBezTo>
                    <a:pt x="443" y="54"/>
                    <a:pt x="282" y="114"/>
                    <a:pt x="131" y="164"/>
                  </a:cubicBezTo>
                  <a:cubicBezTo>
                    <a:pt x="101" y="174"/>
                    <a:pt x="81" y="194"/>
                    <a:pt x="71" y="204"/>
                  </a:cubicBezTo>
                  <a:cubicBezTo>
                    <a:pt x="0" y="275"/>
                    <a:pt x="0" y="355"/>
                    <a:pt x="71" y="426"/>
                  </a:cubicBezTo>
                  <a:cubicBezTo>
                    <a:pt x="102" y="457"/>
                    <a:pt x="140" y="483"/>
                    <a:pt x="183" y="483"/>
                  </a:cubicBezTo>
                  <a:cubicBezTo>
                    <a:pt x="196" y="483"/>
                    <a:pt x="208" y="481"/>
                    <a:pt x="222" y="476"/>
                  </a:cubicBezTo>
                  <a:cubicBezTo>
                    <a:pt x="373" y="426"/>
                    <a:pt x="524" y="376"/>
                    <a:pt x="675" y="325"/>
                  </a:cubicBezTo>
                  <a:cubicBezTo>
                    <a:pt x="705" y="315"/>
                    <a:pt x="735" y="275"/>
                    <a:pt x="765" y="245"/>
                  </a:cubicBezTo>
                  <a:cubicBezTo>
                    <a:pt x="785" y="225"/>
                    <a:pt x="785" y="194"/>
                    <a:pt x="795" y="174"/>
                  </a:cubicBezTo>
                  <a:cubicBezTo>
                    <a:pt x="786" y="75"/>
                    <a:pt x="705" y="0"/>
                    <a:pt x="622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82" name="Google Shape;2746;p39">
              <a:extLst>
                <a:ext uri="{FF2B5EF4-FFF2-40B4-BE49-F238E27FC236}">
                  <a16:creationId xmlns:a16="http://schemas.microsoft.com/office/drawing/2014/main" id="{E0504A36-9EA4-6391-7770-2CDE55F132F6}"/>
                </a:ext>
              </a:extLst>
            </p:cNvPr>
            <p:cNvSpPr/>
            <p:nvPr/>
          </p:nvSpPr>
          <p:spPr>
            <a:xfrm>
              <a:off x="6353252" y="1779761"/>
              <a:ext cx="34157" cy="37115"/>
            </a:xfrm>
            <a:custGeom>
              <a:avLst/>
              <a:gdLst/>
              <a:ahLst/>
              <a:cxnLst/>
              <a:rect l="l" t="t" r="r" b="b"/>
              <a:pathLst>
                <a:path w="635" h="690" extrusionOk="0">
                  <a:moveTo>
                    <a:pt x="460" y="1"/>
                  </a:moveTo>
                  <a:cubicBezTo>
                    <a:pt x="414" y="1"/>
                    <a:pt x="369" y="18"/>
                    <a:pt x="333" y="54"/>
                  </a:cubicBezTo>
                  <a:cubicBezTo>
                    <a:pt x="252" y="155"/>
                    <a:pt x="172" y="245"/>
                    <a:pt x="91" y="346"/>
                  </a:cubicBezTo>
                  <a:cubicBezTo>
                    <a:pt x="61" y="376"/>
                    <a:pt x="41" y="427"/>
                    <a:pt x="21" y="477"/>
                  </a:cubicBezTo>
                  <a:cubicBezTo>
                    <a:pt x="1" y="527"/>
                    <a:pt x="21" y="568"/>
                    <a:pt x="51" y="618"/>
                  </a:cubicBezTo>
                  <a:cubicBezTo>
                    <a:pt x="91" y="663"/>
                    <a:pt x="136" y="689"/>
                    <a:pt x="182" y="689"/>
                  </a:cubicBezTo>
                  <a:cubicBezTo>
                    <a:pt x="217" y="689"/>
                    <a:pt x="252" y="673"/>
                    <a:pt x="282" y="638"/>
                  </a:cubicBezTo>
                  <a:cubicBezTo>
                    <a:pt x="403" y="507"/>
                    <a:pt x="504" y="366"/>
                    <a:pt x="615" y="225"/>
                  </a:cubicBezTo>
                  <a:cubicBezTo>
                    <a:pt x="625" y="215"/>
                    <a:pt x="625" y="185"/>
                    <a:pt x="635" y="155"/>
                  </a:cubicBezTo>
                  <a:cubicBezTo>
                    <a:pt x="635" y="135"/>
                    <a:pt x="625" y="115"/>
                    <a:pt x="615" y="84"/>
                  </a:cubicBezTo>
                  <a:cubicBezTo>
                    <a:pt x="575" y="29"/>
                    <a:pt x="518" y="1"/>
                    <a:pt x="460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83" name="Google Shape;2747;p39">
              <a:extLst>
                <a:ext uri="{FF2B5EF4-FFF2-40B4-BE49-F238E27FC236}">
                  <a16:creationId xmlns:a16="http://schemas.microsoft.com/office/drawing/2014/main" id="{3FADC244-ECE7-4087-7228-0D36E3B66337}"/>
                </a:ext>
              </a:extLst>
            </p:cNvPr>
            <p:cNvSpPr/>
            <p:nvPr/>
          </p:nvSpPr>
          <p:spPr>
            <a:xfrm>
              <a:off x="6304519" y="1829408"/>
              <a:ext cx="39052" cy="31252"/>
            </a:xfrm>
            <a:custGeom>
              <a:avLst/>
              <a:gdLst/>
              <a:ahLst/>
              <a:cxnLst/>
              <a:rect l="l" t="t" r="r" b="b"/>
              <a:pathLst>
                <a:path w="726" h="581" extrusionOk="0">
                  <a:moveTo>
                    <a:pt x="553" y="0"/>
                  </a:moveTo>
                  <a:cubicBezTo>
                    <a:pt x="532" y="0"/>
                    <a:pt x="509" y="6"/>
                    <a:pt x="484" y="17"/>
                  </a:cubicBezTo>
                  <a:cubicBezTo>
                    <a:pt x="323" y="97"/>
                    <a:pt x="192" y="208"/>
                    <a:pt x="51" y="319"/>
                  </a:cubicBezTo>
                  <a:cubicBezTo>
                    <a:pt x="1" y="359"/>
                    <a:pt x="1" y="419"/>
                    <a:pt x="21" y="480"/>
                  </a:cubicBezTo>
                  <a:cubicBezTo>
                    <a:pt x="41" y="540"/>
                    <a:pt x="102" y="580"/>
                    <a:pt x="182" y="580"/>
                  </a:cubicBezTo>
                  <a:cubicBezTo>
                    <a:pt x="202" y="580"/>
                    <a:pt x="232" y="580"/>
                    <a:pt x="253" y="570"/>
                  </a:cubicBezTo>
                  <a:cubicBezTo>
                    <a:pt x="393" y="470"/>
                    <a:pt x="534" y="369"/>
                    <a:pt x="675" y="269"/>
                  </a:cubicBezTo>
                  <a:cubicBezTo>
                    <a:pt x="726" y="228"/>
                    <a:pt x="705" y="128"/>
                    <a:pt x="655" y="57"/>
                  </a:cubicBezTo>
                  <a:cubicBezTo>
                    <a:pt x="623" y="18"/>
                    <a:pt x="591" y="0"/>
                    <a:pt x="553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84" name="Google Shape;2748;p39">
              <a:extLst>
                <a:ext uri="{FF2B5EF4-FFF2-40B4-BE49-F238E27FC236}">
                  <a16:creationId xmlns:a16="http://schemas.microsoft.com/office/drawing/2014/main" id="{7F68854D-875C-E835-0109-F87B7F92334B}"/>
                </a:ext>
              </a:extLst>
            </p:cNvPr>
            <p:cNvSpPr/>
            <p:nvPr/>
          </p:nvSpPr>
          <p:spPr>
            <a:xfrm>
              <a:off x="5987863" y="1874591"/>
              <a:ext cx="42817" cy="21247"/>
            </a:xfrm>
            <a:custGeom>
              <a:avLst/>
              <a:gdLst/>
              <a:ahLst/>
              <a:cxnLst/>
              <a:rect l="l" t="t" r="r" b="b"/>
              <a:pathLst>
                <a:path w="796" h="395" extrusionOk="0">
                  <a:moveTo>
                    <a:pt x="139" y="0"/>
                  </a:moveTo>
                  <a:cubicBezTo>
                    <a:pt x="89" y="0"/>
                    <a:pt x="48" y="30"/>
                    <a:pt x="31" y="83"/>
                  </a:cubicBezTo>
                  <a:cubicBezTo>
                    <a:pt x="0" y="143"/>
                    <a:pt x="10" y="193"/>
                    <a:pt x="51" y="244"/>
                  </a:cubicBezTo>
                  <a:cubicBezTo>
                    <a:pt x="81" y="294"/>
                    <a:pt x="121" y="324"/>
                    <a:pt x="172" y="334"/>
                  </a:cubicBezTo>
                  <a:cubicBezTo>
                    <a:pt x="282" y="354"/>
                    <a:pt x="413" y="375"/>
                    <a:pt x="494" y="395"/>
                  </a:cubicBezTo>
                  <a:lnTo>
                    <a:pt x="604" y="395"/>
                  </a:lnTo>
                  <a:cubicBezTo>
                    <a:pt x="705" y="385"/>
                    <a:pt x="755" y="354"/>
                    <a:pt x="775" y="284"/>
                  </a:cubicBezTo>
                  <a:cubicBezTo>
                    <a:pt x="795" y="213"/>
                    <a:pt x="765" y="143"/>
                    <a:pt x="675" y="113"/>
                  </a:cubicBezTo>
                  <a:cubicBezTo>
                    <a:pt x="514" y="42"/>
                    <a:pt x="333" y="22"/>
                    <a:pt x="161" y="2"/>
                  </a:cubicBezTo>
                  <a:cubicBezTo>
                    <a:pt x="154" y="1"/>
                    <a:pt x="146" y="0"/>
                    <a:pt x="139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85" name="Google Shape;2749;p39">
              <a:extLst>
                <a:ext uri="{FF2B5EF4-FFF2-40B4-BE49-F238E27FC236}">
                  <a16:creationId xmlns:a16="http://schemas.microsoft.com/office/drawing/2014/main" id="{036730EB-A089-57E6-AD87-C43F93BFE99C}"/>
                </a:ext>
              </a:extLst>
            </p:cNvPr>
            <p:cNvSpPr/>
            <p:nvPr/>
          </p:nvSpPr>
          <p:spPr>
            <a:xfrm>
              <a:off x="6508111" y="1739312"/>
              <a:ext cx="25981" cy="34533"/>
            </a:xfrm>
            <a:custGeom>
              <a:avLst/>
              <a:gdLst/>
              <a:ahLst/>
              <a:cxnLst/>
              <a:rect l="l" t="t" r="r" b="b"/>
              <a:pathLst>
                <a:path w="483" h="642" extrusionOk="0">
                  <a:moveTo>
                    <a:pt x="281" y="0"/>
                  </a:moveTo>
                  <a:cubicBezTo>
                    <a:pt x="275" y="0"/>
                    <a:pt x="268" y="1"/>
                    <a:pt x="262" y="1"/>
                  </a:cubicBezTo>
                  <a:cubicBezTo>
                    <a:pt x="242" y="1"/>
                    <a:pt x="201" y="11"/>
                    <a:pt x="181" y="51"/>
                  </a:cubicBezTo>
                  <a:cubicBezTo>
                    <a:pt x="111" y="182"/>
                    <a:pt x="40" y="323"/>
                    <a:pt x="10" y="474"/>
                  </a:cubicBezTo>
                  <a:cubicBezTo>
                    <a:pt x="0" y="535"/>
                    <a:pt x="50" y="595"/>
                    <a:pt x="121" y="625"/>
                  </a:cubicBezTo>
                  <a:cubicBezTo>
                    <a:pt x="142" y="636"/>
                    <a:pt x="165" y="642"/>
                    <a:pt x="188" y="642"/>
                  </a:cubicBezTo>
                  <a:cubicBezTo>
                    <a:pt x="228" y="642"/>
                    <a:pt x="266" y="624"/>
                    <a:pt x="292" y="585"/>
                  </a:cubicBezTo>
                  <a:cubicBezTo>
                    <a:pt x="372" y="464"/>
                    <a:pt x="433" y="333"/>
                    <a:pt x="463" y="192"/>
                  </a:cubicBezTo>
                  <a:cubicBezTo>
                    <a:pt x="482" y="96"/>
                    <a:pt x="410" y="0"/>
                    <a:pt x="281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86" name="Google Shape;2750;p39">
              <a:extLst>
                <a:ext uri="{FF2B5EF4-FFF2-40B4-BE49-F238E27FC236}">
                  <a16:creationId xmlns:a16="http://schemas.microsoft.com/office/drawing/2014/main" id="{DEDCC203-3370-CFE3-50FF-2584B10B1F70}"/>
                </a:ext>
              </a:extLst>
            </p:cNvPr>
            <p:cNvSpPr/>
            <p:nvPr/>
          </p:nvSpPr>
          <p:spPr>
            <a:xfrm>
              <a:off x="6529196" y="1677024"/>
              <a:ext cx="21731" cy="31951"/>
            </a:xfrm>
            <a:custGeom>
              <a:avLst/>
              <a:gdLst/>
              <a:ahLst/>
              <a:cxnLst/>
              <a:rect l="l" t="t" r="r" b="b"/>
              <a:pathLst>
                <a:path w="404" h="594" extrusionOk="0">
                  <a:moveTo>
                    <a:pt x="234" y="1"/>
                  </a:moveTo>
                  <a:cubicBezTo>
                    <a:pt x="179" y="1"/>
                    <a:pt x="134" y="34"/>
                    <a:pt x="111" y="102"/>
                  </a:cubicBezTo>
                  <a:cubicBezTo>
                    <a:pt x="71" y="203"/>
                    <a:pt x="41" y="324"/>
                    <a:pt x="11" y="435"/>
                  </a:cubicBezTo>
                  <a:cubicBezTo>
                    <a:pt x="1" y="485"/>
                    <a:pt x="21" y="535"/>
                    <a:pt x="61" y="565"/>
                  </a:cubicBezTo>
                  <a:cubicBezTo>
                    <a:pt x="90" y="583"/>
                    <a:pt x="123" y="594"/>
                    <a:pt x="157" y="594"/>
                  </a:cubicBezTo>
                  <a:cubicBezTo>
                    <a:pt x="181" y="594"/>
                    <a:pt x="207" y="588"/>
                    <a:pt x="232" y="575"/>
                  </a:cubicBezTo>
                  <a:cubicBezTo>
                    <a:pt x="262" y="555"/>
                    <a:pt x="302" y="525"/>
                    <a:pt x="313" y="485"/>
                  </a:cubicBezTo>
                  <a:cubicBezTo>
                    <a:pt x="373" y="394"/>
                    <a:pt x="403" y="294"/>
                    <a:pt x="403" y="183"/>
                  </a:cubicBezTo>
                  <a:cubicBezTo>
                    <a:pt x="403" y="173"/>
                    <a:pt x="403" y="163"/>
                    <a:pt x="403" y="153"/>
                  </a:cubicBezTo>
                  <a:cubicBezTo>
                    <a:pt x="393" y="72"/>
                    <a:pt x="363" y="22"/>
                    <a:pt x="292" y="12"/>
                  </a:cubicBezTo>
                  <a:cubicBezTo>
                    <a:pt x="272" y="4"/>
                    <a:pt x="253" y="1"/>
                    <a:pt x="234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87" name="Google Shape;2751;p39">
              <a:extLst>
                <a:ext uri="{FF2B5EF4-FFF2-40B4-BE49-F238E27FC236}">
                  <a16:creationId xmlns:a16="http://schemas.microsoft.com/office/drawing/2014/main" id="{8E92C564-5D9F-13D4-6069-6C0C5EF3E279}"/>
                </a:ext>
              </a:extLst>
            </p:cNvPr>
            <p:cNvSpPr/>
            <p:nvPr/>
          </p:nvSpPr>
          <p:spPr>
            <a:xfrm>
              <a:off x="6459378" y="1867330"/>
              <a:ext cx="23883" cy="31037"/>
            </a:xfrm>
            <a:custGeom>
              <a:avLst/>
              <a:gdLst/>
              <a:ahLst/>
              <a:cxnLst/>
              <a:rect l="l" t="t" r="r" b="b"/>
              <a:pathLst>
                <a:path w="444" h="577" extrusionOk="0">
                  <a:moveTo>
                    <a:pt x="284" y="0"/>
                  </a:moveTo>
                  <a:cubicBezTo>
                    <a:pt x="234" y="0"/>
                    <a:pt x="183" y="29"/>
                    <a:pt x="151" y="77"/>
                  </a:cubicBezTo>
                  <a:cubicBezTo>
                    <a:pt x="91" y="167"/>
                    <a:pt x="51" y="268"/>
                    <a:pt x="20" y="369"/>
                  </a:cubicBezTo>
                  <a:cubicBezTo>
                    <a:pt x="0" y="449"/>
                    <a:pt x="41" y="520"/>
                    <a:pt x="111" y="560"/>
                  </a:cubicBezTo>
                  <a:cubicBezTo>
                    <a:pt x="136" y="571"/>
                    <a:pt x="163" y="576"/>
                    <a:pt x="189" y="576"/>
                  </a:cubicBezTo>
                  <a:cubicBezTo>
                    <a:pt x="235" y="576"/>
                    <a:pt x="280" y="558"/>
                    <a:pt x="312" y="520"/>
                  </a:cubicBezTo>
                  <a:cubicBezTo>
                    <a:pt x="383" y="419"/>
                    <a:pt x="413" y="288"/>
                    <a:pt x="433" y="198"/>
                  </a:cubicBezTo>
                  <a:lnTo>
                    <a:pt x="443" y="198"/>
                  </a:lnTo>
                  <a:cubicBezTo>
                    <a:pt x="443" y="97"/>
                    <a:pt x="383" y="16"/>
                    <a:pt x="322" y="6"/>
                  </a:cubicBezTo>
                  <a:cubicBezTo>
                    <a:pt x="310" y="2"/>
                    <a:pt x="297" y="0"/>
                    <a:pt x="284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88" name="Google Shape;2752;p39">
              <a:extLst>
                <a:ext uri="{FF2B5EF4-FFF2-40B4-BE49-F238E27FC236}">
                  <a16:creationId xmlns:a16="http://schemas.microsoft.com/office/drawing/2014/main" id="{4AF3F6AA-3DE1-4FE0-77AB-3E4F4E2385E1}"/>
                </a:ext>
              </a:extLst>
            </p:cNvPr>
            <p:cNvSpPr/>
            <p:nvPr/>
          </p:nvSpPr>
          <p:spPr>
            <a:xfrm>
              <a:off x="6481001" y="1812034"/>
              <a:ext cx="23883" cy="31682"/>
            </a:xfrm>
            <a:custGeom>
              <a:avLst/>
              <a:gdLst/>
              <a:ahLst/>
              <a:cxnLst/>
              <a:rect l="l" t="t" r="r" b="b"/>
              <a:pathLst>
                <a:path w="444" h="589" extrusionOk="0">
                  <a:moveTo>
                    <a:pt x="288" y="1"/>
                  </a:moveTo>
                  <a:cubicBezTo>
                    <a:pt x="231" y="1"/>
                    <a:pt x="183" y="27"/>
                    <a:pt x="152" y="88"/>
                  </a:cubicBezTo>
                  <a:cubicBezTo>
                    <a:pt x="81" y="189"/>
                    <a:pt x="41" y="300"/>
                    <a:pt x="11" y="410"/>
                  </a:cubicBezTo>
                  <a:cubicBezTo>
                    <a:pt x="1" y="481"/>
                    <a:pt x="41" y="541"/>
                    <a:pt x="112" y="571"/>
                  </a:cubicBezTo>
                  <a:cubicBezTo>
                    <a:pt x="130" y="583"/>
                    <a:pt x="151" y="588"/>
                    <a:pt x="171" y="588"/>
                  </a:cubicBezTo>
                  <a:cubicBezTo>
                    <a:pt x="206" y="588"/>
                    <a:pt x="241" y="573"/>
                    <a:pt x="273" y="541"/>
                  </a:cubicBezTo>
                  <a:cubicBezTo>
                    <a:pt x="363" y="441"/>
                    <a:pt x="413" y="320"/>
                    <a:pt x="434" y="219"/>
                  </a:cubicBezTo>
                  <a:lnTo>
                    <a:pt x="444" y="219"/>
                  </a:lnTo>
                  <a:cubicBezTo>
                    <a:pt x="444" y="98"/>
                    <a:pt x="413" y="28"/>
                    <a:pt x="343" y="8"/>
                  </a:cubicBezTo>
                  <a:cubicBezTo>
                    <a:pt x="324" y="3"/>
                    <a:pt x="306" y="1"/>
                    <a:pt x="288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89" name="Google Shape;2753;p39">
              <a:extLst>
                <a:ext uri="{FF2B5EF4-FFF2-40B4-BE49-F238E27FC236}">
                  <a16:creationId xmlns:a16="http://schemas.microsoft.com/office/drawing/2014/main" id="{1779B435-8562-B8DB-3D86-A5947CB129E6}"/>
                </a:ext>
              </a:extLst>
            </p:cNvPr>
            <p:cNvSpPr/>
            <p:nvPr/>
          </p:nvSpPr>
          <p:spPr>
            <a:xfrm>
              <a:off x="5922886" y="1179960"/>
              <a:ext cx="160832" cy="143028"/>
            </a:xfrm>
            <a:custGeom>
              <a:avLst/>
              <a:gdLst/>
              <a:ahLst/>
              <a:cxnLst/>
              <a:rect l="l" t="t" r="r" b="b"/>
              <a:pathLst>
                <a:path w="2990" h="2659" extrusionOk="0">
                  <a:moveTo>
                    <a:pt x="1495" y="1"/>
                  </a:moveTo>
                  <a:cubicBezTo>
                    <a:pt x="935" y="1"/>
                    <a:pt x="410" y="353"/>
                    <a:pt x="232" y="920"/>
                  </a:cubicBezTo>
                  <a:cubicBezTo>
                    <a:pt x="1" y="1614"/>
                    <a:pt x="383" y="2369"/>
                    <a:pt x="1078" y="2590"/>
                  </a:cubicBezTo>
                  <a:cubicBezTo>
                    <a:pt x="1217" y="2636"/>
                    <a:pt x="1358" y="2658"/>
                    <a:pt x="1497" y="2658"/>
                  </a:cubicBezTo>
                  <a:cubicBezTo>
                    <a:pt x="2057" y="2658"/>
                    <a:pt x="2573" y="2302"/>
                    <a:pt x="2758" y="1745"/>
                  </a:cubicBezTo>
                  <a:cubicBezTo>
                    <a:pt x="2990" y="1041"/>
                    <a:pt x="2607" y="296"/>
                    <a:pt x="1903" y="64"/>
                  </a:cubicBezTo>
                  <a:cubicBezTo>
                    <a:pt x="1768" y="21"/>
                    <a:pt x="1630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90" name="Google Shape;2754;p39">
              <a:extLst>
                <a:ext uri="{FF2B5EF4-FFF2-40B4-BE49-F238E27FC236}">
                  <a16:creationId xmlns:a16="http://schemas.microsoft.com/office/drawing/2014/main" id="{180DD51D-4E08-4B6B-095B-4627EB087DF7}"/>
                </a:ext>
              </a:extLst>
            </p:cNvPr>
            <p:cNvSpPr/>
            <p:nvPr/>
          </p:nvSpPr>
          <p:spPr>
            <a:xfrm>
              <a:off x="5954836" y="1206801"/>
              <a:ext cx="93164" cy="83159"/>
            </a:xfrm>
            <a:custGeom>
              <a:avLst/>
              <a:gdLst/>
              <a:ahLst/>
              <a:cxnLst/>
              <a:rect l="l" t="t" r="r" b="b"/>
              <a:pathLst>
                <a:path w="1732" h="1546" extrusionOk="0">
                  <a:moveTo>
                    <a:pt x="870" y="1"/>
                  </a:moveTo>
                  <a:cubicBezTo>
                    <a:pt x="544" y="1"/>
                    <a:pt x="237" y="207"/>
                    <a:pt x="131" y="531"/>
                  </a:cubicBezTo>
                  <a:cubicBezTo>
                    <a:pt x="1" y="934"/>
                    <a:pt x="222" y="1367"/>
                    <a:pt x="624" y="1508"/>
                  </a:cubicBezTo>
                  <a:cubicBezTo>
                    <a:pt x="703" y="1533"/>
                    <a:pt x="782" y="1545"/>
                    <a:pt x="861" y="1545"/>
                  </a:cubicBezTo>
                  <a:cubicBezTo>
                    <a:pt x="1187" y="1545"/>
                    <a:pt x="1495" y="1337"/>
                    <a:pt x="1601" y="1005"/>
                  </a:cubicBezTo>
                  <a:cubicBezTo>
                    <a:pt x="1732" y="602"/>
                    <a:pt x="1510" y="169"/>
                    <a:pt x="1108" y="38"/>
                  </a:cubicBezTo>
                  <a:cubicBezTo>
                    <a:pt x="1029" y="13"/>
                    <a:pt x="949" y="1"/>
                    <a:pt x="870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91" name="Google Shape;2755;p39">
              <a:extLst>
                <a:ext uri="{FF2B5EF4-FFF2-40B4-BE49-F238E27FC236}">
                  <a16:creationId xmlns:a16="http://schemas.microsoft.com/office/drawing/2014/main" id="{053FBC81-B5E4-1AD0-3F40-C09D2CB33775}"/>
                </a:ext>
              </a:extLst>
            </p:cNvPr>
            <p:cNvSpPr/>
            <p:nvPr/>
          </p:nvSpPr>
          <p:spPr>
            <a:xfrm>
              <a:off x="6117763" y="1223583"/>
              <a:ext cx="160294" cy="143243"/>
            </a:xfrm>
            <a:custGeom>
              <a:avLst/>
              <a:gdLst/>
              <a:ahLst/>
              <a:cxnLst/>
              <a:rect l="l" t="t" r="r" b="b"/>
              <a:pathLst>
                <a:path w="2980" h="2663" extrusionOk="0">
                  <a:moveTo>
                    <a:pt x="1488" y="1"/>
                  </a:moveTo>
                  <a:cubicBezTo>
                    <a:pt x="930" y="1"/>
                    <a:pt x="408" y="359"/>
                    <a:pt x="222" y="924"/>
                  </a:cubicBezTo>
                  <a:cubicBezTo>
                    <a:pt x="1" y="1618"/>
                    <a:pt x="383" y="2373"/>
                    <a:pt x="1078" y="2595"/>
                  </a:cubicBezTo>
                  <a:cubicBezTo>
                    <a:pt x="1215" y="2640"/>
                    <a:pt x="1355" y="2662"/>
                    <a:pt x="1493" y="2662"/>
                  </a:cubicBezTo>
                  <a:cubicBezTo>
                    <a:pt x="2051" y="2662"/>
                    <a:pt x="2573" y="2306"/>
                    <a:pt x="2758" y="1749"/>
                  </a:cubicBezTo>
                  <a:cubicBezTo>
                    <a:pt x="2980" y="1045"/>
                    <a:pt x="2597" y="300"/>
                    <a:pt x="1903" y="69"/>
                  </a:cubicBezTo>
                  <a:cubicBezTo>
                    <a:pt x="1766" y="23"/>
                    <a:pt x="1626" y="1"/>
                    <a:pt x="1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92" name="Google Shape;2756;p39">
              <a:extLst>
                <a:ext uri="{FF2B5EF4-FFF2-40B4-BE49-F238E27FC236}">
                  <a16:creationId xmlns:a16="http://schemas.microsoft.com/office/drawing/2014/main" id="{73A5C003-5DD5-1D64-B77B-057DB54DE607}"/>
                </a:ext>
              </a:extLst>
            </p:cNvPr>
            <p:cNvSpPr/>
            <p:nvPr/>
          </p:nvSpPr>
          <p:spPr>
            <a:xfrm>
              <a:off x="6150790" y="1253382"/>
              <a:ext cx="93164" cy="83106"/>
            </a:xfrm>
            <a:custGeom>
              <a:avLst/>
              <a:gdLst/>
              <a:ahLst/>
              <a:cxnLst/>
              <a:rect l="l" t="t" r="r" b="b"/>
              <a:pathLst>
                <a:path w="1732" h="1545" extrusionOk="0">
                  <a:moveTo>
                    <a:pt x="867" y="0"/>
                  </a:moveTo>
                  <a:cubicBezTo>
                    <a:pt x="538" y="0"/>
                    <a:pt x="237" y="207"/>
                    <a:pt x="132" y="531"/>
                  </a:cubicBezTo>
                  <a:cubicBezTo>
                    <a:pt x="1" y="934"/>
                    <a:pt x="222" y="1376"/>
                    <a:pt x="625" y="1507"/>
                  </a:cubicBezTo>
                  <a:cubicBezTo>
                    <a:pt x="703" y="1533"/>
                    <a:pt x="783" y="1545"/>
                    <a:pt x="862" y="1545"/>
                  </a:cubicBezTo>
                  <a:cubicBezTo>
                    <a:pt x="1188" y="1545"/>
                    <a:pt x="1496" y="1338"/>
                    <a:pt x="1601" y="1014"/>
                  </a:cubicBezTo>
                  <a:cubicBezTo>
                    <a:pt x="1732" y="601"/>
                    <a:pt x="1510" y="169"/>
                    <a:pt x="1108" y="38"/>
                  </a:cubicBezTo>
                  <a:cubicBezTo>
                    <a:pt x="1027" y="12"/>
                    <a:pt x="946" y="0"/>
                    <a:pt x="867" y="0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93" name="Google Shape;2757;p39">
              <a:extLst>
                <a:ext uri="{FF2B5EF4-FFF2-40B4-BE49-F238E27FC236}">
                  <a16:creationId xmlns:a16="http://schemas.microsoft.com/office/drawing/2014/main" id="{BF5F5D37-1695-31DB-F731-E827B3C1F7A7}"/>
                </a:ext>
              </a:extLst>
            </p:cNvPr>
            <p:cNvSpPr/>
            <p:nvPr/>
          </p:nvSpPr>
          <p:spPr>
            <a:xfrm>
              <a:off x="5934827" y="1296682"/>
              <a:ext cx="79609" cy="66269"/>
            </a:xfrm>
            <a:custGeom>
              <a:avLst/>
              <a:gdLst/>
              <a:ahLst/>
              <a:cxnLst/>
              <a:rect l="l" t="t" r="r" b="b"/>
              <a:pathLst>
                <a:path w="1480" h="1232" extrusionOk="0">
                  <a:moveTo>
                    <a:pt x="674" y="1"/>
                  </a:moveTo>
                  <a:cubicBezTo>
                    <a:pt x="416" y="1"/>
                    <a:pt x="204" y="166"/>
                    <a:pt x="111" y="390"/>
                  </a:cubicBezTo>
                  <a:cubicBezTo>
                    <a:pt x="0" y="682"/>
                    <a:pt x="111" y="1054"/>
                    <a:pt x="473" y="1185"/>
                  </a:cubicBezTo>
                  <a:cubicBezTo>
                    <a:pt x="554" y="1217"/>
                    <a:pt x="638" y="1231"/>
                    <a:pt x="721" y="1231"/>
                  </a:cubicBezTo>
                  <a:cubicBezTo>
                    <a:pt x="1005" y="1231"/>
                    <a:pt x="1273" y="1059"/>
                    <a:pt x="1359" y="833"/>
                  </a:cubicBezTo>
                  <a:cubicBezTo>
                    <a:pt x="1480" y="531"/>
                    <a:pt x="1278" y="179"/>
                    <a:pt x="916" y="48"/>
                  </a:cubicBezTo>
                  <a:cubicBezTo>
                    <a:pt x="832" y="16"/>
                    <a:pt x="751" y="1"/>
                    <a:pt x="674" y="1"/>
                  </a:cubicBezTo>
                  <a:close/>
                </a:path>
              </a:pathLst>
            </a:custGeom>
            <a:solidFill>
              <a:srgbClr val="FF6EA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94" name="Google Shape;2758;p39">
              <a:extLst>
                <a:ext uri="{FF2B5EF4-FFF2-40B4-BE49-F238E27FC236}">
                  <a16:creationId xmlns:a16="http://schemas.microsoft.com/office/drawing/2014/main" id="{2378E843-C530-C102-43DE-792CD44C8D9B}"/>
                </a:ext>
              </a:extLst>
            </p:cNvPr>
            <p:cNvSpPr/>
            <p:nvPr/>
          </p:nvSpPr>
          <p:spPr>
            <a:xfrm>
              <a:off x="6148638" y="1348750"/>
              <a:ext cx="79609" cy="66538"/>
            </a:xfrm>
            <a:custGeom>
              <a:avLst/>
              <a:gdLst/>
              <a:ahLst/>
              <a:cxnLst/>
              <a:rect l="l" t="t" r="r" b="b"/>
              <a:pathLst>
                <a:path w="1480" h="1237" extrusionOk="0">
                  <a:moveTo>
                    <a:pt x="759" y="0"/>
                  </a:moveTo>
                  <a:cubicBezTo>
                    <a:pt x="474" y="0"/>
                    <a:pt x="205" y="172"/>
                    <a:pt x="111" y="398"/>
                  </a:cubicBezTo>
                  <a:cubicBezTo>
                    <a:pt x="0" y="690"/>
                    <a:pt x="192" y="1043"/>
                    <a:pt x="554" y="1183"/>
                  </a:cubicBezTo>
                  <a:cubicBezTo>
                    <a:pt x="639" y="1220"/>
                    <a:pt x="723" y="1236"/>
                    <a:pt x="803" y="1236"/>
                  </a:cubicBezTo>
                  <a:cubicBezTo>
                    <a:pt x="1054" y="1236"/>
                    <a:pt x="1267" y="1073"/>
                    <a:pt x="1359" y="851"/>
                  </a:cubicBezTo>
                  <a:cubicBezTo>
                    <a:pt x="1480" y="549"/>
                    <a:pt x="1359" y="187"/>
                    <a:pt x="1007" y="46"/>
                  </a:cubicBezTo>
                  <a:cubicBezTo>
                    <a:pt x="926" y="15"/>
                    <a:pt x="842" y="0"/>
                    <a:pt x="759" y="0"/>
                  </a:cubicBezTo>
                  <a:close/>
                </a:path>
              </a:pathLst>
            </a:custGeom>
            <a:solidFill>
              <a:srgbClr val="FF6EA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95" name="Google Shape;2759;p39">
              <a:extLst>
                <a:ext uri="{FF2B5EF4-FFF2-40B4-BE49-F238E27FC236}">
                  <a16:creationId xmlns:a16="http://schemas.microsoft.com/office/drawing/2014/main" id="{E1D88369-A913-2815-5A00-F062B245D36A}"/>
                </a:ext>
              </a:extLst>
            </p:cNvPr>
            <p:cNvSpPr/>
            <p:nvPr/>
          </p:nvSpPr>
          <p:spPr>
            <a:xfrm>
              <a:off x="6071774" y="1263817"/>
              <a:ext cx="48250" cy="31682"/>
            </a:xfrm>
            <a:custGeom>
              <a:avLst/>
              <a:gdLst/>
              <a:ahLst/>
              <a:cxnLst/>
              <a:rect l="l" t="t" r="r" b="b"/>
              <a:pathLst>
                <a:path w="897" h="589" extrusionOk="0">
                  <a:moveTo>
                    <a:pt x="528" y="1"/>
                  </a:moveTo>
                  <a:cubicBezTo>
                    <a:pt x="322" y="1"/>
                    <a:pt x="67" y="236"/>
                    <a:pt x="10" y="498"/>
                  </a:cubicBezTo>
                  <a:cubicBezTo>
                    <a:pt x="10" y="528"/>
                    <a:pt x="0" y="558"/>
                    <a:pt x="0" y="589"/>
                  </a:cubicBezTo>
                  <a:cubicBezTo>
                    <a:pt x="161" y="537"/>
                    <a:pt x="316" y="514"/>
                    <a:pt x="468" y="514"/>
                  </a:cubicBezTo>
                  <a:cubicBezTo>
                    <a:pt x="610" y="514"/>
                    <a:pt x="749" y="534"/>
                    <a:pt x="886" y="568"/>
                  </a:cubicBezTo>
                  <a:cubicBezTo>
                    <a:pt x="896" y="317"/>
                    <a:pt x="755" y="45"/>
                    <a:pt x="574" y="5"/>
                  </a:cubicBezTo>
                  <a:cubicBezTo>
                    <a:pt x="559" y="2"/>
                    <a:pt x="543" y="1"/>
                    <a:pt x="528" y="1"/>
                  </a:cubicBezTo>
                  <a:close/>
                </a:path>
              </a:pathLst>
            </a:custGeom>
            <a:solidFill>
              <a:srgbClr val="2C3C5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  <p:sp>
          <p:nvSpPr>
            <p:cNvPr id="196" name="Google Shape;2760;p39">
              <a:extLst>
                <a:ext uri="{FF2B5EF4-FFF2-40B4-BE49-F238E27FC236}">
                  <a16:creationId xmlns:a16="http://schemas.microsoft.com/office/drawing/2014/main" id="{AD8D70D5-EB1E-C67D-EDB7-4F90792B83D8}"/>
                </a:ext>
              </a:extLst>
            </p:cNvPr>
            <p:cNvSpPr/>
            <p:nvPr/>
          </p:nvSpPr>
          <p:spPr>
            <a:xfrm>
              <a:off x="6071774" y="1291465"/>
              <a:ext cx="47658" cy="28240"/>
            </a:xfrm>
            <a:custGeom>
              <a:avLst/>
              <a:gdLst/>
              <a:ahLst/>
              <a:cxnLst/>
              <a:rect l="l" t="t" r="r" b="b"/>
              <a:pathLst>
                <a:path w="886" h="525" extrusionOk="0">
                  <a:moveTo>
                    <a:pt x="468" y="0"/>
                  </a:moveTo>
                  <a:cubicBezTo>
                    <a:pt x="316" y="0"/>
                    <a:pt x="161" y="23"/>
                    <a:pt x="0" y="75"/>
                  </a:cubicBezTo>
                  <a:cubicBezTo>
                    <a:pt x="0" y="306"/>
                    <a:pt x="182" y="477"/>
                    <a:pt x="363" y="517"/>
                  </a:cubicBezTo>
                  <a:cubicBezTo>
                    <a:pt x="389" y="522"/>
                    <a:pt x="416" y="525"/>
                    <a:pt x="443" y="525"/>
                  </a:cubicBezTo>
                  <a:cubicBezTo>
                    <a:pt x="632" y="525"/>
                    <a:pt x="823" y="402"/>
                    <a:pt x="876" y="155"/>
                  </a:cubicBezTo>
                  <a:cubicBezTo>
                    <a:pt x="876" y="125"/>
                    <a:pt x="886" y="95"/>
                    <a:pt x="886" y="54"/>
                  </a:cubicBezTo>
                  <a:cubicBezTo>
                    <a:pt x="749" y="20"/>
                    <a:pt x="610" y="0"/>
                    <a:pt x="468" y="0"/>
                  </a:cubicBezTo>
                  <a:close/>
                </a:path>
              </a:pathLst>
            </a:custGeom>
            <a:solidFill>
              <a:srgbClr val="FF6EA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Tx/>
                <a:defRPr/>
              </a:pPr>
              <a:endParaRPr sz="250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03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 animBg="1"/>
      <p:bldP spid="28" grpId="0" animBg="1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DBF8707F-B8E1-CC50-06F5-219F82EAD4EC}"/>
              </a:ext>
            </a:extLst>
          </p:cNvPr>
          <p:cNvSpPr/>
          <p:nvPr/>
        </p:nvSpPr>
        <p:spPr>
          <a:xfrm>
            <a:off x="909617" y="1789854"/>
            <a:ext cx="1438214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Ví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dụ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2072D22-D925-504F-C5CE-4CB227D0AEA1}"/>
                  </a:ext>
                </a:extLst>
              </p:cNvPr>
              <p:cNvSpPr/>
              <p:nvPr/>
            </p:nvSpPr>
            <p:spPr>
              <a:xfrm>
                <a:off x="1270517" y="2326236"/>
                <a:ext cx="1111779" cy="1230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9</m:t>
                          </m:r>
                        </m:den>
                      </m:f>
                      <m:r>
                        <a:rPr lang="en-US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i="0" ker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Times New Roman"/>
                          <a:sym typeface="Arial"/>
                        </a:rPr>
                        <m:t> </m:t>
                      </m:r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2072D22-D925-504F-C5CE-4CB227D0AE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517" y="2326236"/>
                <a:ext cx="1111779" cy="12301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020A716-7694-3827-FDC0-8E621ADAC71E}"/>
                  </a:ext>
                </a:extLst>
              </p:cNvPr>
              <p:cNvSpPr/>
              <p:nvPr/>
            </p:nvSpPr>
            <p:spPr>
              <a:xfrm>
                <a:off x="3556088" y="2533362"/>
                <a:ext cx="975523" cy="808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3</m:t>
                          </m:r>
                        </m:den>
                      </m:f>
                      <m:r>
                        <a:rPr lang="en-US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Calibri"/>
                              <a:cs typeface="Times New Roman"/>
                              <a:sym typeface="Arial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020A716-7694-3827-FDC0-8E621ADAC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88" y="2533362"/>
                <a:ext cx="975523" cy="8081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A394BAC5-F402-5899-4F8B-F6591991BFEE}"/>
              </a:ext>
            </a:extLst>
          </p:cNvPr>
          <p:cNvSpPr/>
          <p:nvPr/>
        </p:nvSpPr>
        <p:spPr>
          <a:xfrm>
            <a:off x="2555847" y="2609948"/>
            <a:ext cx="731520" cy="731520"/>
          </a:xfrm>
          <a:prstGeom prst="ellipse">
            <a:avLst/>
          </a:prstGeom>
          <a:noFill/>
          <a:ln w="38100" cap="flat" cmpd="sng" algn="ctr">
            <a:solidFill>
              <a:srgbClr val="28BBB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sym typeface="Arial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378A6A-CE0B-D04D-77F6-F2F61F88C019}"/>
              </a:ext>
            </a:extLst>
          </p:cNvPr>
          <p:cNvSpPr/>
          <p:nvPr/>
        </p:nvSpPr>
        <p:spPr>
          <a:xfrm>
            <a:off x="2737101" y="2699555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C00000"/>
                </a:solidFill>
                <a:latin typeface="UTM Avo" panose="02040603050506020204" pitchFamily="18"/>
                <a:ea typeface="Calibri"/>
                <a:cs typeface="Times New Roman"/>
                <a:sym typeface="Arial"/>
              </a:rPr>
              <a:t>=</a:t>
            </a:r>
            <a:endParaRPr lang="en-US" sz="1200" b="1" kern="0" dirty="0">
              <a:solidFill>
                <a:srgbClr val="C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2DE77AD-29D9-BC74-D3B9-AC3C0F183233}"/>
                  </a:ext>
                </a:extLst>
              </p:cNvPr>
              <p:cNvSpPr/>
              <p:nvPr/>
            </p:nvSpPr>
            <p:spPr>
              <a:xfrm>
                <a:off x="2138597" y="3711016"/>
                <a:ext cx="4113707" cy="1976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Ta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9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ea typeface="等线"/>
                    <a:cs typeface="Times New Roman"/>
                    <a:sym typeface="Aria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9</m:t>
                        </m:r>
                      </m:den>
                    </m:f>
                  </m:oMath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9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  <a:sym typeface="Arial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2DE77AD-29D9-BC74-D3B9-AC3C0F183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597" y="3711016"/>
                <a:ext cx="4113707" cy="1976375"/>
              </a:xfrm>
              <a:prstGeom prst="rect">
                <a:avLst/>
              </a:prstGeom>
              <a:blipFill>
                <a:blip r:embed="rId5"/>
                <a:stretch>
                  <a:fillRect l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F49F5E3-088E-A220-D0ED-71A3050E2598}"/>
                  </a:ext>
                </a:extLst>
              </p:cNvPr>
              <p:cNvSpPr/>
              <p:nvPr/>
            </p:nvSpPr>
            <p:spPr>
              <a:xfrm>
                <a:off x="2138597" y="5926153"/>
                <a:ext cx="3278772" cy="723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→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9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= 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F49F5E3-088E-A220-D0ED-71A3050E25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597" y="5926153"/>
                <a:ext cx="3278772" cy="723468"/>
              </a:xfrm>
              <a:prstGeom prst="rect">
                <a:avLst/>
              </a:prstGeom>
              <a:blipFill>
                <a:blip r:embed="rId6"/>
                <a:stretch>
                  <a:fillRect l="-3903" b="-10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2">
            <a:extLst>
              <a:ext uri="{FF2B5EF4-FFF2-40B4-BE49-F238E27FC236}">
                <a16:creationId xmlns:a16="http://schemas.microsoft.com/office/drawing/2014/main" id="{9CE6FFAE-56BE-19C1-DE92-20FF3F546D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1142553" flipH="1">
            <a:off x="857181" y="3840358"/>
            <a:ext cx="1096960" cy="5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4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 animBg="1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357C25-DAEE-1AA6-1D61-EF7551439871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2C0D1D-B39E-5CB1-A04E-ADF5A2281E67}"/>
              </a:ext>
            </a:extLst>
          </p:cNvPr>
          <p:cNvSpPr/>
          <p:nvPr/>
        </p:nvSpPr>
        <p:spPr>
          <a:xfrm>
            <a:off x="607206" y="1670207"/>
            <a:ext cx="1797288" cy="5732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/>
              </a:rPr>
              <a:t>tập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</a:rPr>
              <a:t> 5: </a:t>
            </a:r>
            <a:endParaRPr lang="en-US" sz="2400" dirty="0">
              <a:latin typeface="UTM Avo" panose="02040603050506020204" pitchFamily="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F9B562-4C43-408D-5A18-54BA3287AF8E}"/>
                  </a:ext>
                </a:extLst>
              </p:cNvPr>
              <p:cNvSpPr/>
              <p:nvPr/>
            </p:nvSpPr>
            <p:spPr>
              <a:xfrm>
                <a:off x="641128" y="1419565"/>
                <a:ext cx="8238841" cy="2455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608138"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Bác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thợ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mộc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làm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một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cái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hộp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gỗ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hết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giờ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,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làm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một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khay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gỗ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hết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giờ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.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Hỏi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thời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gian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bác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làm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cái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hộp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nhiều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hơn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thời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gian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làm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cái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khay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bao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lâu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?</a:t>
                </a:r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F9B562-4C43-408D-5A18-54BA3287A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28" y="1419565"/>
                <a:ext cx="8238841" cy="2455031"/>
              </a:xfrm>
              <a:prstGeom prst="rect">
                <a:avLst/>
              </a:prstGeom>
              <a:blipFill>
                <a:blip r:embed="rId3"/>
                <a:stretch>
                  <a:fillRect l="-1109" r="-1109" b="-4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3C3928B-6964-B2FF-5088-D62F64CC4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650" y="1650789"/>
            <a:ext cx="3033333" cy="21166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6BF574-6A7C-187F-5A1C-C457E0B94067}"/>
              </a:ext>
            </a:extLst>
          </p:cNvPr>
          <p:cNvSpPr/>
          <p:nvPr/>
        </p:nvSpPr>
        <p:spPr>
          <a:xfrm>
            <a:off x="5354030" y="3874596"/>
            <a:ext cx="148393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u="sng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</a:rPr>
              <a:t>Bài</a:t>
            </a:r>
            <a:r>
              <a:rPr lang="en-US" sz="2400" b="1" i="1" u="sng" dirty="0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</a:rPr>
              <a:t> </a:t>
            </a:r>
            <a:r>
              <a:rPr lang="en-US" sz="2400" b="1" i="1" u="sng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</a:rPr>
              <a:t>giải</a:t>
            </a:r>
            <a:endParaRPr lang="en-US" sz="2400" b="1" i="1" u="sng" dirty="0">
              <a:solidFill>
                <a:srgbClr val="C00000"/>
              </a:solidFill>
              <a:latin typeface="UTM Avo" panose="02040603050506020204" pitchFamily="18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09DF8BA-F35B-172F-5C2D-1DA387DA51EF}"/>
                  </a:ext>
                </a:extLst>
              </p:cNvPr>
              <p:cNvSpPr/>
              <p:nvPr/>
            </p:nvSpPr>
            <p:spPr>
              <a:xfrm>
                <a:off x="1637695" y="4481119"/>
                <a:ext cx="9177867" cy="2348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Thời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gian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làm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cái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hộp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nhiều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hơn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thời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gian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làm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cái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khay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等线"/>
                        <a:cs typeface="Times New Roman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(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giờ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)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ctr"/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Đáp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giờ</a:t>
                </a:r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09DF8BA-F35B-172F-5C2D-1DA387DA51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695" y="4481119"/>
                <a:ext cx="9177867" cy="2348207"/>
              </a:xfrm>
              <a:prstGeom prst="rect">
                <a:avLst/>
              </a:prstGeom>
              <a:blipFill>
                <a:blip r:embed="rId5"/>
                <a:stretch>
                  <a:fillRect b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48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53</TotalTime>
  <Words>496</Words>
  <PresentationFormat>Widescreen</PresentationFormat>
  <Paragraphs>95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UTM Avo</vt:lpstr>
      <vt:lpstr>Cambria Math</vt:lpstr>
      <vt:lpstr>Arial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2023-10-24T04:45:10Z</dcterms:created>
  <dcterms:modified xsi:type="dcterms:W3CDTF">2024-02-07T01:47:27Z</dcterms:modified>
</cp:coreProperties>
</file>