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27" r:id="rId2"/>
    <p:sldId id="328" r:id="rId3"/>
    <p:sldId id="329" r:id="rId4"/>
    <p:sldId id="257" r:id="rId5"/>
    <p:sldId id="330" r:id="rId6"/>
    <p:sldId id="331" r:id="rId7"/>
    <p:sldId id="332" r:id="rId8"/>
    <p:sldId id="353" r:id="rId9"/>
    <p:sldId id="333" r:id="rId10"/>
    <p:sldId id="334" r:id="rId11"/>
    <p:sldId id="335" r:id="rId12"/>
    <p:sldId id="336" r:id="rId13"/>
    <p:sldId id="345" r:id="rId14"/>
    <p:sldId id="354" r:id="rId15"/>
    <p:sldId id="346" r:id="rId16"/>
    <p:sldId id="347" r:id="rId17"/>
    <p:sldId id="348" r:id="rId18"/>
    <p:sldId id="349" r:id="rId19"/>
    <p:sldId id="350" r:id="rId20"/>
    <p:sldId id="342" r:id="rId21"/>
    <p:sldId id="351" r:id="rId22"/>
    <p:sldId id="344" r:id="rId23"/>
    <p:sldId id="321" r:id="rId24"/>
    <p:sldId id="323" r:id="rId25"/>
    <p:sldId id="322" r:id="rId26"/>
    <p:sldId id="317" r:id="rId27"/>
    <p:sldId id="319" r:id="rId28"/>
    <p:sldId id="324" r:id="rId29"/>
    <p:sldId id="325" r:id="rId30"/>
    <p:sldId id="318" r:id="rId31"/>
    <p:sldId id="356" r:id="rId32"/>
    <p:sldId id="303" r:id="rId33"/>
    <p:sldId id="304" r:id="rId34"/>
    <p:sldId id="35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D30DD"/>
    <a:srgbClr val="BCF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58" d="100"/>
          <a:sy n="58" d="100"/>
        </p:scale>
        <p:origin x="-288" y="-28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69D7E5-5E9E-47E6-9AC5-23919DAFECB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C84355D-D627-470F-8F41-B26585C5926B}">
      <dgm:prSet phldrT="[Text]" custT="1"/>
      <dgm:spPr>
        <a:solidFill>
          <a:srgbClr val="F11BAA"/>
        </a:solidFill>
      </dgm:spPr>
      <dgm:t>
        <a:bodyPr/>
        <a:lstStyle/>
        <a:p>
          <a:r>
            <a:rPr lang="en-US" sz="1800" b="1"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Nhóm</a:t>
          </a:r>
          <a:r>
            <a:rPr lang="en-US" sz="1800" b="1" dirty="0" smtClean="0">
              <a:solidFill>
                <a:schemeClr val="bg1"/>
              </a:solidFill>
              <a:latin typeface="Cambria" panose="02040503050406030204" pitchFamily="18" charset="0"/>
              <a:ea typeface="Cambria" panose="02040503050406030204" pitchFamily="18" charset="0"/>
              <a:cs typeface="Tahoma" panose="020B0604030504040204" pitchFamily="34" charset="0"/>
            </a:rPr>
            <a:t> 1, 2, 3, 4</a:t>
          </a:r>
          <a:endParaRPr lang="en-US" sz="1800" b="1" dirty="0">
            <a:solidFill>
              <a:schemeClr val="bg1"/>
            </a:solidFill>
            <a:latin typeface="Cambria" panose="02040503050406030204" pitchFamily="18" charset="0"/>
            <a:ea typeface="Cambria" panose="02040503050406030204" pitchFamily="18" charset="0"/>
            <a:cs typeface="Tahoma" panose="020B0604030504040204" pitchFamily="34" charset="0"/>
          </a:endParaRPr>
        </a:p>
      </dgm:t>
    </dgm:pt>
    <dgm:pt modelId="{BC834975-F2AF-4977-A561-488541459FA5}" type="parTrans" cxnId="{F934766E-1310-4140-A254-A89DC300D9AA}">
      <dgm:prSet/>
      <dgm:spPr/>
      <dgm:t>
        <a:bodyPr/>
        <a:lstStyle/>
        <a:p>
          <a:endParaRPr lang="en-US"/>
        </a:p>
      </dgm:t>
    </dgm:pt>
    <dgm:pt modelId="{20B7BC44-8D6E-49C0-84BC-F489D9660776}" type="sibTrans" cxnId="{F934766E-1310-4140-A254-A89DC300D9AA}">
      <dgm:prSet/>
      <dgm:spPr/>
      <dgm:t>
        <a:bodyPr/>
        <a:lstStyle/>
        <a:p>
          <a:endParaRPr lang="en-US"/>
        </a:p>
      </dgm:t>
    </dgm:pt>
    <dgm:pt modelId="{65F2C0DE-327F-427B-8C65-5C0B228D3EA5}">
      <dgm:prSet phldrT="[Text]" custT="1"/>
      <dgm:spPr>
        <a:solidFill>
          <a:srgbClr val="92D050"/>
        </a:solidFill>
      </dgm:spPr>
      <dgm:t>
        <a:bodyPr/>
        <a:lstStyle/>
        <a:p>
          <a:r>
            <a:rPr lang="en-US" sz="2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1</a:t>
          </a:r>
          <a:endParaRPr lang="en-US" sz="20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CD426A82-BC59-4B88-A9C5-6D6E73570D64}" type="parTrans" cxnId="{4BFA312B-E243-4FFD-A83D-90D969AA4E74}">
      <dgm:prSet/>
      <dgm:spPr/>
      <dgm:t>
        <a:bodyPr/>
        <a:lstStyle/>
        <a:p>
          <a:endParaRPr lang="en-US"/>
        </a:p>
      </dgm:t>
    </dgm:pt>
    <dgm:pt modelId="{CAAD0284-7531-4A7E-9820-C4A8EF134308}" type="sibTrans" cxnId="{4BFA312B-E243-4FFD-A83D-90D969AA4E74}">
      <dgm:prSet/>
      <dgm:spPr/>
      <dgm:t>
        <a:bodyPr/>
        <a:lstStyle/>
        <a:p>
          <a:endParaRPr lang="en-US"/>
        </a:p>
      </dgm:t>
    </dgm:pt>
    <dgm:pt modelId="{71AE8AA7-9BC2-4176-A52D-793F007FA49F}">
      <dgm:prSet phldrT="[Text]" custT="1"/>
      <dgm:spPr>
        <a:solidFill>
          <a:srgbClr val="27E0E9"/>
        </a:solidFill>
      </dgm:spPr>
      <dgm:t>
        <a:bodyPr/>
        <a:lstStyle/>
        <a:p>
          <a:pPr algn="just"/>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Gió</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thổi</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thường</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xuyên</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Tây</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ôn</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đới</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18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7A1259F4-08A5-4C65-932C-2B42884099F9}" type="parTrans" cxnId="{34292B0B-D349-4B81-8DD2-CB0CF55AFDF3}">
      <dgm:prSet/>
      <dgm:spPr/>
      <dgm:t>
        <a:bodyPr/>
        <a:lstStyle/>
        <a:p>
          <a:endParaRPr lang="en-US"/>
        </a:p>
      </dgm:t>
    </dgm:pt>
    <dgm:pt modelId="{00BC42ED-2CFE-4C23-932A-586020874DD8}" type="sibTrans" cxnId="{34292B0B-D349-4B81-8DD2-CB0CF55AFDF3}">
      <dgm:prSet/>
      <dgm:spPr/>
      <dgm:t>
        <a:bodyPr/>
        <a:lstStyle/>
        <a:p>
          <a:endParaRPr lang="en-US"/>
        </a:p>
      </dgm:t>
    </dgm:pt>
    <dgm:pt modelId="{6CFB1BB9-57DB-4A40-8729-A32D7A792CF5}">
      <dgm:prSet phldrT="[Text]" custT="1"/>
      <dgm:spPr>
        <a:solidFill>
          <a:srgbClr val="92D050"/>
        </a:solidFill>
      </dgm:spPr>
      <dgm:t>
        <a:bodyPr/>
        <a:lstStyle/>
        <a:p>
          <a:r>
            <a:rPr lang="en-US" sz="2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2</a:t>
          </a:r>
          <a:endParaRPr lang="en-US" sz="20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300A6C46-3B0E-40DC-9A64-D26FAE6A49C6}" type="parTrans" cxnId="{3676F966-103F-4A04-8BB9-37652EB8C31D}">
      <dgm:prSet/>
      <dgm:spPr/>
      <dgm:t>
        <a:bodyPr/>
        <a:lstStyle/>
        <a:p>
          <a:endParaRPr lang="en-US"/>
        </a:p>
      </dgm:t>
    </dgm:pt>
    <dgm:pt modelId="{809B0B93-49F8-42EF-8F9B-1D622EA9C902}" type="sibTrans" cxnId="{3676F966-103F-4A04-8BB9-37652EB8C31D}">
      <dgm:prSet/>
      <dgm:spPr/>
      <dgm:t>
        <a:bodyPr/>
        <a:lstStyle/>
        <a:p>
          <a:endParaRPr lang="en-US"/>
        </a:p>
      </dgm:t>
    </dgm:pt>
    <dgm:pt modelId="{B718B39D-9535-466D-BA1C-DD567CE03E87}">
      <dgm:prSet phldrT="[Text]" custT="1"/>
      <dgm:spPr>
        <a:solidFill>
          <a:srgbClr val="27E0E9"/>
        </a:solidFill>
      </dgm:spPr>
      <dgm:t>
        <a:bodyPr/>
        <a:lstStyle/>
        <a:p>
          <a:pPr algn="just"/>
          <a:r>
            <a:rPr lang="vi-VN"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Nhiệt độ trung bình năm dưới 20</a:t>
          </a:r>
          <a:r>
            <a:rPr lang="vi-VN" sz="18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 tháng nóng nhất không nhỏ hơn 10</a:t>
          </a:r>
          <a:r>
            <a:rPr lang="vi-VN" sz="18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 các mùa thể hiện rất rõ trong năm. </a:t>
          </a:r>
          <a:endParaRPr lang="en-US" sz="18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D926FC03-1594-4011-A9FF-20D764A1C295}" type="parTrans" cxnId="{3613087D-08B4-4608-8E7C-8070181A4929}">
      <dgm:prSet/>
      <dgm:spPr/>
      <dgm:t>
        <a:bodyPr/>
        <a:lstStyle/>
        <a:p>
          <a:endParaRPr lang="en-US"/>
        </a:p>
      </dgm:t>
    </dgm:pt>
    <dgm:pt modelId="{6211B7B8-4D97-4B1D-82EA-350FF74DCA04}" type="sibTrans" cxnId="{3613087D-08B4-4608-8E7C-8070181A4929}">
      <dgm:prSet/>
      <dgm:spPr/>
      <dgm:t>
        <a:bodyPr/>
        <a:lstStyle/>
        <a:p>
          <a:endParaRPr lang="en-US"/>
        </a:p>
      </dgm:t>
    </dgm:pt>
    <dgm:pt modelId="{C5C0E0B2-2835-44F0-8EE0-D21BF7353577}">
      <dgm:prSet phldrT="[Text]" custT="1"/>
      <dgm:spPr>
        <a:solidFill>
          <a:srgbClr val="27E0E9"/>
        </a:solidFill>
      </dgm:spPr>
      <dgm:t>
        <a:bodyPr/>
        <a:lstStyle/>
        <a:p>
          <a:pPr algn="just"/>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P</a:t>
          </a:r>
          <a:r>
            <a:rPr lang="vi-VN"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hạm vị: khoảng từ chí tuyến Bắc đến vòng cực Bắc và từ chí tuyến Nam đến vòng cực Nam.</a:t>
          </a:r>
          <a:endParaRPr lang="en-US" sz="18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E3793602-3ADA-4D19-9738-62BCC943E85A}" type="sibTrans" cxnId="{7194379D-A0D2-4360-9AB4-C524F3407089}">
      <dgm:prSet/>
      <dgm:spPr/>
      <dgm:t>
        <a:bodyPr/>
        <a:lstStyle/>
        <a:p>
          <a:endParaRPr lang="en-US"/>
        </a:p>
      </dgm:t>
    </dgm:pt>
    <dgm:pt modelId="{CCF5FD4E-3B15-4708-A986-5FBD997FCA2D}" type="parTrans" cxnId="{7194379D-A0D2-4360-9AB4-C524F3407089}">
      <dgm:prSet/>
      <dgm:spPr/>
      <dgm:t>
        <a:bodyPr/>
        <a:lstStyle/>
        <a:p>
          <a:endParaRPr lang="en-US"/>
        </a:p>
      </dgm:t>
    </dgm:pt>
    <dgm:pt modelId="{25B3BB74-B9FB-4495-916D-5F03B7CA8041}">
      <dgm:prSet phldrT="[Text]" custT="1"/>
      <dgm:spPr>
        <a:solidFill>
          <a:srgbClr val="27E0E9"/>
        </a:solidFill>
      </dgm:spPr>
      <dgm:t>
        <a:bodyPr/>
        <a:lstStyle/>
        <a:p>
          <a:pPr algn="just"/>
          <a:r>
            <a:rPr lang="vi-VN"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Lượng mưa trung bình năm từ  500 mm đến trên 1000 mm. </a:t>
          </a:r>
          <a:endParaRPr lang="en-US" sz="18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D1D63054-0B78-4E58-979C-C7D7388A545B}" type="parTrans" cxnId="{F1957757-A2D0-4BF6-8F2B-3ED8957837D3}">
      <dgm:prSet/>
      <dgm:spPr/>
      <dgm:t>
        <a:bodyPr/>
        <a:lstStyle/>
        <a:p>
          <a:endParaRPr lang="en-US"/>
        </a:p>
      </dgm:t>
    </dgm:pt>
    <dgm:pt modelId="{D38624B6-B617-411A-9B55-0FEFCE3DFA08}" type="sibTrans" cxnId="{F1957757-A2D0-4BF6-8F2B-3ED8957837D3}">
      <dgm:prSet/>
      <dgm:spPr/>
      <dgm:t>
        <a:bodyPr/>
        <a:lstStyle/>
        <a:p>
          <a:endParaRPr lang="en-US"/>
        </a:p>
      </dgm:t>
    </dgm:pt>
    <dgm:pt modelId="{B76371B5-B499-4621-882A-64FFBDC66958}" type="pres">
      <dgm:prSet presAssocID="{D869D7E5-5E9E-47E6-9AC5-23919DAFECB4}" presName="diagram" presStyleCnt="0">
        <dgm:presLayoutVars>
          <dgm:chPref val="1"/>
          <dgm:dir/>
          <dgm:animOne val="branch"/>
          <dgm:animLvl val="lvl"/>
          <dgm:resizeHandles val="exact"/>
        </dgm:presLayoutVars>
      </dgm:prSet>
      <dgm:spPr/>
      <dgm:t>
        <a:bodyPr/>
        <a:lstStyle/>
        <a:p>
          <a:endParaRPr lang="en-US"/>
        </a:p>
      </dgm:t>
    </dgm:pt>
    <dgm:pt modelId="{1EDEB1CC-5063-4454-981B-AAAAA63AD0DA}" type="pres">
      <dgm:prSet presAssocID="{1C84355D-D627-470F-8F41-B26585C5926B}" presName="root1" presStyleCnt="0"/>
      <dgm:spPr/>
    </dgm:pt>
    <dgm:pt modelId="{76AD24A5-FF43-4D81-AC78-2C1561632B20}" type="pres">
      <dgm:prSet presAssocID="{1C84355D-D627-470F-8F41-B26585C5926B}" presName="LevelOneTextNode" presStyleLbl="node0" presStyleIdx="0" presStyleCnt="1" custScaleX="73699" custScaleY="72816">
        <dgm:presLayoutVars>
          <dgm:chPref val="3"/>
        </dgm:presLayoutVars>
      </dgm:prSet>
      <dgm:spPr/>
      <dgm:t>
        <a:bodyPr/>
        <a:lstStyle/>
        <a:p>
          <a:endParaRPr lang="en-US"/>
        </a:p>
      </dgm:t>
    </dgm:pt>
    <dgm:pt modelId="{B337024C-579B-47BE-BBB8-1D49E113AC48}" type="pres">
      <dgm:prSet presAssocID="{1C84355D-D627-470F-8F41-B26585C5926B}" presName="level2hierChild" presStyleCnt="0"/>
      <dgm:spPr/>
    </dgm:pt>
    <dgm:pt modelId="{F832FA5A-F333-4BB2-B995-F77AC26CE3A9}" type="pres">
      <dgm:prSet presAssocID="{CD426A82-BC59-4B88-A9C5-6D6E73570D64}" presName="conn2-1" presStyleLbl="parChTrans1D2" presStyleIdx="0" presStyleCnt="2"/>
      <dgm:spPr/>
      <dgm:t>
        <a:bodyPr/>
        <a:lstStyle/>
        <a:p>
          <a:endParaRPr lang="en-US"/>
        </a:p>
      </dgm:t>
    </dgm:pt>
    <dgm:pt modelId="{2C753C8F-AD2F-4B60-8ED6-06F729150D93}" type="pres">
      <dgm:prSet presAssocID="{CD426A82-BC59-4B88-A9C5-6D6E73570D64}" presName="connTx" presStyleLbl="parChTrans1D2" presStyleIdx="0" presStyleCnt="2"/>
      <dgm:spPr/>
      <dgm:t>
        <a:bodyPr/>
        <a:lstStyle/>
        <a:p>
          <a:endParaRPr lang="en-US"/>
        </a:p>
      </dgm:t>
    </dgm:pt>
    <dgm:pt modelId="{6A138AF8-4454-4BF7-A59E-800B583E0E7E}" type="pres">
      <dgm:prSet presAssocID="{65F2C0DE-327F-427B-8C65-5C0B228D3EA5}" presName="root2" presStyleCnt="0"/>
      <dgm:spPr/>
    </dgm:pt>
    <dgm:pt modelId="{F3E58597-E495-4C48-B7BB-CF8BEE275613}" type="pres">
      <dgm:prSet presAssocID="{65F2C0DE-327F-427B-8C65-5C0B228D3EA5}" presName="LevelTwoTextNode" presStyleLbl="node2" presStyleIdx="0" presStyleCnt="2" custScaleX="38057" custScaleY="76943">
        <dgm:presLayoutVars>
          <dgm:chPref val="3"/>
        </dgm:presLayoutVars>
      </dgm:prSet>
      <dgm:spPr/>
      <dgm:t>
        <a:bodyPr/>
        <a:lstStyle/>
        <a:p>
          <a:endParaRPr lang="en-US"/>
        </a:p>
      </dgm:t>
    </dgm:pt>
    <dgm:pt modelId="{38724E06-1642-42D4-9E27-E1FC81663F34}" type="pres">
      <dgm:prSet presAssocID="{65F2C0DE-327F-427B-8C65-5C0B228D3EA5}" presName="level3hierChild" presStyleCnt="0"/>
      <dgm:spPr/>
    </dgm:pt>
    <dgm:pt modelId="{AD3E9BE4-C1FD-45E9-8AAC-8C1311199B8A}" type="pres">
      <dgm:prSet presAssocID="{CCF5FD4E-3B15-4708-A986-5FBD997FCA2D}" presName="conn2-1" presStyleLbl="parChTrans1D3" presStyleIdx="0" presStyleCnt="4"/>
      <dgm:spPr/>
      <dgm:t>
        <a:bodyPr/>
        <a:lstStyle/>
        <a:p>
          <a:endParaRPr lang="en-US"/>
        </a:p>
      </dgm:t>
    </dgm:pt>
    <dgm:pt modelId="{2E496A5F-0C73-429E-A10E-0D3274D30DC4}" type="pres">
      <dgm:prSet presAssocID="{CCF5FD4E-3B15-4708-A986-5FBD997FCA2D}" presName="connTx" presStyleLbl="parChTrans1D3" presStyleIdx="0" presStyleCnt="4"/>
      <dgm:spPr/>
      <dgm:t>
        <a:bodyPr/>
        <a:lstStyle/>
        <a:p>
          <a:endParaRPr lang="en-US"/>
        </a:p>
      </dgm:t>
    </dgm:pt>
    <dgm:pt modelId="{9894D311-B372-4361-B331-2A466D53BA7B}" type="pres">
      <dgm:prSet presAssocID="{C5C0E0B2-2835-44F0-8EE0-D21BF7353577}" presName="root2" presStyleCnt="0"/>
      <dgm:spPr/>
    </dgm:pt>
    <dgm:pt modelId="{9740D700-6F7D-4250-A264-8D062B965BEA}" type="pres">
      <dgm:prSet presAssocID="{C5C0E0B2-2835-44F0-8EE0-D21BF7353577}" presName="LevelTwoTextNode" presStyleLbl="node3" presStyleIdx="0" presStyleCnt="4" custScaleX="118442" custScaleY="98977">
        <dgm:presLayoutVars>
          <dgm:chPref val="3"/>
        </dgm:presLayoutVars>
      </dgm:prSet>
      <dgm:spPr/>
      <dgm:t>
        <a:bodyPr/>
        <a:lstStyle/>
        <a:p>
          <a:endParaRPr lang="en-US"/>
        </a:p>
      </dgm:t>
    </dgm:pt>
    <dgm:pt modelId="{DECFF24A-F015-48FE-B2EB-BEA871D605B7}" type="pres">
      <dgm:prSet presAssocID="{C5C0E0B2-2835-44F0-8EE0-D21BF7353577}" presName="level3hierChild" presStyleCnt="0"/>
      <dgm:spPr/>
    </dgm:pt>
    <dgm:pt modelId="{29685996-72F6-4041-9BF3-6498508706E5}" type="pres">
      <dgm:prSet presAssocID="{7A1259F4-08A5-4C65-932C-2B42884099F9}" presName="conn2-1" presStyleLbl="parChTrans1D3" presStyleIdx="1" presStyleCnt="4"/>
      <dgm:spPr/>
      <dgm:t>
        <a:bodyPr/>
        <a:lstStyle/>
        <a:p>
          <a:endParaRPr lang="en-US"/>
        </a:p>
      </dgm:t>
    </dgm:pt>
    <dgm:pt modelId="{23651A1B-E3A6-4957-AA69-5B70A6C6F847}" type="pres">
      <dgm:prSet presAssocID="{7A1259F4-08A5-4C65-932C-2B42884099F9}" presName="connTx" presStyleLbl="parChTrans1D3" presStyleIdx="1" presStyleCnt="4"/>
      <dgm:spPr/>
      <dgm:t>
        <a:bodyPr/>
        <a:lstStyle/>
        <a:p>
          <a:endParaRPr lang="en-US"/>
        </a:p>
      </dgm:t>
    </dgm:pt>
    <dgm:pt modelId="{1475F247-51D8-4F19-8C99-319012843667}" type="pres">
      <dgm:prSet presAssocID="{71AE8AA7-9BC2-4176-A52D-793F007FA49F}" presName="root2" presStyleCnt="0"/>
      <dgm:spPr/>
    </dgm:pt>
    <dgm:pt modelId="{6C30EA7B-EE4B-47CA-A526-84FDCC1EBAB0}" type="pres">
      <dgm:prSet presAssocID="{71AE8AA7-9BC2-4176-A52D-793F007FA49F}" presName="LevelTwoTextNode" presStyleLbl="node3" presStyleIdx="1" presStyleCnt="4" custScaleX="118528" custScaleY="60919">
        <dgm:presLayoutVars>
          <dgm:chPref val="3"/>
        </dgm:presLayoutVars>
      </dgm:prSet>
      <dgm:spPr/>
      <dgm:t>
        <a:bodyPr/>
        <a:lstStyle/>
        <a:p>
          <a:endParaRPr lang="en-US"/>
        </a:p>
      </dgm:t>
    </dgm:pt>
    <dgm:pt modelId="{04B21F1F-510A-4D49-9FCB-402C7BD3D35A}" type="pres">
      <dgm:prSet presAssocID="{71AE8AA7-9BC2-4176-A52D-793F007FA49F}" presName="level3hierChild" presStyleCnt="0"/>
      <dgm:spPr/>
    </dgm:pt>
    <dgm:pt modelId="{2F15415C-2A74-4A1D-9806-ABA73D6BB6F7}" type="pres">
      <dgm:prSet presAssocID="{300A6C46-3B0E-40DC-9A64-D26FAE6A49C6}" presName="conn2-1" presStyleLbl="parChTrans1D2" presStyleIdx="1" presStyleCnt="2"/>
      <dgm:spPr/>
      <dgm:t>
        <a:bodyPr/>
        <a:lstStyle/>
        <a:p>
          <a:endParaRPr lang="en-US"/>
        </a:p>
      </dgm:t>
    </dgm:pt>
    <dgm:pt modelId="{ED5D053E-8089-4C16-9139-807A451403A6}" type="pres">
      <dgm:prSet presAssocID="{300A6C46-3B0E-40DC-9A64-D26FAE6A49C6}" presName="connTx" presStyleLbl="parChTrans1D2" presStyleIdx="1" presStyleCnt="2"/>
      <dgm:spPr/>
      <dgm:t>
        <a:bodyPr/>
        <a:lstStyle/>
        <a:p>
          <a:endParaRPr lang="en-US"/>
        </a:p>
      </dgm:t>
    </dgm:pt>
    <dgm:pt modelId="{1D782FC5-5CBF-431A-8116-DE7226B12385}" type="pres">
      <dgm:prSet presAssocID="{6CFB1BB9-57DB-4A40-8729-A32D7A792CF5}" presName="root2" presStyleCnt="0"/>
      <dgm:spPr/>
    </dgm:pt>
    <dgm:pt modelId="{98F273F4-209E-40C7-B66D-1F800954408E}" type="pres">
      <dgm:prSet presAssocID="{6CFB1BB9-57DB-4A40-8729-A32D7A792CF5}" presName="LevelTwoTextNode" presStyleLbl="node2" presStyleIdx="1" presStyleCnt="2" custScaleX="38058" custScaleY="72721">
        <dgm:presLayoutVars>
          <dgm:chPref val="3"/>
        </dgm:presLayoutVars>
      </dgm:prSet>
      <dgm:spPr/>
      <dgm:t>
        <a:bodyPr/>
        <a:lstStyle/>
        <a:p>
          <a:endParaRPr lang="en-US"/>
        </a:p>
      </dgm:t>
    </dgm:pt>
    <dgm:pt modelId="{E92CB68C-072B-425A-A048-260A8F53A5E2}" type="pres">
      <dgm:prSet presAssocID="{6CFB1BB9-57DB-4A40-8729-A32D7A792CF5}" presName="level3hierChild" presStyleCnt="0"/>
      <dgm:spPr/>
    </dgm:pt>
    <dgm:pt modelId="{02046AE4-F5CF-4C93-B4F1-82CF0E86A23B}" type="pres">
      <dgm:prSet presAssocID="{D926FC03-1594-4011-A9FF-20D764A1C295}" presName="conn2-1" presStyleLbl="parChTrans1D3" presStyleIdx="2" presStyleCnt="4"/>
      <dgm:spPr/>
      <dgm:t>
        <a:bodyPr/>
        <a:lstStyle/>
        <a:p>
          <a:endParaRPr lang="en-US"/>
        </a:p>
      </dgm:t>
    </dgm:pt>
    <dgm:pt modelId="{D9246615-CD69-4860-A2C2-650A32E32E31}" type="pres">
      <dgm:prSet presAssocID="{D926FC03-1594-4011-A9FF-20D764A1C295}" presName="connTx" presStyleLbl="parChTrans1D3" presStyleIdx="2" presStyleCnt="4"/>
      <dgm:spPr/>
      <dgm:t>
        <a:bodyPr/>
        <a:lstStyle/>
        <a:p>
          <a:endParaRPr lang="en-US"/>
        </a:p>
      </dgm:t>
    </dgm:pt>
    <dgm:pt modelId="{AD0E3F84-C581-4A61-A379-27331574B296}" type="pres">
      <dgm:prSet presAssocID="{B718B39D-9535-466D-BA1C-DD567CE03E87}" presName="root2" presStyleCnt="0"/>
      <dgm:spPr/>
    </dgm:pt>
    <dgm:pt modelId="{D5D08963-475A-40BE-A52F-40B23F4611C9}" type="pres">
      <dgm:prSet presAssocID="{B718B39D-9535-466D-BA1C-DD567CE03E87}" presName="LevelTwoTextNode" presStyleLbl="node3" presStyleIdx="2" presStyleCnt="4" custScaleX="118804" custScaleY="104170">
        <dgm:presLayoutVars>
          <dgm:chPref val="3"/>
        </dgm:presLayoutVars>
      </dgm:prSet>
      <dgm:spPr/>
      <dgm:t>
        <a:bodyPr/>
        <a:lstStyle/>
        <a:p>
          <a:endParaRPr lang="en-US"/>
        </a:p>
      </dgm:t>
    </dgm:pt>
    <dgm:pt modelId="{A2B847A4-C6CC-4129-B93B-907FBD499170}" type="pres">
      <dgm:prSet presAssocID="{B718B39D-9535-466D-BA1C-DD567CE03E87}" presName="level3hierChild" presStyleCnt="0"/>
      <dgm:spPr/>
    </dgm:pt>
    <dgm:pt modelId="{826B65CC-8CB7-40C9-88C7-00E5915A4814}" type="pres">
      <dgm:prSet presAssocID="{D1D63054-0B78-4E58-979C-C7D7388A545B}" presName="conn2-1" presStyleLbl="parChTrans1D3" presStyleIdx="3" presStyleCnt="4"/>
      <dgm:spPr/>
      <dgm:t>
        <a:bodyPr/>
        <a:lstStyle/>
        <a:p>
          <a:endParaRPr lang="en-US"/>
        </a:p>
      </dgm:t>
    </dgm:pt>
    <dgm:pt modelId="{02FDCD05-38D9-476A-A0A7-31734256BFEA}" type="pres">
      <dgm:prSet presAssocID="{D1D63054-0B78-4E58-979C-C7D7388A545B}" presName="connTx" presStyleLbl="parChTrans1D3" presStyleIdx="3" presStyleCnt="4"/>
      <dgm:spPr/>
      <dgm:t>
        <a:bodyPr/>
        <a:lstStyle/>
        <a:p>
          <a:endParaRPr lang="en-US"/>
        </a:p>
      </dgm:t>
    </dgm:pt>
    <dgm:pt modelId="{4D4912A4-64E5-47D5-A830-62342E2AE23E}" type="pres">
      <dgm:prSet presAssocID="{25B3BB74-B9FB-4495-916D-5F03B7CA8041}" presName="root2" presStyleCnt="0"/>
      <dgm:spPr/>
    </dgm:pt>
    <dgm:pt modelId="{C7D392F2-C699-4E08-AB62-4317F8A86DDE}" type="pres">
      <dgm:prSet presAssocID="{25B3BB74-B9FB-4495-916D-5F03B7CA8041}" presName="LevelTwoTextNode" presStyleLbl="node3" presStyleIdx="3" presStyleCnt="4" custScaleX="118804" custScaleY="79291">
        <dgm:presLayoutVars>
          <dgm:chPref val="3"/>
        </dgm:presLayoutVars>
      </dgm:prSet>
      <dgm:spPr/>
      <dgm:t>
        <a:bodyPr/>
        <a:lstStyle/>
        <a:p>
          <a:endParaRPr lang="en-US"/>
        </a:p>
      </dgm:t>
    </dgm:pt>
    <dgm:pt modelId="{4BB7C0B2-A7B3-4788-AFA3-EBC4907C0CC4}" type="pres">
      <dgm:prSet presAssocID="{25B3BB74-B9FB-4495-916D-5F03B7CA8041}" presName="level3hierChild" presStyleCnt="0"/>
      <dgm:spPr/>
    </dgm:pt>
  </dgm:ptLst>
  <dgm:cxnLst>
    <dgm:cxn modelId="{8041E9D1-C150-477A-B228-9DD715E7C01B}" type="presOf" srcId="{C5C0E0B2-2835-44F0-8EE0-D21BF7353577}" destId="{9740D700-6F7D-4250-A264-8D062B965BEA}" srcOrd="0" destOrd="0" presId="urn:microsoft.com/office/officeart/2005/8/layout/hierarchy2"/>
    <dgm:cxn modelId="{2EF71FA1-32F9-49A9-9CAA-3A7C7DEA3E02}" type="presOf" srcId="{D926FC03-1594-4011-A9FF-20D764A1C295}" destId="{02046AE4-F5CF-4C93-B4F1-82CF0E86A23B}" srcOrd="0" destOrd="0" presId="urn:microsoft.com/office/officeart/2005/8/layout/hierarchy2"/>
    <dgm:cxn modelId="{2461F2EE-F0E6-4898-867A-438A25DC4E49}" type="presOf" srcId="{300A6C46-3B0E-40DC-9A64-D26FAE6A49C6}" destId="{ED5D053E-8089-4C16-9139-807A451403A6}" srcOrd="1" destOrd="0" presId="urn:microsoft.com/office/officeart/2005/8/layout/hierarchy2"/>
    <dgm:cxn modelId="{9FDB5152-87E3-4380-B21F-1B83FC7346BB}" type="presOf" srcId="{6CFB1BB9-57DB-4A40-8729-A32D7A792CF5}" destId="{98F273F4-209E-40C7-B66D-1F800954408E}" srcOrd="0" destOrd="0" presId="urn:microsoft.com/office/officeart/2005/8/layout/hierarchy2"/>
    <dgm:cxn modelId="{05218341-00A4-4947-93D8-5B448CF01B74}" type="presOf" srcId="{D926FC03-1594-4011-A9FF-20D764A1C295}" destId="{D9246615-CD69-4860-A2C2-650A32E32E31}" srcOrd="1" destOrd="0" presId="urn:microsoft.com/office/officeart/2005/8/layout/hierarchy2"/>
    <dgm:cxn modelId="{F934766E-1310-4140-A254-A89DC300D9AA}" srcId="{D869D7E5-5E9E-47E6-9AC5-23919DAFECB4}" destId="{1C84355D-D627-470F-8F41-B26585C5926B}" srcOrd="0" destOrd="0" parTransId="{BC834975-F2AF-4977-A561-488541459FA5}" sibTransId="{20B7BC44-8D6E-49C0-84BC-F489D9660776}"/>
    <dgm:cxn modelId="{CDEC0A44-E374-466E-AFDD-24A5A3EE95FD}" type="presOf" srcId="{65F2C0DE-327F-427B-8C65-5C0B228D3EA5}" destId="{F3E58597-E495-4C48-B7BB-CF8BEE275613}" srcOrd="0" destOrd="0" presId="urn:microsoft.com/office/officeart/2005/8/layout/hierarchy2"/>
    <dgm:cxn modelId="{2CFA2006-9FFA-4C63-8F3E-36C6D69EBCF8}" type="presOf" srcId="{CCF5FD4E-3B15-4708-A986-5FBD997FCA2D}" destId="{AD3E9BE4-C1FD-45E9-8AAC-8C1311199B8A}" srcOrd="0" destOrd="0" presId="urn:microsoft.com/office/officeart/2005/8/layout/hierarchy2"/>
    <dgm:cxn modelId="{EFAF9070-240C-4F10-BE25-8CE7D4585997}" type="presOf" srcId="{D1D63054-0B78-4E58-979C-C7D7388A545B}" destId="{826B65CC-8CB7-40C9-88C7-00E5915A4814}" srcOrd="0" destOrd="0" presId="urn:microsoft.com/office/officeart/2005/8/layout/hierarchy2"/>
    <dgm:cxn modelId="{4BFA312B-E243-4FFD-A83D-90D969AA4E74}" srcId="{1C84355D-D627-470F-8F41-B26585C5926B}" destId="{65F2C0DE-327F-427B-8C65-5C0B228D3EA5}" srcOrd="0" destOrd="0" parTransId="{CD426A82-BC59-4B88-A9C5-6D6E73570D64}" sibTransId="{CAAD0284-7531-4A7E-9820-C4A8EF134308}"/>
    <dgm:cxn modelId="{DF046FEF-CBD3-4CA9-979C-240C11B6A1B6}" type="presOf" srcId="{1C84355D-D627-470F-8F41-B26585C5926B}" destId="{76AD24A5-FF43-4D81-AC78-2C1561632B20}" srcOrd="0" destOrd="0" presId="urn:microsoft.com/office/officeart/2005/8/layout/hierarchy2"/>
    <dgm:cxn modelId="{E8D8E79E-BBA1-4E03-869E-EF7150216862}" type="presOf" srcId="{CD426A82-BC59-4B88-A9C5-6D6E73570D64}" destId="{2C753C8F-AD2F-4B60-8ED6-06F729150D93}" srcOrd="1" destOrd="0" presId="urn:microsoft.com/office/officeart/2005/8/layout/hierarchy2"/>
    <dgm:cxn modelId="{7194379D-A0D2-4360-9AB4-C524F3407089}" srcId="{65F2C0DE-327F-427B-8C65-5C0B228D3EA5}" destId="{C5C0E0B2-2835-44F0-8EE0-D21BF7353577}" srcOrd="0" destOrd="0" parTransId="{CCF5FD4E-3B15-4708-A986-5FBD997FCA2D}" sibTransId="{E3793602-3ADA-4D19-9738-62BCC943E85A}"/>
    <dgm:cxn modelId="{34292B0B-D349-4B81-8DD2-CB0CF55AFDF3}" srcId="{65F2C0DE-327F-427B-8C65-5C0B228D3EA5}" destId="{71AE8AA7-9BC2-4176-A52D-793F007FA49F}" srcOrd="1" destOrd="0" parTransId="{7A1259F4-08A5-4C65-932C-2B42884099F9}" sibTransId="{00BC42ED-2CFE-4C23-932A-586020874DD8}"/>
    <dgm:cxn modelId="{402C8B76-E98D-4532-AF9A-5EA0EDB192C3}" type="presOf" srcId="{CCF5FD4E-3B15-4708-A986-5FBD997FCA2D}" destId="{2E496A5F-0C73-429E-A10E-0D3274D30DC4}" srcOrd="1" destOrd="0" presId="urn:microsoft.com/office/officeart/2005/8/layout/hierarchy2"/>
    <dgm:cxn modelId="{D055F470-8175-467E-962A-A47C27F69FF3}" type="presOf" srcId="{7A1259F4-08A5-4C65-932C-2B42884099F9}" destId="{23651A1B-E3A6-4957-AA69-5B70A6C6F847}" srcOrd="1" destOrd="0" presId="urn:microsoft.com/office/officeart/2005/8/layout/hierarchy2"/>
    <dgm:cxn modelId="{478BD859-59CB-4C4F-B119-2279F905E58A}" type="presOf" srcId="{25B3BB74-B9FB-4495-916D-5F03B7CA8041}" destId="{C7D392F2-C699-4E08-AB62-4317F8A86DDE}" srcOrd="0" destOrd="0" presId="urn:microsoft.com/office/officeart/2005/8/layout/hierarchy2"/>
    <dgm:cxn modelId="{3613087D-08B4-4608-8E7C-8070181A4929}" srcId="{6CFB1BB9-57DB-4A40-8729-A32D7A792CF5}" destId="{B718B39D-9535-466D-BA1C-DD567CE03E87}" srcOrd="0" destOrd="0" parTransId="{D926FC03-1594-4011-A9FF-20D764A1C295}" sibTransId="{6211B7B8-4D97-4B1D-82EA-350FF74DCA04}"/>
    <dgm:cxn modelId="{C1C3B16A-6297-4E0B-A5FA-A4C2CAC5A448}" type="presOf" srcId="{300A6C46-3B0E-40DC-9A64-D26FAE6A49C6}" destId="{2F15415C-2A74-4A1D-9806-ABA73D6BB6F7}" srcOrd="0" destOrd="0" presId="urn:microsoft.com/office/officeart/2005/8/layout/hierarchy2"/>
    <dgm:cxn modelId="{6CC730F2-1708-4C30-B3F7-C1234A1CF541}" type="presOf" srcId="{71AE8AA7-9BC2-4176-A52D-793F007FA49F}" destId="{6C30EA7B-EE4B-47CA-A526-84FDCC1EBAB0}" srcOrd="0" destOrd="0" presId="urn:microsoft.com/office/officeart/2005/8/layout/hierarchy2"/>
    <dgm:cxn modelId="{3676F966-103F-4A04-8BB9-37652EB8C31D}" srcId="{1C84355D-D627-470F-8F41-B26585C5926B}" destId="{6CFB1BB9-57DB-4A40-8729-A32D7A792CF5}" srcOrd="1" destOrd="0" parTransId="{300A6C46-3B0E-40DC-9A64-D26FAE6A49C6}" sibTransId="{809B0B93-49F8-42EF-8F9B-1D622EA9C902}"/>
    <dgm:cxn modelId="{F1957757-A2D0-4BF6-8F2B-3ED8957837D3}" srcId="{6CFB1BB9-57DB-4A40-8729-A32D7A792CF5}" destId="{25B3BB74-B9FB-4495-916D-5F03B7CA8041}" srcOrd="1" destOrd="0" parTransId="{D1D63054-0B78-4E58-979C-C7D7388A545B}" sibTransId="{D38624B6-B617-411A-9B55-0FEFCE3DFA08}"/>
    <dgm:cxn modelId="{FD5A5904-5261-49E3-88BF-627687852947}" type="presOf" srcId="{D1D63054-0B78-4E58-979C-C7D7388A545B}" destId="{02FDCD05-38D9-476A-A0A7-31734256BFEA}" srcOrd="1" destOrd="0" presId="urn:microsoft.com/office/officeart/2005/8/layout/hierarchy2"/>
    <dgm:cxn modelId="{490867C5-AE51-4171-BC43-2C56DF32E5C5}" type="presOf" srcId="{D869D7E5-5E9E-47E6-9AC5-23919DAFECB4}" destId="{B76371B5-B499-4621-882A-64FFBDC66958}" srcOrd="0" destOrd="0" presId="urn:microsoft.com/office/officeart/2005/8/layout/hierarchy2"/>
    <dgm:cxn modelId="{5964C3DE-7E03-4D7D-BFD5-8861BB33C64F}" type="presOf" srcId="{B718B39D-9535-466D-BA1C-DD567CE03E87}" destId="{D5D08963-475A-40BE-A52F-40B23F4611C9}" srcOrd="0" destOrd="0" presId="urn:microsoft.com/office/officeart/2005/8/layout/hierarchy2"/>
    <dgm:cxn modelId="{278DF492-7A7B-4FF8-A39C-0B63A936E050}" type="presOf" srcId="{CD426A82-BC59-4B88-A9C5-6D6E73570D64}" destId="{F832FA5A-F333-4BB2-B995-F77AC26CE3A9}" srcOrd="0" destOrd="0" presId="urn:microsoft.com/office/officeart/2005/8/layout/hierarchy2"/>
    <dgm:cxn modelId="{F9816657-D379-4C51-B459-15F36D7A7FF2}" type="presOf" srcId="{7A1259F4-08A5-4C65-932C-2B42884099F9}" destId="{29685996-72F6-4041-9BF3-6498508706E5}" srcOrd="0" destOrd="0" presId="urn:microsoft.com/office/officeart/2005/8/layout/hierarchy2"/>
    <dgm:cxn modelId="{BA65625F-BA14-4DAE-A298-41965AD7A282}" type="presParOf" srcId="{B76371B5-B499-4621-882A-64FFBDC66958}" destId="{1EDEB1CC-5063-4454-981B-AAAAA63AD0DA}" srcOrd="0" destOrd="0" presId="urn:microsoft.com/office/officeart/2005/8/layout/hierarchy2"/>
    <dgm:cxn modelId="{AB643D6A-28C1-4173-98AD-0A8EFC05DCCC}" type="presParOf" srcId="{1EDEB1CC-5063-4454-981B-AAAAA63AD0DA}" destId="{76AD24A5-FF43-4D81-AC78-2C1561632B20}" srcOrd="0" destOrd="0" presId="urn:microsoft.com/office/officeart/2005/8/layout/hierarchy2"/>
    <dgm:cxn modelId="{9898DCD3-622F-4985-96AB-2062653A1F64}" type="presParOf" srcId="{1EDEB1CC-5063-4454-981B-AAAAA63AD0DA}" destId="{B337024C-579B-47BE-BBB8-1D49E113AC48}" srcOrd="1" destOrd="0" presId="urn:microsoft.com/office/officeart/2005/8/layout/hierarchy2"/>
    <dgm:cxn modelId="{85FE06AC-D9EB-4C73-B912-BA6E1D589102}" type="presParOf" srcId="{B337024C-579B-47BE-BBB8-1D49E113AC48}" destId="{F832FA5A-F333-4BB2-B995-F77AC26CE3A9}" srcOrd="0" destOrd="0" presId="urn:microsoft.com/office/officeart/2005/8/layout/hierarchy2"/>
    <dgm:cxn modelId="{A1CAF883-EF45-4772-93E5-7A5A3979401E}" type="presParOf" srcId="{F832FA5A-F333-4BB2-B995-F77AC26CE3A9}" destId="{2C753C8F-AD2F-4B60-8ED6-06F729150D93}" srcOrd="0" destOrd="0" presId="urn:microsoft.com/office/officeart/2005/8/layout/hierarchy2"/>
    <dgm:cxn modelId="{5FD34A87-7578-4DFA-93B1-B95D9674A77E}" type="presParOf" srcId="{B337024C-579B-47BE-BBB8-1D49E113AC48}" destId="{6A138AF8-4454-4BF7-A59E-800B583E0E7E}" srcOrd="1" destOrd="0" presId="urn:microsoft.com/office/officeart/2005/8/layout/hierarchy2"/>
    <dgm:cxn modelId="{3A3FC4DF-436F-4116-A180-31371D926C73}" type="presParOf" srcId="{6A138AF8-4454-4BF7-A59E-800B583E0E7E}" destId="{F3E58597-E495-4C48-B7BB-CF8BEE275613}" srcOrd="0" destOrd="0" presId="urn:microsoft.com/office/officeart/2005/8/layout/hierarchy2"/>
    <dgm:cxn modelId="{88C958AF-AF42-4180-85BC-50210DA91554}" type="presParOf" srcId="{6A138AF8-4454-4BF7-A59E-800B583E0E7E}" destId="{38724E06-1642-42D4-9E27-E1FC81663F34}" srcOrd="1" destOrd="0" presId="urn:microsoft.com/office/officeart/2005/8/layout/hierarchy2"/>
    <dgm:cxn modelId="{16CC9502-8888-4E02-8322-CE03D20A715E}" type="presParOf" srcId="{38724E06-1642-42D4-9E27-E1FC81663F34}" destId="{AD3E9BE4-C1FD-45E9-8AAC-8C1311199B8A}" srcOrd="0" destOrd="0" presId="urn:microsoft.com/office/officeart/2005/8/layout/hierarchy2"/>
    <dgm:cxn modelId="{226AC538-ACC6-4581-9990-C6AD1BEDFC47}" type="presParOf" srcId="{AD3E9BE4-C1FD-45E9-8AAC-8C1311199B8A}" destId="{2E496A5F-0C73-429E-A10E-0D3274D30DC4}" srcOrd="0" destOrd="0" presId="urn:microsoft.com/office/officeart/2005/8/layout/hierarchy2"/>
    <dgm:cxn modelId="{A4095B91-246B-4965-9CE3-B155AE71BA81}" type="presParOf" srcId="{38724E06-1642-42D4-9E27-E1FC81663F34}" destId="{9894D311-B372-4361-B331-2A466D53BA7B}" srcOrd="1" destOrd="0" presId="urn:microsoft.com/office/officeart/2005/8/layout/hierarchy2"/>
    <dgm:cxn modelId="{4AC8D265-C3BC-48A5-8DC8-49E4400DEA5F}" type="presParOf" srcId="{9894D311-B372-4361-B331-2A466D53BA7B}" destId="{9740D700-6F7D-4250-A264-8D062B965BEA}" srcOrd="0" destOrd="0" presId="urn:microsoft.com/office/officeart/2005/8/layout/hierarchy2"/>
    <dgm:cxn modelId="{202304AC-8F81-4E84-BC99-2D94FE477E13}" type="presParOf" srcId="{9894D311-B372-4361-B331-2A466D53BA7B}" destId="{DECFF24A-F015-48FE-B2EB-BEA871D605B7}" srcOrd="1" destOrd="0" presId="urn:microsoft.com/office/officeart/2005/8/layout/hierarchy2"/>
    <dgm:cxn modelId="{39932065-25D6-4A8B-907E-B05F2AF16C94}" type="presParOf" srcId="{38724E06-1642-42D4-9E27-E1FC81663F34}" destId="{29685996-72F6-4041-9BF3-6498508706E5}" srcOrd="2" destOrd="0" presId="urn:microsoft.com/office/officeart/2005/8/layout/hierarchy2"/>
    <dgm:cxn modelId="{8673DD6D-E372-4A00-BE65-7314DE226B7A}" type="presParOf" srcId="{29685996-72F6-4041-9BF3-6498508706E5}" destId="{23651A1B-E3A6-4957-AA69-5B70A6C6F847}" srcOrd="0" destOrd="0" presId="urn:microsoft.com/office/officeart/2005/8/layout/hierarchy2"/>
    <dgm:cxn modelId="{8105B2F8-CE80-4BEB-AC96-32D0C985BAA0}" type="presParOf" srcId="{38724E06-1642-42D4-9E27-E1FC81663F34}" destId="{1475F247-51D8-4F19-8C99-319012843667}" srcOrd="3" destOrd="0" presId="urn:microsoft.com/office/officeart/2005/8/layout/hierarchy2"/>
    <dgm:cxn modelId="{F8A77355-165A-41F9-942A-550C240CD501}" type="presParOf" srcId="{1475F247-51D8-4F19-8C99-319012843667}" destId="{6C30EA7B-EE4B-47CA-A526-84FDCC1EBAB0}" srcOrd="0" destOrd="0" presId="urn:microsoft.com/office/officeart/2005/8/layout/hierarchy2"/>
    <dgm:cxn modelId="{F38A2711-D882-48DE-A7C7-497E697A7D6D}" type="presParOf" srcId="{1475F247-51D8-4F19-8C99-319012843667}" destId="{04B21F1F-510A-4D49-9FCB-402C7BD3D35A}" srcOrd="1" destOrd="0" presId="urn:microsoft.com/office/officeart/2005/8/layout/hierarchy2"/>
    <dgm:cxn modelId="{032F0D34-C7B0-4096-B1CD-AB69E5E70A72}" type="presParOf" srcId="{B337024C-579B-47BE-BBB8-1D49E113AC48}" destId="{2F15415C-2A74-4A1D-9806-ABA73D6BB6F7}" srcOrd="2" destOrd="0" presId="urn:microsoft.com/office/officeart/2005/8/layout/hierarchy2"/>
    <dgm:cxn modelId="{D594483B-A937-4754-A761-4C55F0BB2FF6}" type="presParOf" srcId="{2F15415C-2A74-4A1D-9806-ABA73D6BB6F7}" destId="{ED5D053E-8089-4C16-9139-807A451403A6}" srcOrd="0" destOrd="0" presId="urn:microsoft.com/office/officeart/2005/8/layout/hierarchy2"/>
    <dgm:cxn modelId="{8EEA9E13-9C35-4242-9A0C-F22CBAFC19D0}" type="presParOf" srcId="{B337024C-579B-47BE-BBB8-1D49E113AC48}" destId="{1D782FC5-5CBF-431A-8116-DE7226B12385}" srcOrd="3" destOrd="0" presId="urn:microsoft.com/office/officeart/2005/8/layout/hierarchy2"/>
    <dgm:cxn modelId="{B0A6B2C8-9D77-4BD4-8EAD-96DF63CEDDBA}" type="presParOf" srcId="{1D782FC5-5CBF-431A-8116-DE7226B12385}" destId="{98F273F4-209E-40C7-B66D-1F800954408E}" srcOrd="0" destOrd="0" presId="urn:microsoft.com/office/officeart/2005/8/layout/hierarchy2"/>
    <dgm:cxn modelId="{8CDDB494-FBBD-4783-B602-444BBF26F18D}" type="presParOf" srcId="{1D782FC5-5CBF-431A-8116-DE7226B12385}" destId="{E92CB68C-072B-425A-A048-260A8F53A5E2}" srcOrd="1" destOrd="0" presId="urn:microsoft.com/office/officeart/2005/8/layout/hierarchy2"/>
    <dgm:cxn modelId="{7AE6E64B-046D-4530-925F-F9B5D85FB4E1}" type="presParOf" srcId="{E92CB68C-072B-425A-A048-260A8F53A5E2}" destId="{02046AE4-F5CF-4C93-B4F1-82CF0E86A23B}" srcOrd="0" destOrd="0" presId="urn:microsoft.com/office/officeart/2005/8/layout/hierarchy2"/>
    <dgm:cxn modelId="{2DCAAB2A-9F79-4A9C-837C-5D6726E056CE}" type="presParOf" srcId="{02046AE4-F5CF-4C93-B4F1-82CF0E86A23B}" destId="{D9246615-CD69-4860-A2C2-650A32E32E31}" srcOrd="0" destOrd="0" presId="urn:microsoft.com/office/officeart/2005/8/layout/hierarchy2"/>
    <dgm:cxn modelId="{9DCACB70-3E20-43FB-B931-54E8316B778F}" type="presParOf" srcId="{E92CB68C-072B-425A-A048-260A8F53A5E2}" destId="{AD0E3F84-C581-4A61-A379-27331574B296}" srcOrd="1" destOrd="0" presId="urn:microsoft.com/office/officeart/2005/8/layout/hierarchy2"/>
    <dgm:cxn modelId="{FFC11D2E-0BA0-430C-905F-480EEBF58E81}" type="presParOf" srcId="{AD0E3F84-C581-4A61-A379-27331574B296}" destId="{D5D08963-475A-40BE-A52F-40B23F4611C9}" srcOrd="0" destOrd="0" presId="urn:microsoft.com/office/officeart/2005/8/layout/hierarchy2"/>
    <dgm:cxn modelId="{11A2C3BD-124E-4850-B8A9-099DFCCDFF68}" type="presParOf" srcId="{AD0E3F84-C581-4A61-A379-27331574B296}" destId="{A2B847A4-C6CC-4129-B93B-907FBD499170}" srcOrd="1" destOrd="0" presId="urn:microsoft.com/office/officeart/2005/8/layout/hierarchy2"/>
    <dgm:cxn modelId="{2C4DB1D7-42E6-4B7B-93BA-A009B4942966}" type="presParOf" srcId="{E92CB68C-072B-425A-A048-260A8F53A5E2}" destId="{826B65CC-8CB7-40C9-88C7-00E5915A4814}" srcOrd="2" destOrd="0" presId="urn:microsoft.com/office/officeart/2005/8/layout/hierarchy2"/>
    <dgm:cxn modelId="{1D833AE5-531E-4795-A89B-BEA95FE9FDBF}" type="presParOf" srcId="{826B65CC-8CB7-40C9-88C7-00E5915A4814}" destId="{02FDCD05-38D9-476A-A0A7-31734256BFEA}" srcOrd="0" destOrd="0" presId="urn:microsoft.com/office/officeart/2005/8/layout/hierarchy2"/>
    <dgm:cxn modelId="{793CE691-7619-44FE-8B2C-B2AD81BAE31B}" type="presParOf" srcId="{E92CB68C-072B-425A-A048-260A8F53A5E2}" destId="{4D4912A4-64E5-47D5-A830-62342E2AE23E}" srcOrd="3" destOrd="0" presId="urn:microsoft.com/office/officeart/2005/8/layout/hierarchy2"/>
    <dgm:cxn modelId="{BDE83BF0-79C1-4C3A-9C11-B49576493263}" type="presParOf" srcId="{4D4912A4-64E5-47D5-A830-62342E2AE23E}" destId="{C7D392F2-C699-4E08-AB62-4317F8A86DDE}" srcOrd="0" destOrd="0" presId="urn:microsoft.com/office/officeart/2005/8/layout/hierarchy2"/>
    <dgm:cxn modelId="{6BF7E63B-A927-4353-8F7A-FFF0A3D4E3C9}" type="presParOf" srcId="{4D4912A4-64E5-47D5-A830-62342E2AE23E}" destId="{4BB7C0B2-A7B3-4788-AFA3-EBC4907C0CC4}"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69D7E5-5E9E-47E6-9AC5-23919DAFECB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C84355D-D627-470F-8F41-B26585C5926B}">
      <dgm:prSet phldrT="[Text]" custT="1"/>
      <dgm:spPr>
        <a:solidFill>
          <a:srgbClr val="F11BAA"/>
        </a:solidFill>
      </dgm:spPr>
      <dgm:t>
        <a:bodyPr/>
        <a:lstStyle/>
        <a:p>
          <a:r>
            <a:rPr lang="en-US" sz="1800" b="1"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Nhóm</a:t>
          </a:r>
          <a:r>
            <a:rPr lang="en-US" sz="1800" b="1" dirty="0" smtClean="0">
              <a:solidFill>
                <a:schemeClr val="bg1"/>
              </a:solidFill>
              <a:latin typeface="Cambria" panose="02040503050406030204" pitchFamily="18" charset="0"/>
              <a:ea typeface="Cambria" panose="02040503050406030204" pitchFamily="18" charset="0"/>
              <a:cs typeface="Tahoma" panose="020B0604030504040204" pitchFamily="34" charset="0"/>
            </a:rPr>
            <a:t> 5, 6, 7, 8</a:t>
          </a:r>
          <a:endParaRPr lang="en-US" sz="1800" b="1" dirty="0">
            <a:solidFill>
              <a:schemeClr val="bg1"/>
            </a:solidFill>
            <a:latin typeface="Cambria" panose="02040503050406030204" pitchFamily="18" charset="0"/>
            <a:ea typeface="Cambria" panose="02040503050406030204" pitchFamily="18" charset="0"/>
            <a:cs typeface="Tahoma" panose="020B0604030504040204" pitchFamily="34" charset="0"/>
          </a:endParaRPr>
        </a:p>
      </dgm:t>
    </dgm:pt>
    <dgm:pt modelId="{BC834975-F2AF-4977-A561-488541459FA5}" type="parTrans" cxnId="{F934766E-1310-4140-A254-A89DC300D9AA}">
      <dgm:prSet/>
      <dgm:spPr/>
      <dgm:t>
        <a:bodyPr/>
        <a:lstStyle/>
        <a:p>
          <a:endParaRPr lang="en-US"/>
        </a:p>
      </dgm:t>
    </dgm:pt>
    <dgm:pt modelId="{20B7BC44-8D6E-49C0-84BC-F489D9660776}" type="sibTrans" cxnId="{F934766E-1310-4140-A254-A89DC300D9AA}">
      <dgm:prSet/>
      <dgm:spPr/>
      <dgm:t>
        <a:bodyPr/>
        <a:lstStyle/>
        <a:p>
          <a:endParaRPr lang="en-US"/>
        </a:p>
      </dgm:t>
    </dgm:pt>
    <dgm:pt modelId="{65F2C0DE-327F-427B-8C65-5C0B228D3EA5}">
      <dgm:prSet phldrT="[Text]" custT="1"/>
      <dgm:spPr>
        <a:solidFill>
          <a:srgbClr val="92D050"/>
        </a:solidFill>
      </dgm:spPr>
      <dgm:t>
        <a:bodyPr/>
        <a:lstStyle/>
        <a:p>
          <a:r>
            <a:rPr lang="en-US" sz="2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1</a:t>
          </a:r>
          <a:endParaRPr lang="en-US" sz="20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CD426A82-BC59-4B88-A9C5-6D6E73570D64}" type="parTrans" cxnId="{4BFA312B-E243-4FFD-A83D-90D969AA4E74}">
      <dgm:prSet/>
      <dgm:spPr/>
      <dgm:t>
        <a:bodyPr/>
        <a:lstStyle/>
        <a:p>
          <a:endParaRPr lang="en-US"/>
        </a:p>
      </dgm:t>
    </dgm:pt>
    <dgm:pt modelId="{CAAD0284-7531-4A7E-9820-C4A8EF134308}" type="sibTrans" cxnId="{4BFA312B-E243-4FFD-A83D-90D969AA4E74}">
      <dgm:prSet/>
      <dgm:spPr/>
      <dgm:t>
        <a:bodyPr/>
        <a:lstStyle/>
        <a:p>
          <a:endParaRPr lang="en-US"/>
        </a:p>
      </dgm:t>
    </dgm:pt>
    <dgm:pt modelId="{71AE8AA7-9BC2-4176-A52D-793F007FA49F}">
      <dgm:prSet phldrT="[Text]" custT="1"/>
      <dgm:spPr>
        <a:solidFill>
          <a:srgbClr val="27E0E9"/>
        </a:solidFill>
      </dgm:spPr>
      <dgm:t>
        <a:bodyPr/>
        <a:lstStyle/>
        <a:p>
          <a:pPr algn="just"/>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Gió</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thổi</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thường</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xuyên</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Đông</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cực</a:t>
          </a:r>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18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7A1259F4-08A5-4C65-932C-2B42884099F9}" type="parTrans" cxnId="{34292B0B-D349-4B81-8DD2-CB0CF55AFDF3}">
      <dgm:prSet/>
      <dgm:spPr/>
      <dgm:t>
        <a:bodyPr/>
        <a:lstStyle/>
        <a:p>
          <a:endParaRPr lang="en-US"/>
        </a:p>
      </dgm:t>
    </dgm:pt>
    <dgm:pt modelId="{00BC42ED-2CFE-4C23-932A-586020874DD8}" type="sibTrans" cxnId="{34292B0B-D349-4B81-8DD2-CB0CF55AFDF3}">
      <dgm:prSet/>
      <dgm:spPr/>
      <dgm:t>
        <a:bodyPr/>
        <a:lstStyle/>
        <a:p>
          <a:endParaRPr lang="en-US"/>
        </a:p>
      </dgm:t>
    </dgm:pt>
    <dgm:pt modelId="{6CFB1BB9-57DB-4A40-8729-A32D7A792CF5}">
      <dgm:prSet phldrT="[Text]" custT="1"/>
      <dgm:spPr>
        <a:solidFill>
          <a:srgbClr val="92D050"/>
        </a:solidFill>
      </dgm:spPr>
      <dgm:t>
        <a:bodyPr/>
        <a:lstStyle/>
        <a:p>
          <a:r>
            <a:rPr lang="en-US" sz="2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2</a:t>
          </a:r>
          <a:endParaRPr lang="en-US" sz="20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300A6C46-3B0E-40DC-9A64-D26FAE6A49C6}" type="parTrans" cxnId="{3676F966-103F-4A04-8BB9-37652EB8C31D}">
      <dgm:prSet/>
      <dgm:spPr/>
      <dgm:t>
        <a:bodyPr/>
        <a:lstStyle/>
        <a:p>
          <a:endParaRPr lang="en-US"/>
        </a:p>
      </dgm:t>
    </dgm:pt>
    <dgm:pt modelId="{809B0B93-49F8-42EF-8F9B-1D622EA9C902}" type="sibTrans" cxnId="{3676F966-103F-4A04-8BB9-37652EB8C31D}">
      <dgm:prSet/>
      <dgm:spPr/>
      <dgm:t>
        <a:bodyPr/>
        <a:lstStyle/>
        <a:p>
          <a:endParaRPr lang="en-US"/>
        </a:p>
      </dgm:t>
    </dgm:pt>
    <dgm:pt modelId="{B718B39D-9535-466D-BA1C-DD567CE03E87}">
      <dgm:prSet phldrT="[Text]" custT="1"/>
      <dgm:spPr>
        <a:solidFill>
          <a:srgbClr val="27E0E9"/>
        </a:solidFill>
      </dgm:spPr>
      <dgm:t>
        <a:bodyPr/>
        <a:lstStyle/>
        <a:p>
          <a:pPr algn="just"/>
          <a:r>
            <a:rPr lang="vi-VN"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Có băng tuyết hầu như quanh năm, nhiệt độ trung bình tất cả các tháng dưới 10</a:t>
          </a:r>
          <a:r>
            <a:rPr lang="vi-VN" sz="18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a:t>
          </a:r>
          <a:endParaRPr lang="en-US" sz="18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D926FC03-1594-4011-A9FF-20D764A1C295}" type="parTrans" cxnId="{3613087D-08B4-4608-8E7C-8070181A4929}">
      <dgm:prSet/>
      <dgm:spPr/>
      <dgm:t>
        <a:bodyPr/>
        <a:lstStyle/>
        <a:p>
          <a:endParaRPr lang="en-US"/>
        </a:p>
      </dgm:t>
    </dgm:pt>
    <dgm:pt modelId="{6211B7B8-4D97-4B1D-82EA-350FF74DCA04}" type="sibTrans" cxnId="{3613087D-08B4-4608-8E7C-8070181A4929}">
      <dgm:prSet/>
      <dgm:spPr/>
      <dgm:t>
        <a:bodyPr/>
        <a:lstStyle/>
        <a:p>
          <a:endParaRPr lang="en-US"/>
        </a:p>
      </dgm:t>
    </dgm:pt>
    <dgm:pt modelId="{C5C0E0B2-2835-44F0-8EE0-D21BF7353577}">
      <dgm:prSet phldrT="[Text]" custT="1"/>
      <dgm:spPr>
        <a:solidFill>
          <a:srgbClr val="27E0E9"/>
        </a:solidFill>
      </dgm:spPr>
      <dgm:t>
        <a:bodyPr/>
        <a:lstStyle/>
        <a:p>
          <a:pPr algn="just"/>
          <a:r>
            <a:rPr lang="en-US"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P</a:t>
          </a:r>
          <a:r>
            <a:rPr lang="vi-VN"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hạm vị: từ vòng cực Bắc đến cực Bắc và từ vòng cực Nam đến cực Nam.</a:t>
          </a:r>
          <a:endParaRPr lang="en-US" sz="18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E3793602-3ADA-4D19-9738-62BCC943E85A}" type="sibTrans" cxnId="{7194379D-A0D2-4360-9AB4-C524F3407089}">
      <dgm:prSet/>
      <dgm:spPr/>
      <dgm:t>
        <a:bodyPr/>
        <a:lstStyle/>
        <a:p>
          <a:endParaRPr lang="en-US"/>
        </a:p>
      </dgm:t>
    </dgm:pt>
    <dgm:pt modelId="{CCF5FD4E-3B15-4708-A986-5FBD997FCA2D}" type="parTrans" cxnId="{7194379D-A0D2-4360-9AB4-C524F3407089}">
      <dgm:prSet/>
      <dgm:spPr/>
      <dgm:t>
        <a:bodyPr/>
        <a:lstStyle/>
        <a:p>
          <a:endParaRPr lang="en-US"/>
        </a:p>
      </dgm:t>
    </dgm:pt>
    <dgm:pt modelId="{25B3BB74-B9FB-4495-916D-5F03B7CA8041}">
      <dgm:prSet phldrT="[Text]" custT="1"/>
      <dgm:spPr>
        <a:solidFill>
          <a:srgbClr val="27E0E9"/>
        </a:solidFill>
      </dgm:spPr>
      <dgm:t>
        <a:bodyPr/>
        <a:lstStyle/>
        <a:p>
          <a:pPr algn="just"/>
          <a:r>
            <a:rPr lang="vi-VN" sz="1800" dirty="0" smtClean="0">
              <a:solidFill>
                <a:schemeClr val="tx1"/>
              </a:solidFill>
              <a:latin typeface="Cambria" panose="02040503050406030204" pitchFamily="18" charset="0"/>
              <a:ea typeface="Cambria" panose="02040503050406030204" pitchFamily="18" charset="0"/>
              <a:cs typeface="Tahoma" panose="020B0604030504040204" pitchFamily="34" charset="0"/>
            </a:rPr>
            <a:t>Lượng mưa trung bình năm thường dưới 500 mm.  </a:t>
          </a:r>
          <a:endParaRPr lang="en-US" sz="18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D1D63054-0B78-4E58-979C-C7D7388A545B}" type="parTrans" cxnId="{F1957757-A2D0-4BF6-8F2B-3ED8957837D3}">
      <dgm:prSet/>
      <dgm:spPr/>
      <dgm:t>
        <a:bodyPr/>
        <a:lstStyle/>
        <a:p>
          <a:endParaRPr lang="en-US"/>
        </a:p>
      </dgm:t>
    </dgm:pt>
    <dgm:pt modelId="{D38624B6-B617-411A-9B55-0FEFCE3DFA08}" type="sibTrans" cxnId="{F1957757-A2D0-4BF6-8F2B-3ED8957837D3}">
      <dgm:prSet/>
      <dgm:spPr/>
      <dgm:t>
        <a:bodyPr/>
        <a:lstStyle/>
        <a:p>
          <a:endParaRPr lang="en-US"/>
        </a:p>
      </dgm:t>
    </dgm:pt>
    <dgm:pt modelId="{B76371B5-B499-4621-882A-64FFBDC66958}" type="pres">
      <dgm:prSet presAssocID="{D869D7E5-5E9E-47E6-9AC5-23919DAFECB4}" presName="diagram" presStyleCnt="0">
        <dgm:presLayoutVars>
          <dgm:chPref val="1"/>
          <dgm:dir/>
          <dgm:animOne val="branch"/>
          <dgm:animLvl val="lvl"/>
          <dgm:resizeHandles val="exact"/>
        </dgm:presLayoutVars>
      </dgm:prSet>
      <dgm:spPr/>
      <dgm:t>
        <a:bodyPr/>
        <a:lstStyle/>
        <a:p>
          <a:endParaRPr lang="en-US"/>
        </a:p>
      </dgm:t>
    </dgm:pt>
    <dgm:pt modelId="{1EDEB1CC-5063-4454-981B-AAAAA63AD0DA}" type="pres">
      <dgm:prSet presAssocID="{1C84355D-D627-470F-8F41-B26585C5926B}" presName="root1" presStyleCnt="0"/>
      <dgm:spPr/>
    </dgm:pt>
    <dgm:pt modelId="{76AD24A5-FF43-4D81-AC78-2C1561632B20}" type="pres">
      <dgm:prSet presAssocID="{1C84355D-D627-470F-8F41-B26585C5926B}" presName="LevelOneTextNode" presStyleLbl="node0" presStyleIdx="0" presStyleCnt="1" custScaleX="73699" custScaleY="72816">
        <dgm:presLayoutVars>
          <dgm:chPref val="3"/>
        </dgm:presLayoutVars>
      </dgm:prSet>
      <dgm:spPr/>
      <dgm:t>
        <a:bodyPr/>
        <a:lstStyle/>
        <a:p>
          <a:endParaRPr lang="en-US"/>
        </a:p>
      </dgm:t>
    </dgm:pt>
    <dgm:pt modelId="{B337024C-579B-47BE-BBB8-1D49E113AC48}" type="pres">
      <dgm:prSet presAssocID="{1C84355D-D627-470F-8F41-B26585C5926B}" presName="level2hierChild" presStyleCnt="0"/>
      <dgm:spPr/>
    </dgm:pt>
    <dgm:pt modelId="{F832FA5A-F333-4BB2-B995-F77AC26CE3A9}" type="pres">
      <dgm:prSet presAssocID="{CD426A82-BC59-4B88-A9C5-6D6E73570D64}" presName="conn2-1" presStyleLbl="parChTrans1D2" presStyleIdx="0" presStyleCnt="2"/>
      <dgm:spPr/>
      <dgm:t>
        <a:bodyPr/>
        <a:lstStyle/>
        <a:p>
          <a:endParaRPr lang="en-US"/>
        </a:p>
      </dgm:t>
    </dgm:pt>
    <dgm:pt modelId="{2C753C8F-AD2F-4B60-8ED6-06F729150D93}" type="pres">
      <dgm:prSet presAssocID="{CD426A82-BC59-4B88-A9C5-6D6E73570D64}" presName="connTx" presStyleLbl="parChTrans1D2" presStyleIdx="0" presStyleCnt="2"/>
      <dgm:spPr/>
      <dgm:t>
        <a:bodyPr/>
        <a:lstStyle/>
        <a:p>
          <a:endParaRPr lang="en-US"/>
        </a:p>
      </dgm:t>
    </dgm:pt>
    <dgm:pt modelId="{6A138AF8-4454-4BF7-A59E-800B583E0E7E}" type="pres">
      <dgm:prSet presAssocID="{65F2C0DE-327F-427B-8C65-5C0B228D3EA5}" presName="root2" presStyleCnt="0"/>
      <dgm:spPr/>
    </dgm:pt>
    <dgm:pt modelId="{F3E58597-E495-4C48-B7BB-CF8BEE275613}" type="pres">
      <dgm:prSet presAssocID="{65F2C0DE-327F-427B-8C65-5C0B228D3EA5}" presName="LevelTwoTextNode" presStyleLbl="node2" presStyleIdx="0" presStyleCnt="2" custScaleX="38057" custScaleY="76943">
        <dgm:presLayoutVars>
          <dgm:chPref val="3"/>
        </dgm:presLayoutVars>
      </dgm:prSet>
      <dgm:spPr/>
      <dgm:t>
        <a:bodyPr/>
        <a:lstStyle/>
        <a:p>
          <a:endParaRPr lang="en-US"/>
        </a:p>
      </dgm:t>
    </dgm:pt>
    <dgm:pt modelId="{38724E06-1642-42D4-9E27-E1FC81663F34}" type="pres">
      <dgm:prSet presAssocID="{65F2C0DE-327F-427B-8C65-5C0B228D3EA5}" presName="level3hierChild" presStyleCnt="0"/>
      <dgm:spPr/>
    </dgm:pt>
    <dgm:pt modelId="{AD3E9BE4-C1FD-45E9-8AAC-8C1311199B8A}" type="pres">
      <dgm:prSet presAssocID="{CCF5FD4E-3B15-4708-A986-5FBD997FCA2D}" presName="conn2-1" presStyleLbl="parChTrans1D3" presStyleIdx="0" presStyleCnt="4"/>
      <dgm:spPr/>
      <dgm:t>
        <a:bodyPr/>
        <a:lstStyle/>
        <a:p>
          <a:endParaRPr lang="en-US"/>
        </a:p>
      </dgm:t>
    </dgm:pt>
    <dgm:pt modelId="{2E496A5F-0C73-429E-A10E-0D3274D30DC4}" type="pres">
      <dgm:prSet presAssocID="{CCF5FD4E-3B15-4708-A986-5FBD997FCA2D}" presName="connTx" presStyleLbl="parChTrans1D3" presStyleIdx="0" presStyleCnt="4"/>
      <dgm:spPr/>
      <dgm:t>
        <a:bodyPr/>
        <a:lstStyle/>
        <a:p>
          <a:endParaRPr lang="en-US"/>
        </a:p>
      </dgm:t>
    </dgm:pt>
    <dgm:pt modelId="{9894D311-B372-4361-B331-2A466D53BA7B}" type="pres">
      <dgm:prSet presAssocID="{C5C0E0B2-2835-44F0-8EE0-D21BF7353577}" presName="root2" presStyleCnt="0"/>
      <dgm:spPr/>
    </dgm:pt>
    <dgm:pt modelId="{9740D700-6F7D-4250-A264-8D062B965BEA}" type="pres">
      <dgm:prSet presAssocID="{C5C0E0B2-2835-44F0-8EE0-D21BF7353577}" presName="LevelTwoTextNode" presStyleLbl="node3" presStyleIdx="0" presStyleCnt="4" custScaleX="118442" custScaleY="77715">
        <dgm:presLayoutVars>
          <dgm:chPref val="3"/>
        </dgm:presLayoutVars>
      </dgm:prSet>
      <dgm:spPr/>
      <dgm:t>
        <a:bodyPr/>
        <a:lstStyle/>
        <a:p>
          <a:endParaRPr lang="en-US"/>
        </a:p>
      </dgm:t>
    </dgm:pt>
    <dgm:pt modelId="{DECFF24A-F015-48FE-B2EB-BEA871D605B7}" type="pres">
      <dgm:prSet presAssocID="{C5C0E0B2-2835-44F0-8EE0-D21BF7353577}" presName="level3hierChild" presStyleCnt="0"/>
      <dgm:spPr/>
    </dgm:pt>
    <dgm:pt modelId="{29685996-72F6-4041-9BF3-6498508706E5}" type="pres">
      <dgm:prSet presAssocID="{7A1259F4-08A5-4C65-932C-2B42884099F9}" presName="conn2-1" presStyleLbl="parChTrans1D3" presStyleIdx="1" presStyleCnt="4"/>
      <dgm:spPr/>
      <dgm:t>
        <a:bodyPr/>
        <a:lstStyle/>
        <a:p>
          <a:endParaRPr lang="en-US"/>
        </a:p>
      </dgm:t>
    </dgm:pt>
    <dgm:pt modelId="{23651A1B-E3A6-4957-AA69-5B70A6C6F847}" type="pres">
      <dgm:prSet presAssocID="{7A1259F4-08A5-4C65-932C-2B42884099F9}" presName="connTx" presStyleLbl="parChTrans1D3" presStyleIdx="1" presStyleCnt="4"/>
      <dgm:spPr/>
      <dgm:t>
        <a:bodyPr/>
        <a:lstStyle/>
        <a:p>
          <a:endParaRPr lang="en-US"/>
        </a:p>
      </dgm:t>
    </dgm:pt>
    <dgm:pt modelId="{1475F247-51D8-4F19-8C99-319012843667}" type="pres">
      <dgm:prSet presAssocID="{71AE8AA7-9BC2-4176-A52D-793F007FA49F}" presName="root2" presStyleCnt="0"/>
      <dgm:spPr/>
    </dgm:pt>
    <dgm:pt modelId="{6C30EA7B-EE4B-47CA-A526-84FDCC1EBAB0}" type="pres">
      <dgm:prSet presAssocID="{71AE8AA7-9BC2-4176-A52D-793F007FA49F}" presName="LevelTwoTextNode" presStyleLbl="node3" presStyleIdx="1" presStyleCnt="4" custScaleX="118528" custScaleY="60919">
        <dgm:presLayoutVars>
          <dgm:chPref val="3"/>
        </dgm:presLayoutVars>
      </dgm:prSet>
      <dgm:spPr/>
      <dgm:t>
        <a:bodyPr/>
        <a:lstStyle/>
        <a:p>
          <a:endParaRPr lang="en-US"/>
        </a:p>
      </dgm:t>
    </dgm:pt>
    <dgm:pt modelId="{04B21F1F-510A-4D49-9FCB-402C7BD3D35A}" type="pres">
      <dgm:prSet presAssocID="{71AE8AA7-9BC2-4176-A52D-793F007FA49F}" presName="level3hierChild" presStyleCnt="0"/>
      <dgm:spPr/>
    </dgm:pt>
    <dgm:pt modelId="{2F15415C-2A74-4A1D-9806-ABA73D6BB6F7}" type="pres">
      <dgm:prSet presAssocID="{300A6C46-3B0E-40DC-9A64-D26FAE6A49C6}" presName="conn2-1" presStyleLbl="parChTrans1D2" presStyleIdx="1" presStyleCnt="2"/>
      <dgm:spPr/>
      <dgm:t>
        <a:bodyPr/>
        <a:lstStyle/>
        <a:p>
          <a:endParaRPr lang="en-US"/>
        </a:p>
      </dgm:t>
    </dgm:pt>
    <dgm:pt modelId="{ED5D053E-8089-4C16-9139-807A451403A6}" type="pres">
      <dgm:prSet presAssocID="{300A6C46-3B0E-40DC-9A64-D26FAE6A49C6}" presName="connTx" presStyleLbl="parChTrans1D2" presStyleIdx="1" presStyleCnt="2"/>
      <dgm:spPr/>
      <dgm:t>
        <a:bodyPr/>
        <a:lstStyle/>
        <a:p>
          <a:endParaRPr lang="en-US"/>
        </a:p>
      </dgm:t>
    </dgm:pt>
    <dgm:pt modelId="{1D782FC5-5CBF-431A-8116-DE7226B12385}" type="pres">
      <dgm:prSet presAssocID="{6CFB1BB9-57DB-4A40-8729-A32D7A792CF5}" presName="root2" presStyleCnt="0"/>
      <dgm:spPr/>
    </dgm:pt>
    <dgm:pt modelId="{98F273F4-209E-40C7-B66D-1F800954408E}" type="pres">
      <dgm:prSet presAssocID="{6CFB1BB9-57DB-4A40-8729-A32D7A792CF5}" presName="LevelTwoTextNode" presStyleLbl="node2" presStyleIdx="1" presStyleCnt="2" custScaleX="38058" custScaleY="72721">
        <dgm:presLayoutVars>
          <dgm:chPref val="3"/>
        </dgm:presLayoutVars>
      </dgm:prSet>
      <dgm:spPr/>
      <dgm:t>
        <a:bodyPr/>
        <a:lstStyle/>
        <a:p>
          <a:endParaRPr lang="en-US"/>
        </a:p>
      </dgm:t>
    </dgm:pt>
    <dgm:pt modelId="{E92CB68C-072B-425A-A048-260A8F53A5E2}" type="pres">
      <dgm:prSet presAssocID="{6CFB1BB9-57DB-4A40-8729-A32D7A792CF5}" presName="level3hierChild" presStyleCnt="0"/>
      <dgm:spPr/>
    </dgm:pt>
    <dgm:pt modelId="{02046AE4-F5CF-4C93-B4F1-82CF0E86A23B}" type="pres">
      <dgm:prSet presAssocID="{D926FC03-1594-4011-A9FF-20D764A1C295}" presName="conn2-1" presStyleLbl="parChTrans1D3" presStyleIdx="2" presStyleCnt="4"/>
      <dgm:spPr/>
      <dgm:t>
        <a:bodyPr/>
        <a:lstStyle/>
        <a:p>
          <a:endParaRPr lang="en-US"/>
        </a:p>
      </dgm:t>
    </dgm:pt>
    <dgm:pt modelId="{D9246615-CD69-4860-A2C2-650A32E32E31}" type="pres">
      <dgm:prSet presAssocID="{D926FC03-1594-4011-A9FF-20D764A1C295}" presName="connTx" presStyleLbl="parChTrans1D3" presStyleIdx="2" presStyleCnt="4"/>
      <dgm:spPr/>
      <dgm:t>
        <a:bodyPr/>
        <a:lstStyle/>
        <a:p>
          <a:endParaRPr lang="en-US"/>
        </a:p>
      </dgm:t>
    </dgm:pt>
    <dgm:pt modelId="{AD0E3F84-C581-4A61-A379-27331574B296}" type="pres">
      <dgm:prSet presAssocID="{B718B39D-9535-466D-BA1C-DD567CE03E87}" presName="root2" presStyleCnt="0"/>
      <dgm:spPr/>
    </dgm:pt>
    <dgm:pt modelId="{D5D08963-475A-40BE-A52F-40B23F4611C9}" type="pres">
      <dgm:prSet presAssocID="{B718B39D-9535-466D-BA1C-DD567CE03E87}" presName="LevelTwoTextNode" presStyleLbl="node3" presStyleIdx="2" presStyleCnt="4" custScaleX="118804" custScaleY="82697">
        <dgm:presLayoutVars>
          <dgm:chPref val="3"/>
        </dgm:presLayoutVars>
      </dgm:prSet>
      <dgm:spPr/>
      <dgm:t>
        <a:bodyPr/>
        <a:lstStyle/>
        <a:p>
          <a:endParaRPr lang="en-US"/>
        </a:p>
      </dgm:t>
    </dgm:pt>
    <dgm:pt modelId="{A2B847A4-C6CC-4129-B93B-907FBD499170}" type="pres">
      <dgm:prSet presAssocID="{B718B39D-9535-466D-BA1C-DD567CE03E87}" presName="level3hierChild" presStyleCnt="0"/>
      <dgm:spPr/>
    </dgm:pt>
    <dgm:pt modelId="{826B65CC-8CB7-40C9-88C7-00E5915A4814}" type="pres">
      <dgm:prSet presAssocID="{D1D63054-0B78-4E58-979C-C7D7388A545B}" presName="conn2-1" presStyleLbl="parChTrans1D3" presStyleIdx="3" presStyleCnt="4"/>
      <dgm:spPr/>
      <dgm:t>
        <a:bodyPr/>
        <a:lstStyle/>
        <a:p>
          <a:endParaRPr lang="en-US"/>
        </a:p>
      </dgm:t>
    </dgm:pt>
    <dgm:pt modelId="{02FDCD05-38D9-476A-A0A7-31734256BFEA}" type="pres">
      <dgm:prSet presAssocID="{D1D63054-0B78-4E58-979C-C7D7388A545B}" presName="connTx" presStyleLbl="parChTrans1D3" presStyleIdx="3" presStyleCnt="4"/>
      <dgm:spPr/>
      <dgm:t>
        <a:bodyPr/>
        <a:lstStyle/>
        <a:p>
          <a:endParaRPr lang="en-US"/>
        </a:p>
      </dgm:t>
    </dgm:pt>
    <dgm:pt modelId="{4D4912A4-64E5-47D5-A830-62342E2AE23E}" type="pres">
      <dgm:prSet presAssocID="{25B3BB74-B9FB-4495-916D-5F03B7CA8041}" presName="root2" presStyleCnt="0"/>
      <dgm:spPr/>
    </dgm:pt>
    <dgm:pt modelId="{C7D392F2-C699-4E08-AB62-4317F8A86DDE}" type="pres">
      <dgm:prSet presAssocID="{25B3BB74-B9FB-4495-916D-5F03B7CA8041}" presName="LevelTwoTextNode" presStyleLbl="node3" presStyleIdx="3" presStyleCnt="4" custScaleX="118804" custScaleY="64313">
        <dgm:presLayoutVars>
          <dgm:chPref val="3"/>
        </dgm:presLayoutVars>
      </dgm:prSet>
      <dgm:spPr/>
      <dgm:t>
        <a:bodyPr/>
        <a:lstStyle/>
        <a:p>
          <a:endParaRPr lang="en-US"/>
        </a:p>
      </dgm:t>
    </dgm:pt>
    <dgm:pt modelId="{4BB7C0B2-A7B3-4788-AFA3-EBC4907C0CC4}" type="pres">
      <dgm:prSet presAssocID="{25B3BB74-B9FB-4495-916D-5F03B7CA8041}" presName="level3hierChild" presStyleCnt="0"/>
      <dgm:spPr/>
    </dgm:pt>
  </dgm:ptLst>
  <dgm:cxnLst>
    <dgm:cxn modelId="{0E79EFF9-8BCB-4F79-A8D4-178DEC40B5CB}" type="presOf" srcId="{D926FC03-1594-4011-A9FF-20D764A1C295}" destId="{D9246615-CD69-4860-A2C2-650A32E32E31}" srcOrd="1" destOrd="0" presId="urn:microsoft.com/office/officeart/2005/8/layout/hierarchy2"/>
    <dgm:cxn modelId="{B061CC53-7142-4926-8886-C5FEAAE6DCD7}" type="presOf" srcId="{CD426A82-BC59-4B88-A9C5-6D6E73570D64}" destId="{F832FA5A-F333-4BB2-B995-F77AC26CE3A9}" srcOrd="0" destOrd="0" presId="urn:microsoft.com/office/officeart/2005/8/layout/hierarchy2"/>
    <dgm:cxn modelId="{53410A78-0FFB-49F5-B26F-93AD458AD139}" type="presOf" srcId="{CCF5FD4E-3B15-4708-A986-5FBD997FCA2D}" destId="{AD3E9BE4-C1FD-45E9-8AAC-8C1311199B8A}" srcOrd="0" destOrd="0" presId="urn:microsoft.com/office/officeart/2005/8/layout/hierarchy2"/>
    <dgm:cxn modelId="{F934766E-1310-4140-A254-A89DC300D9AA}" srcId="{D869D7E5-5E9E-47E6-9AC5-23919DAFECB4}" destId="{1C84355D-D627-470F-8F41-B26585C5926B}" srcOrd="0" destOrd="0" parTransId="{BC834975-F2AF-4977-A561-488541459FA5}" sibTransId="{20B7BC44-8D6E-49C0-84BC-F489D9660776}"/>
    <dgm:cxn modelId="{D18A8BB3-F9BC-40B8-BD78-97D3BF7AD3B9}" type="presOf" srcId="{300A6C46-3B0E-40DC-9A64-D26FAE6A49C6}" destId="{ED5D053E-8089-4C16-9139-807A451403A6}" srcOrd="1" destOrd="0" presId="urn:microsoft.com/office/officeart/2005/8/layout/hierarchy2"/>
    <dgm:cxn modelId="{BF29DF14-ECC7-4D9E-89ED-370051C939E3}" type="presOf" srcId="{6CFB1BB9-57DB-4A40-8729-A32D7A792CF5}" destId="{98F273F4-209E-40C7-B66D-1F800954408E}" srcOrd="0" destOrd="0" presId="urn:microsoft.com/office/officeart/2005/8/layout/hierarchy2"/>
    <dgm:cxn modelId="{3FA495B7-41ED-4279-9AD5-35515FE0C446}" type="presOf" srcId="{C5C0E0B2-2835-44F0-8EE0-D21BF7353577}" destId="{9740D700-6F7D-4250-A264-8D062B965BEA}" srcOrd="0" destOrd="0" presId="urn:microsoft.com/office/officeart/2005/8/layout/hierarchy2"/>
    <dgm:cxn modelId="{BB617EEE-7A09-4EB1-BBA0-E5C568618602}" type="presOf" srcId="{D1D63054-0B78-4E58-979C-C7D7388A545B}" destId="{02FDCD05-38D9-476A-A0A7-31734256BFEA}" srcOrd="1" destOrd="0" presId="urn:microsoft.com/office/officeart/2005/8/layout/hierarchy2"/>
    <dgm:cxn modelId="{848E9508-16E3-43A1-8B25-91A4B371591F}" type="presOf" srcId="{25B3BB74-B9FB-4495-916D-5F03B7CA8041}" destId="{C7D392F2-C699-4E08-AB62-4317F8A86DDE}" srcOrd="0" destOrd="0" presId="urn:microsoft.com/office/officeart/2005/8/layout/hierarchy2"/>
    <dgm:cxn modelId="{4BFA312B-E243-4FFD-A83D-90D969AA4E74}" srcId="{1C84355D-D627-470F-8F41-B26585C5926B}" destId="{65F2C0DE-327F-427B-8C65-5C0B228D3EA5}" srcOrd="0" destOrd="0" parTransId="{CD426A82-BC59-4B88-A9C5-6D6E73570D64}" sibTransId="{CAAD0284-7531-4A7E-9820-C4A8EF134308}"/>
    <dgm:cxn modelId="{7194379D-A0D2-4360-9AB4-C524F3407089}" srcId="{65F2C0DE-327F-427B-8C65-5C0B228D3EA5}" destId="{C5C0E0B2-2835-44F0-8EE0-D21BF7353577}" srcOrd="0" destOrd="0" parTransId="{CCF5FD4E-3B15-4708-A986-5FBD997FCA2D}" sibTransId="{E3793602-3ADA-4D19-9738-62BCC943E85A}"/>
    <dgm:cxn modelId="{9DE7DA19-553A-4631-83C8-8D3AAB8888EE}" type="presOf" srcId="{65F2C0DE-327F-427B-8C65-5C0B228D3EA5}" destId="{F3E58597-E495-4C48-B7BB-CF8BEE275613}" srcOrd="0" destOrd="0" presId="urn:microsoft.com/office/officeart/2005/8/layout/hierarchy2"/>
    <dgm:cxn modelId="{7CB651BB-919A-473C-9EE5-847EC13EE692}" type="presOf" srcId="{B718B39D-9535-466D-BA1C-DD567CE03E87}" destId="{D5D08963-475A-40BE-A52F-40B23F4611C9}" srcOrd="0" destOrd="0" presId="urn:microsoft.com/office/officeart/2005/8/layout/hierarchy2"/>
    <dgm:cxn modelId="{CD97885F-FB29-4FF0-ADDB-342692E6993B}" type="presOf" srcId="{71AE8AA7-9BC2-4176-A52D-793F007FA49F}" destId="{6C30EA7B-EE4B-47CA-A526-84FDCC1EBAB0}" srcOrd="0" destOrd="0" presId="urn:microsoft.com/office/officeart/2005/8/layout/hierarchy2"/>
    <dgm:cxn modelId="{34292B0B-D349-4B81-8DD2-CB0CF55AFDF3}" srcId="{65F2C0DE-327F-427B-8C65-5C0B228D3EA5}" destId="{71AE8AA7-9BC2-4176-A52D-793F007FA49F}" srcOrd="1" destOrd="0" parTransId="{7A1259F4-08A5-4C65-932C-2B42884099F9}" sibTransId="{00BC42ED-2CFE-4C23-932A-586020874DD8}"/>
    <dgm:cxn modelId="{1191A5BD-E55B-47F6-A27F-0AD2763F4E19}" type="presOf" srcId="{D869D7E5-5E9E-47E6-9AC5-23919DAFECB4}" destId="{B76371B5-B499-4621-882A-64FFBDC66958}" srcOrd="0" destOrd="0" presId="urn:microsoft.com/office/officeart/2005/8/layout/hierarchy2"/>
    <dgm:cxn modelId="{6EED32B0-0DE4-4793-A603-B50D01B3A84A}" type="presOf" srcId="{CD426A82-BC59-4B88-A9C5-6D6E73570D64}" destId="{2C753C8F-AD2F-4B60-8ED6-06F729150D93}" srcOrd="1" destOrd="0" presId="urn:microsoft.com/office/officeart/2005/8/layout/hierarchy2"/>
    <dgm:cxn modelId="{3613087D-08B4-4608-8E7C-8070181A4929}" srcId="{6CFB1BB9-57DB-4A40-8729-A32D7A792CF5}" destId="{B718B39D-9535-466D-BA1C-DD567CE03E87}" srcOrd="0" destOrd="0" parTransId="{D926FC03-1594-4011-A9FF-20D764A1C295}" sibTransId="{6211B7B8-4D97-4B1D-82EA-350FF74DCA04}"/>
    <dgm:cxn modelId="{399D1A61-5D7D-4C35-95BD-0CEF7EA5C24A}" type="presOf" srcId="{300A6C46-3B0E-40DC-9A64-D26FAE6A49C6}" destId="{2F15415C-2A74-4A1D-9806-ABA73D6BB6F7}" srcOrd="0" destOrd="0" presId="urn:microsoft.com/office/officeart/2005/8/layout/hierarchy2"/>
    <dgm:cxn modelId="{3676F966-103F-4A04-8BB9-37652EB8C31D}" srcId="{1C84355D-D627-470F-8F41-B26585C5926B}" destId="{6CFB1BB9-57DB-4A40-8729-A32D7A792CF5}" srcOrd="1" destOrd="0" parTransId="{300A6C46-3B0E-40DC-9A64-D26FAE6A49C6}" sibTransId="{809B0B93-49F8-42EF-8F9B-1D622EA9C902}"/>
    <dgm:cxn modelId="{7750D648-E1FB-491B-81F0-77037668F958}" type="presOf" srcId="{CCF5FD4E-3B15-4708-A986-5FBD997FCA2D}" destId="{2E496A5F-0C73-429E-A10E-0D3274D30DC4}" srcOrd="1" destOrd="0" presId="urn:microsoft.com/office/officeart/2005/8/layout/hierarchy2"/>
    <dgm:cxn modelId="{88809827-F305-444A-84DC-00EDAA93E43D}" type="presOf" srcId="{7A1259F4-08A5-4C65-932C-2B42884099F9}" destId="{29685996-72F6-4041-9BF3-6498508706E5}" srcOrd="0" destOrd="0" presId="urn:microsoft.com/office/officeart/2005/8/layout/hierarchy2"/>
    <dgm:cxn modelId="{F1957757-A2D0-4BF6-8F2B-3ED8957837D3}" srcId="{6CFB1BB9-57DB-4A40-8729-A32D7A792CF5}" destId="{25B3BB74-B9FB-4495-916D-5F03B7CA8041}" srcOrd="1" destOrd="0" parTransId="{D1D63054-0B78-4E58-979C-C7D7388A545B}" sibTransId="{D38624B6-B617-411A-9B55-0FEFCE3DFA08}"/>
    <dgm:cxn modelId="{317DD2E2-7250-451A-8407-5199937E88F6}" type="presOf" srcId="{D1D63054-0B78-4E58-979C-C7D7388A545B}" destId="{826B65CC-8CB7-40C9-88C7-00E5915A4814}" srcOrd="0" destOrd="0" presId="urn:microsoft.com/office/officeart/2005/8/layout/hierarchy2"/>
    <dgm:cxn modelId="{88785A52-A7C9-4BDC-9393-952564B79145}" type="presOf" srcId="{D926FC03-1594-4011-A9FF-20D764A1C295}" destId="{02046AE4-F5CF-4C93-B4F1-82CF0E86A23B}" srcOrd="0" destOrd="0" presId="urn:microsoft.com/office/officeart/2005/8/layout/hierarchy2"/>
    <dgm:cxn modelId="{5F44A56F-2EB6-41F7-ACAD-942DE0A8F961}" type="presOf" srcId="{1C84355D-D627-470F-8F41-B26585C5926B}" destId="{76AD24A5-FF43-4D81-AC78-2C1561632B20}" srcOrd="0" destOrd="0" presId="urn:microsoft.com/office/officeart/2005/8/layout/hierarchy2"/>
    <dgm:cxn modelId="{65439056-9451-4B31-8A44-20CEA8F2FAA5}" type="presOf" srcId="{7A1259F4-08A5-4C65-932C-2B42884099F9}" destId="{23651A1B-E3A6-4957-AA69-5B70A6C6F847}" srcOrd="1" destOrd="0" presId="urn:microsoft.com/office/officeart/2005/8/layout/hierarchy2"/>
    <dgm:cxn modelId="{CD77AD69-B67C-4FA9-AC64-4DD91E020F95}" type="presParOf" srcId="{B76371B5-B499-4621-882A-64FFBDC66958}" destId="{1EDEB1CC-5063-4454-981B-AAAAA63AD0DA}" srcOrd="0" destOrd="0" presId="urn:microsoft.com/office/officeart/2005/8/layout/hierarchy2"/>
    <dgm:cxn modelId="{4DFB2C13-23B5-4945-9283-8FAD3413E19C}" type="presParOf" srcId="{1EDEB1CC-5063-4454-981B-AAAAA63AD0DA}" destId="{76AD24A5-FF43-4D81-AC78-2C1561632B20}" srcOrd="0" destOrd="0" presId="urn:microsoft.com/office/officeart/2005/8/layout/hierarchy2"/>
    <dgm:cxn modelId="{0C0130AF-B374-4286-82E3-D07830644377}" type="presParOf" srcId="{1EDEB1CC-5063-4454-981B-AAAAA63AD0DA}" destId="{B337024C-579B-47BE-BBB8-1D49E113AC48}" srcOrd="1" destOrd="0" presId="urn:microsoft.com/office/officeart/2005/8/layout/hierarchy2"/>
    <dgm:cxn modelId="{D1F92922-4748-4A80-8109-721B8B46AF03}" type="presParOf" srcId="{B337024C-579B-47BE-BBB8-1D49E113AC48}" destId="{F832FA5A-F333-4BB2-B995-F77AC26CE3A9}" srcOrd="0" destOrd="0" presId="urn:microsoft.com/office/officeart/2005/8/layout/hierarchy2"/>
    <dgm:cxn modelId="{5B57408E-DDE1-4698-AAE1-C24C582D7B88}" type="presParOf" srcId="{F832FA5A-F333-4BB2-B995-F77AC26CE3A9}" destId="{2C753C8F-AD2F-4B60-8ED6-06F729150D93}" srcOrd="0" destOrd="0" presId="urn:microsoft.com/office/officeart/2005/8/layout/hierarchy2"/>
    <dgm:cxn modelId="{465E0930-A856-4E5E-8625-36A3CA248614}" type="presParOf" srcId="{B337024C-579B-47BE-BBB8-1D49E113AC48}" destId="{6A138AF8-4454-4BF7-A59E-800B583E0E7E}" srcOrd="1" destOrd="0" presId="urn:microsoft.com/office/officeart/2005/8/layout/hierarchy2"/>
    <dgm:cxn modelId="{E680FFBF-04AC-4467-9143-1993C3E8244F}" type="presParOf" srcId="{6A138AF8-4454-4BF7-A59E-800B583E0E7E}" destId="{F3E58597-E495-4C48-B7BB-CF8BEE275613}" srcOrd="0" destOrd="0" presId="urn:microsoft.com/office/officeart/2005/8/layout/hierarchy2"/>
    <dgm:cxn modelId="{8E29E1C3-D856-4E00-8224-8A6E7DFE0CAB}" type="presParOf" srcId="{6A138AF8-4454-4BF7-A59E-800B583E0E7E}" destId="{38724E06-1642-42D4-9E27-E1FC81663F34}" srcOrd="1" destOrd="0" presId="urn:microsoft.com/office/officeart/2005/8/layout/hierarchy2"/>
    <dgm:cxn modelId="{F3875D9F-1D7E-401E-9AA6-58317E94F765}" type="presParOf" srcId="{38724E06-1642-42D4-9E27-E1FC81663F34}" destId="{AD3E9BE4-C1FD-45E9-8AAC-8C1311199B8A}" srcOrd="0" destOrd="0" presId="urn:microsoft.com/office/officeart/2005/8/layout/hierarchy2"/>
    <dgm:cxn modelId="{E81976B8-60E1-47CA-82DA-796763493586}" type="presParOf" srcId="{AD3E9BE4-C1FD-45E9-8AAC-8C1311199B8A}" destId="{2E496A5F-0C73-429E-A10E-0D3274D30DC4}" srcOrd="0" destOrd="0" presId="urn:microsoft.com/office/officeart/2005/8/layout/hierarchy2"/>
    <dgm:cxn modelId="{C006CE6B-C1DC-4ECC-A483-9750ADA61557}" type="presParOf" srcId="{38724E06-1642-42D4-9E27-E1FC81663F34}" destId="{9894D311-B372-4361-B331-2A466D53BA7B}" srcOrd="1" destOrd="0" presId="urn:microsoft.com/office/officeart/2005/8/layout/hierarchy2"/>
    <dgm:cxn modelId="{DB2E08EC-1544-432F-B4C1-EB457B3B32DB}" type="presParOf" srcId="{9894D311-B372-4361-B331-2A466D53BA7B}" destId="{9740D700-6F7D-4250-A264-8D062B965BEA}" srcOrd="0" destOrd="0" presId="urn:microsoft.com/office/officeart/2005/8/layout/hierarchy2"/>
    <dgm:cxn modelId="{8E46E5A9-851B-4995-9AA2-91149CC34A21}" type="presParOf" srcId="{9894D311-B372-4361-B331-2A466D53BA7B}" destId="{DECFF24A-F015-48FE-B2EB-BEA871D605B7}" srcOrd="1" destOrd="0" presId="urn:microsoft.com/office/officeart/2005/8/layout/hierarchy2"/>
    <dgm:cxn modelId="{9DF39AE7-3B92-4EBC-8EBD-759D44FA65AA}" type="presParOf" srcId="{38724E06-1642-42D4-9E27-E1FC81663F34}" destId="{29685996-72F6-4041-9BF3-6498508706E5}" srcOrd="2" destOrd="0" presId="urn:microsoft.com/office/officeart/2005/8/layout/hierarchy2"/>
    <dgm:cxn modelId="{D50323FA-B35C-4F08-A57F-048F71DEAB84}" type="presParOf" srcId="{29685996-72F6-4041-9BF3-6498508706E5}" destId="{23651A1B-E3A6-4957-AA69-5B70A6C6F847}" srcOrd="0" destOrd="0" presId="urn:microsoft.com/office/officeart/2005/8/layout/hierarchy2"/>
    <dgm:cxn modelId="{1581E8FD-945E-485C-9FBD-CF47E78E3E3C}" type="presParOf" srcId="{38724E06-1642-42D4-9E27-E1FC81663F34}" destId="{1475F247-51D8-4F19-8C99-319012843667}" srcOrd="3" destOrd="0" presId="urn:microsoft.com/office/officeart/2005/8/layout/hierarchy2"/>
    <dgm:cxn modelId="{BD8C4720-8BDA-4938-A36A-431FB8201841}" type="presParOf" srcId="{1475F247-51D8-4F19-8C99-319012843667}" destId="{6C30EA7B-EE4B-47CA-A526-84FDCC1EBAB0}" srcOrd="0" destOrd="0" presId="urn:microsoft.com/office/officeart/2005/8/layout/hierarchy2"/>
    <dgm:cxn modelId="{F8403C68-CD24-49E6-8F9C-F86EB028BE18}" type="presParOf" srcId="{1475F247-51D8-4F19-8C99-319012843667}" destId="{04B21F1F-510A-4D49-9FCB-402C7BD3D35A}" srcOrd="1" destOrd="0" presId="urn:microsoft.com/office/officeart/2005/8/layout/hierarchy2"/>
    <dgm:cxn modelId="{F6D44C57-A7A7-49AB-8D3E-EA2CEA0CD8CD}" type="presParOf" srcId="{B337024C-579B-47BE-BBB8-1D49E113AC48}" destId="{2F15415C-2A74-4A1D-9806-ABA73D6BB6F7}" srcOrd="2" destOrd="0" presId="urn:microsoft.com/office/officeart/2005/8/layout/hierarchy2"/>
    <dgm:cxn modelId="{A83491CE-D4A5-4F81-AFF0-46B823BBAD46}" type="presParOf" srcId="{2F15415C-2A74-4A1D-9806-ABA73D6BB6F7}" destId="{ED5D053E-8089-4C16-9139-807A451403A6}" srcOrd="0" destOrd="0" presId="urn:microsoft.com/office/officeart/2005/8/layout/hierarchy2"/>
    <dgm:cxn modelId="{C1388236-164D-41CC-8CE1-2F59003CA47C}" type="presParOf" srcId="{B337024C-579B-47BE-BBB8-1D49E113AC48}" destId="{1D782FC5-5CBF-431A-8116-DE7226B12385}" srcOrd="3" destOrd="0" presId="urn:microsoft.com/office/officeart/2005/8/layout/hierarchy2"/>
    <dgm:cxn modelId="{79532FBD-5D7A-4F40-84BA-E3565DA96CDE}" type="presParOf" srcId="{1D782FC5-5CBF-431A-8116-DE7226B12385}" destId="{98F273F4-209E-40C7-B66D-1F800954408E}" srcOrd="0" destOrd="0" presId="urn:microsoft.com/office/officeart/2005/8/layout/hierarchy2"/>
    <dgm:cxn modelId="{1DB6FC32-90C5-4806-9A45-631E81D221A7}" type="presParOf" srcId="{1D782FC5-5CBF-431A-8116-DE7226B12385}" destId="{E92CB68C-072B-425A-A048-260A8F53A5E2}" srcOrd="1" destOrd="0" presId="urn:microsoft.com/office/officeart/2005/8/layout/hierarchy2"/>
    <dgm:cxn modelId="{3DFC8B79-08D3-4F58-B978-26F623633933}" type="presParOf" srcId="{E92CB68C-072B-425A-A048-260A8F53A5E2}" destId="{02046AE4-F5CF-4C93-B4F1-82CF0E86A23B}" srcOrd="0" destOrd="0" presId="urn:microsoft.com/office/officeart/2005/8/layout/hierarchy2"/>
    <dgm:cxn modelId="{D2543ACB-04ED-40A9-BBE2-DD4CFE0A6DEE}" type="presParOf" srcId="{02046AE4-F5CF-4C93-B4F1-82CF0E86A23B}" destId="{D9246615-CD69-4860-A2C2-650A32E32E31}" srcOrd="0" destOrd="0" presId="urn:microsoft.com/office/officeart/2005/8/layout/hierarchy2"/>
    <dgm:cxn modelId="{CF01C6BF-5C57-4E1A-99B6-A40D85A7515A}" type="presParOf" srcId="{E92CB68C-072B-425A-A048-260A8F53A5E2}" destId="{AD0E3F84-C581-4A61-A379-27331574B296}" srcOrd="1" destOrd="0" presId="urn:microsoft.com/office/officeart/2005/8/layout/hierarchy2"/>
    <dgm:cxn modelId="{1A0EB098-1C04-4491-8A48-A537FA223790}" type="presParOf" srcId="{AD0E3F84-C581-4A61-A379-27331574B296}" destId="{D5D08963-475A-40BE-A52F-40B23F4611C9}" srcOrd="0" destOrd="0" presId="urn:microsoft.com/office/officeart/2005/8/layout/hierarchy2"/>
    <dgm:cxn modelId="{102C00AE-3B01-4721-84B0-29FB9B668AF4}" type="presParOf" srcId="{AD0E3F84-C581-4A61-A379-27331574B296}" destId="{A2B847A4-C6CC-4129-B93B-907FBD499170}" srcOrd="1" destOrd="0" presId="urn:microsoft.com/office/officeart/2005/8/layout/hierarchy2"/>
    <dgm:cxn modelId="{84EB0A17-FBAC-4708-A969-A61AFBD0DB00}" type="presParOf" srcId="{E92CB68C-072B-425A-A048-260A8F53A5E2}" destId="{826B65CC-8CB7-40C9-88C7-00E5915A4814}" srcOrd="2" destOrd="0" presId="urn:microsoft.com/office/officeart/2005/8/layout/hierarchy2"/>
    <dgm:cxn modelId="{B7A87772-7BB0-45C2-8865-BCAA7B0E425F}" type="presParOf" srcId="{826B65CC-8CB7-40C9-88C7-00E5915A4814}" destId="{02FDCD05-38D9-476A-A0A7-31734256BFEA}" srcOrd="0" destOrd="0" presId="urn:microsoft.com/office/officeart/2005/8/layout/hierarchy2"/>
    <dgm:cxn modelId="{6460F41E-E2A1-4347-851D-C1DE0CC3BA36}" type="presParOf" srcId="{E92CB68C-072B-425A-A048-260A8F53A5E2}" destId="{4D4912A4-64E5-47D5-A830-62342E2AE23E}" srcOrd="3" destOrd="0" presId="urn:microsoft.com/office/officeart/2005/8/layout/hierarchy2"/>
    <dgm:cxn modelId="{CE234E10-B900-49E2-B6EC-C11B107A58B9}" type="presParOf" srcId="{4D4912A4-64E5-47D5-A830-62342E2AE23E}" destId="{C7D392F2-C699-4E08-AB62-4317F8A86DDE}" srcOrd="0" destOrd="0" presId="urn:microsoft.com/office/officeart/2005/8/layout/hierarchy2"/>
    <dgm:cxn modelId="{B593A916-311F-431E-B392-A9F78AA8A2C7}" type="presParOf" srcId="{4D4912A4-64E5-47D5-A830-62342E2AE23E}" destId="{4BB7C0B2-A7B3-4788-AFA3-EBC4907C0CC4}"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69D7E5-5E9E-47E6-9AC5-23919DAFECB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1C84355D-D627-470F-8F41-B26585C5926B}">
      <dgm:prSet phldrT="[Text]" custT="1"/>
      <dgm:spPr>
        <a:solidFill>
          <a:srgbClr val="F11BAA"/>
        </a:solidFill>
      </dgm:spPr>
      <dgm:t>
        <a:bodyPr/>
        <a:lstStyle/>
        <a:p>
          <a:r>
            <a:rPr lang="en-US" sz="1800" b="1"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Đới</a:t>
          </a:r>
          <a:r>
            <a:rPr lang="en-US" sz="1800" b="1" dirty="0" smtClean="0">
              <a:solidFill>
                <a:schemeClr val="bg1"/>
              </a:solidFill>
              <a:latin typeface="Cambria" panose="02040503050406030204" pitchFamily="18" charset="0"/>
              <a:ea typeface="Cambria" panose="02040503050406030204" pitchFamily="18" charset="0"/>
              <a:cs typeface="Tahoma" panose="020B0604030504040204" pitchFamily="34" charset="0"/>
            </a:rPr>
            <a:t> </a:t>
          </a:r>
          <a:br>
            <a:rPr lang="en-US" sz="1800" b="1" dirty="0" smtClean="0">
              <a:solidFill>
                <a:schemeClr val="bg1"/>
              </a:solidFill>
              <a:latin typeface="Cambria" panose="02040503050406030204" pitchFamily="18" charset="0"/>
              <a:ea typeface="Cambria" panose="02040503050406030204" pitchFamily="18" charset="0"/>
              <a:cs typeface="Tahoma" panose="020B0604030504040204" pitchFamily="34" charset="0"/>
            </a:rPr>
          </a:br>
          <a:r>
            <a:rPr lang="en-US" sz="1800" b="1"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khí</a:t>
          </a:r>
          <a:r>
            <a:rPr lang="en-US" sz="1800" b="1" dirty="0" smtClean="0">
              <a:solidFill>
                <a:schemeClr val="bg1"/>
              </a:solidFill>
              <a:latin typeface="Cambria" panose="02040503050406030204" pitchFamily="18" charset="0"/>
              <a:ea typeface="Cambria" panose="02040503050406030204" pitchFamily="18" charset="0"/>
              <a:cs typeface="Tahoma" panose="020B0604030504040204" pitchFamily="34" charset="0"/>
            </a:rPr>
            <a:t> </a:t>
          </a:r>
          <a:r>
            <a:rPr lang="en-US" sz="1800" b="1"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hậu</a:t>
          </a:r>
          <a:endParaRPr lang="en-US" sz="1800" b="1" dirty="0">
            <a:solidFill>
              <a:schemeClr val="bg1"/>
            </a:solidFill>
            <a:latin typeface="Cambria" panose="02040503050406030204" pitchFamily="18" charset="0"/>
            <a:ea typeface="Cambria" panose="02040503050406030204" pitchFamily="18" charset="0"/>
            <a:cs typeface="Tahoma" panose="020B0604030504040204" pitchFamily="34" charset="0"/>
          </a:endParaRPr>
        </a:p>
      </dgm:t>
    </dgm:pt>
    <dgm:pt modelId="{BC834975-F2AF-4977-A561-488541459FA5}" type="parTrans" cxnId="{F934766E-1310-4140-A254-A89DC300D9AA}">
      <dgm:prSet/>
      <dgm:spPr/>
      <dgm:t>
        <a:bodyPr/>
        <a:lstStyle/>
        <a:p>
          <a:endParaRPr lang="en-US"/>
        </a:p>
      </dgm:t>
    </dgm:pt>
    <dgm:pt modelId="{20B7BC44-8D6E-49C0-84BC-F489D9660776}" type="sibTrans" cxnId="{F934766E-1310-4140-A254-A89DC300D9AA}">
      <dgm:prSet/>
      <dgm:spPr/>
      <dgm:t>
        <a:bodyPr/>
        <a:lstStyle/>
        <a:p>
          <a:endParaRPr lang="en-US"/>
        </a:p>
      </dgm:t>
    </dgm:pt>
    <dgm:pt modelId="{65F2C0DE-327F-427B-8C65-5C0B228D3EA5}">
      <dgm:prSet phldrT="[Text]" custT="1"/>
      <dgm:spPr>
        <a:solidFill>
          <a:srgbClr val="92D050"/>
        </a:solidFill>
      </dgm:spPr>
      <dgm:t>
        <a:bodyPr/>
        <a:lstStyle/>
        <a:p>
          <a:r>
            <a:rPr lang="en-US" sz="18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Ôn</a:t>
          </a:r>
          <a:r>
            <a:rPr lang="en-US" sz="18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18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đới</a:t>
          </a:r>
          <a:endParaRPr lang="en-US" sz="18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dgm:t>
    </dgm:pt>
    <dgm:pt modelId="{CD426A82-BC59-4B88-A9C5-6D6E73570D64}" type="parTrans" cxnId="{4BFA312B-E243-4FFD-A83D-90D969AA4E74}">
      <dgm:prSet/>
      <dgm:spPr/>
      <dgm:t>
        <a:bodyPr/>
        <a:lstStyle/>
        <a:p>
          <a:endParaRPr lang="en-US"/>
        </a:p>
      </dgm:t>
    </dgm:pt>
    <dgm:pt modelId="{CAAD0284-7531-4A7E-9820-C4A8EF134308}" type="sibTrans" cxnId="{4BFA312B-E243-4FFD-A83D-90D969AA4E74}">
      <dgm:prSet/>
      <dgm:spPr/>
      <dgm:t>
        <a:bodyPr/>
        <a:lstStyle/>
        <a:p>
          <a:endParaRPr lang="en-US"/>
        </a:p>
      </dgm:t>
    </dgm:pt>
    <dgm:pt modelId="{71AE8AA7-9BC2-4176-A52D-793F007FA49F}">
      <dgm:prSet phldrT="[Text]" custT="1"/>
      <dgm:spPr>
        <a:solidFill>
          <a:srgbClr val="27E0E9"/>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cs typeface="Tahoma" panose="020B0604030504040204" pitchFamily="34" charset="0"/>
            </a:rPr>
            <a:t>Nhiệt độ trung bình năm dưới 20</a:t>
          </a:r>
          <a:r>
            <a:rPr lang="vi-VN" sz="16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6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 tháng nóng nhất không nhỏ hơn 10</a:t>
          </a:r>
          <a:r>
            <a:rPr lang="vi-VN" sz="16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6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 các mùa thể hiện rất rõ trong năm. </a:t>
          </a:r>
          <a:endParaRPr lang="en-US" sz="16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7A1259F4-08A5-4C65-932C-2B42884099F9}" type="parTrans" cxnId="{34292B0B-D349-4B81-8DD2-CB0CF55AFDF3}">
      <dgm:prSet/>
      <dgm:spPr/>
      <dgm:t>
        <a:bodyPr/>
        <a:lstStyle/>
        <a:p>
          <a:endParaRPr lang="en-US"/>
        </a:p>
      </dgm:t>
    </dgm:pt>
    <dgm:pt modelId="{00BC42ED-2CFE-4C23-932A-586020874DD8}" type="sibTrans" cxnId="{34292B0B-D349-4B81-8DD2-CB0CF55AFDF3}">
      <dgm:prSet/>
      <dgm:spPr/>
      <dgm:t>
        <a:bodyPr/>
        <a:lstStyle/>
        <a:p>
          <a:endParaRPr lang="en-US"/>
        </a:p>
      </dgm:t>
    </dgm:pt>
    <dgm:pt modelId="{6CFB1BB9-57DB-4A40-8729-A32D7A792CF5}">
      <dgm:prSet phldrT="[Text]" custT="1"/>
      <dgm:spPr>
        <a:solidFill>
          <a:srgbClr val="92D050"/>
        </a:solidFill>
      </dgm:spPr>
      <dgm:t>
        <a:bodyPr/>
        <a:lstStyle/>
        <a:p>
          <a:r>
            <a:rPr lang="en-US" sz="18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Hàn</a:t>
          </a:r>
          <a:r>
            <a:rPr lang="en-US" sz="18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18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đới</a:t>
          </a:r>
          <a:endParaRPr lang="en-US" sz="18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dgm:t>
    </dgm:pt>
    <dgm:pt modelId="{300A6C46-3B0E-40DC-9A64-D26FAE6A49C6}" type="parTrans" cxnId="{3676F966-103F-4A04-8BB9-37652EB8C31D}">
      <dgm:prSet/>
      <dgm:spPr/>
      <dgm:t>
        <a:bodyPr/>
        <a:lstStyle/>
        <a:p>
          <a:endParaRPr lang="en-US"/>
        </a:p>
      </dgm:t>
    </dgm:pt>
    <dgm:pt modelId="{809B0B93-49F8-42EF-8F9B-1D622EA9C902}" type="sibTrans" cxnId="{3676F966-103F-4A04-8BB9-37652EB8C31D}">
      <dgm:prSet/>
      <dgm:spPr/>
      <dgm:t>
        <a:bodyPr/>
        <a:lstStyle/>
        <a:p>
          <a:endParaRPr lang="en-US"/>
        </a:p>
      </dgm:t>
    </dgm:pt>
    <dgm:pt modelId="{B718B39D-9535-466D-BA1C-DD567CE03E87}">
      <dgm:prSet phldrT="[Text]" custT="1"/>
      <dgm:spPr>
        <a:solidFill>
          <a:srgbClr val="27E0E9"/>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Có băng tuyết hầu như quanh năm, nhiệt độ trung bình tất cả các tháng dưới 10</a:t>
          </a:r>
          <a:r>
            <a:rPr lang="vi-VN" sz="16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6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a:t>
          </a:r>
          <a:endParaRPr lang="en-US" sz="16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D926FC03-1594-4011-A9FF-20D764A1C295}" type="parTrans" cxnId="{3613087D-08B4-4608-8E7C-8070181A4929}">
      <dgm:prSet/>
      <dgm:spPr/>
      <dgm:t>
        <a:bodyPr/>
        <a:lstStyle/>
        <a:p>
          <a:endParaRPr lang="en-US"/>
        </a:p>
      </dgm:t>
    </dgm:pt>
    <dgm:pt modelId="{6211B7B8-4D97-4B1D-82EA-350FF74DCA04}" type="sibTrans" cxnId="{3613087D-08B4-4608-8E7C-8070181A4929}">
      <dgm:prSet/>
      <dgm:spPr/>
      <dgm:t>
        <a:bodyPr/>
        <a:lstStyle/>
        <a:p>
          <a:endParaRPr lang="en-US"/>
        </a:p>
      </dgm:t>
    </dgm:pt>
    <dgm:pt modelId="{C5C0E0B2-2835-44F0-8EE0-D21BF7353577}">
      <dgm:prSet phldrT="[Text]" custT="1"/>
      <dgm:spPr>
        <a:solidFill>
          <a:srgbClr val="27E0E9"/>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thường xuyên thổi là gió Tây ôn đới.</a:t>
          </a:r>
          <a:endParaRPr lang="en-US" sz="16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E3793602-3ADA-4D19-9738-62BCC943E85A}" type="sibTrans" cxnId="{7194379D-A0D2-4360-9AB4-C524F3407089}">
      <dgm:prSet/>
      <dgm:spPr/>
      <dgm:t>
        <a:bodyPr/>
        <a:lstStyle/>
        <a:p>
          <a:endParaRPr lang="en-US"/>
        </a:p>
      </dgm:t>
    </dgm:pt>
    <dgm:pt modelId="{CCF5FD4E-3B15-4708-A986-5FBD997FCA2D}" type="parTrans" cxnId="{7194379D-A0D2-4360-9AB4-C524F3407089}">
      <dgm:prSet/>
      <dgm:spPr/>
      <dgm:t>
        <a:bodyPr/>
        <a:lstStyle/>
        <a:p>
          <a:endParaRPr lang="en-US"/>
        </a:p>
      </dgm:t>
    </dgm:pt>
    <dgm:pt modelId="{25B3BB74-B9FB-4495-916D-5F03B7CA8041}">
      <dgm:prSet phldrT="[Text]" custT="1"/>
      <dgm:spPr>
        <a:solidFill>
          <a:srgbClr val="27E0E9"/>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cs typeface="Tahoma" panose="020B0604030504040204" pitchFamily="34" charset="0"/>
            </a:rPr>
            <a:t>Lượng mưa trung bình năm thường dưới 500 mm.  </a:t>
          </a:r>
          <a:endParaRPr lang="en-US" sz="16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D1D63054-0B78-4E58-979C-C7D7388A545B}" type="parTrans" cxnId="{F1957757-A2D0-4BF6-8F2B-3ED8957837D3}">
      <dgm:prSet/>
      <dgm:spPr/>
      <dgm:t>
        <a:bodyPr/>
        <a:lstStyle/>
        <a:p>
          <a:endParaRPr lang="en-US"/>
        </a:p>
      </dgm:t>
    </dgm:pt>
    <dgm:pt modelId="{D38624B6-B617-411A-9B55-0FEFCE3DFA08}" type="sibTrans" cxnId="{F1957757-A2D0-4BF6-8F2B-3ED8957837D3}">
      <dgm:prSet/>
      <dgm:spPr/>
      <dgm:t>
        <a:bodyPr/>
        <a:lstStyle/>
        <a:p>
          <a:endParaRPr lang="en-US"/>
        </a:p>
      </dgm:t>
    </dgm:pt>
    <dgm:pt modelId="{8175B8B7-BE4C-488E-BFE7-41897DFB3A6C}">
      <dgm:prSet phldrT="[Text]" custT="1"/>
      <dgm:spPr>
        <a:solidFill>
          <a:srgbClr val="27E0E9"/>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cs typeface="Tahoma" panose="020B0604030504040204" pitchFamily="34" charset="0"/>
            </a:rPr>
            <a:t>Lượng mưa trung bình năm từ  500 mm đến trên 1000 mm. </a:t>
          </a:r>
          <a:endParaRPr lang="en-US" sz="16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97777875-691B-4B99-A45F-83EC481C0E7F}" type="parTrans" cxnId="{842707C6-4B1A-4342-AE32-BC1B2B6C5851}">
      <dgm:prSet/>
      <dgm:spPr/>
      <dgm:t>
        <a:bodyPr/>
        <a:lstStyle/>
        <a:p>
          <a:endParaRPr lang="en-US"/>
        </a:p>
      </dgm:t>
    </dgm:pt>
    <dgm:pt modelId="{8672CBCA-BCBA-4F2E-96CB-65CA9408B3EF}" type="sibTrans" cxnId="{842707C6-4B1A-4342-AE32-BC1B2B6C5851}">
      <dgm:prSet/>
      <dgm:spPr/>
      <dgm:t>
        <a:bodyPr/>
        <a:lstStyle/>
        <a:p>
          <a:endParaRPr lang="en-US"/>
        </a:p>
      </dgm:t>
    </dgm:pt>
    <dgm:pt modelId="{84BBC98B-3AF7-4ABF-A14C-5F43AF766905}">
      <dgm:prSet phldrT="[Text]" custT="1"/>
      <dgm:spPr>
        <a:solidFill>
          <a:srgbClr val="27E0E9"/>
        </a:solidFill>
      </dgm:spPr>
      <dgm:t>
        <a:bodyPr/>
        <a:lstStyle/>
        <a:p>
          <a:pPr algn="just"/>
          <a:r>
            <a:rPr lang="vi-VN" sz="1600"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thường xuyên thổi là gió Đông cực.</a:t>
          </a:r>
          <a:endParaRPr lang="en-US" sz="1600" dirty="0">
            <a:solidFill>
              <a:schemeClr val="tx1"/>
            </a:solidFill>
            <a:latin typeface="Cambria" panose="02040503050406030204" pitchFamily="18" charset="0"/>
            <a:ea typeface="Cambria" panose="02040503050406030204" pitchFamily="18" charset="0"/>
            <a:cs typeface="Tahoma" panose="020B0604030504040204" pitchFamily="34" charset="0"/>
          </a:endParaRPr>
        </a:p>
      </dgm:t>
    </dgm:pt>
    <dgm:pt modelId="{43566284-2A33-401B-A1C5-F55C2B0A3BE3}" type="parTrans" cxnId="{A1599FF9-5714-4155-BD86-757AF43C5C9D}">
      <dgm:prSet/>
      <dgm:spPr/>
      <dgm:t>
        <a:bodyPr/>
        <a:lstStyle/>
        <a:p>
          <a:endParaRPr lang="en-US"/>
        </a:p>
      </dgm:t>
    </dgm:pt>
    <dgm:pt modelId="{CBB21B6D-7D05-4F32-8550-4E40D962BD0D}" type="sibTrans" cxnId="{A1599FF9-5714-4155-BD86-757AF43C5C9D}">
      <dgm:prSet/>
      <dgm:spPr/>
      <dgm:t>
        <a:bodyPr/>
        <a:lstStyle/>
        <a:p>
          <a:endParaRPr lang="en-US"/>
        </a:p>
      </dgm:t>
    </dgm:pt>
    <dgm:pt modelId="{B76371B5-B499-4621-882A-64FFBDC66958}" type="pres">
      <dgm:prSet presAssocID="{D869D7E5-5E9E-47E6-9AC5-23919DAFECB4}" presName="diagram" presStyleCnt="0">
        <dgm:presLayoutVars>
          <dgm:chPref val="1"/>
          <dgm:dir/>
          <dgm:animOne val="branch"/>
          <dgm:animLvl val="lvl"/>
          <dgm:resizeHandles val="exact"/>
        </dgm:presLayoutVars>
      </dgm:prSet>
      <dgm:spPr/>
      <dgm:t>
        <a:bodyPr/>
        <a:lstStyle/>
        <a:p>
          <a:endParaRPr lang="en-US"/>
        </a:p>
      </dgm:t>
    </dgm:pt>
    <dgm:pt modelId="{1EDEB1CC-5063-4454-981B-AAAAA63AD0DA}" type="pres">
      <dgm:prSet presAssocID="{1C84355D-D627-470F-8F41-B26585C5926B}" presName="root1" presStyleCnt="0"/>
      <dgm:spPr/>
    </dgm:pt>
    <dgm:pt modelId="{76AD24A5-FF43-4D81-AC78-2C1561632B20}" type="pres">
      <dgm:prSet presAssocID="{1C84355D-D627-470F-8F41-B26585C5926B}" presName="LevelOneTextNode" presStyleLbl="node0" presStyleIdx="0" presStyleCnt="1" custScaleX="73699" custScaleY="72816">
        <dgm:presLayoutVars>
          <dgm:chPref val="3"/>
        </dgm:presLayoutVars>
      </dgm:prSet>
      <dgm:spPr/>
      <dgm:t>
        <a:bodyPr/>
        <a:lstStyle/>
        <a:p>
          <a:endParaRPr lang="en-US"/>
        </a:p>
      </dgm:t>
    </dgm:pt>
    <dgm:pt modelId="{B337024C-579B-47BE-BBB8-1D49E113AC48}" type="pres">
      <dgm:prSet presAssocID="{1C84355D-D627-470F-8F41-B26585C5926B}" presName="level2hierChild" presStyleCnt="0"/>
      <dgm:spPr/>
    </dgm:pt>
    <dgm:pt modelId="{F832FA5A-F333-4BB2-B995-F77AC26CE3A9}" type="pres">
      <dgm:prSet presAssocID="{CD426A82-BC59-4B88-A9C5-6D6E73570D64}" presName="conn2-1" presStyleLbl="parChTrans1D2" presStyleIdx="0" presStyleCnt="2"/>
      <dgm:spPr/>
      <dgm:t>
        <a:bodyPr/>
        <a:lstStyle/>
        <a:p>
          <a:endParaRPr lang="en-US"/>
        </a:p>
      </dgm:t>
    </dgm:pt>
    <dgm:pt modelId="{2C753C8F-AD2F-4B60-8ED6-06F729150D93}" type="pres">
      <dgm:prSet presAssocID="{CD426A82-BC59-4B88-A9C5-6D6E73570D64}" presName="connTx" presStyleLbl="parChTrans1D2" presStyleIdx="0" presStyleCnt="2"/>
      <dgm:spPr/>
      <dgm:t>
        <a:bodyPr/>
        <a:lstStyle/>
        <a:p>
          <a:endParaRPr lang="en-US"/>
        </a:p>
      </dgm:t>
    </dgm:pt>
    <dgm:pt modelId="{6A138AF8-4454-4BF7-A59E-800B583E0E7E}" type="pres">
      <dgm:prSet presAssocID="{65F2C0DE-327F-427B-8C65-5C0B228D3EA5}" presName="root2" presStyleCnt="0"/>
      <dgm:spPr/>
    </dgm:pt>
    <dgm:pt modelId="{F3E58597-E495-4C48-B7BB-CF8BEE275613}" type="pres">
      <dgm:prSet presAssocID="{65F2C0DE-327F-427B-8C65-5C0B228D3EA5}" presName="LevelTwoTextNode" presStyleLbl="node2" presStyleIdx="0" presStyleCnt="2" custScaleX="38057" custScaleY="76943">
        <dgm:presLayoutVars>
          <dgm:chPref val="3"/>
        </dgm:presLayoutVars>
      </dgm:prSet>
      <dgm:spPr/>
      <dgm:t>
        <a:bodyPr/>
        <a:lstStyle/>
        <a:p>
          <a:endParaRPr lang="en-US"/>
        </a:p>
      </dgm:t>
    </dgm:pt>
    <dgm:pt modelId="{38724E06-1642-42D4-9E27-E1FC81663F34}" type="pres">
      <dgm:prSet presAssocID="{65F2C0DE-327F-427B-8C65-5C0B228D3EA5}" presName="level3hierChild" presStyleCnt="0"/>
      <dgm:spPr/>
    </dgm:pt>
    <dgm:pt modelId="{AD3E9BE4-C1FD-45E9-8AAC-8C1311199B8A}" type="pres">
      <dgm:prSet presAssocID="{CCF5FD4E-3B15-4708-A986-5FBD997FCA2D}" presName="conn2-1" presStyleLbl="parChTrans1D3" presStyleIdx="0" presStyleCnt="6"/>
      <dgm:spPr/>
      <dgm:t>
        <a:bodyPr/>
        <a:lstStyle/>
        <a:p>
          <a:endParaRPr lang="en-US"/>
        </a:p>
      </dgm:t>
    </dgm:pt>
    <dgm:pt modelId="{2E496A5F-0C73-429E-A10E-0D3274D30DC4}" type="pres">
      <dgm:prSet presAssocID="{CCF5FD4E-3B15-4708-A986-5FBD997FCA2D}" presName="connTx" presStyleLbl="parChTrans1D3" presStyleIdx="0" presStyleCnt="6"/>
      <dgm:spPr/>
      <dgm:t>
        <a:bodyPr/>
        <a:lstStyle/>
        <a:p>
          <a:endParaRPr lang="en-US"/>
        </a:p>
      </dgm:t>
    </dgm:pt>
    <dgm:pt modelId="{9894D311-B372-4361-B331-2A466D53BA7B}" type="pres">
      <dgm:prSet presAssocID="{C5C0E0B2-2835-44F0-8EE0-D21BF7353577}" presName="root2" presStyleCnt="0"/>
      <dgm:spPr/>
    </dgm:pt>
    <dgm:pt modelId="{9740D700-6F7D-4250-A264-8D062B965BEA}" type="pres">
      <dgm:prSet presAssocID="{C5C0E0B2-2835-44F0-8EE0-D21BF7353577}" presName="LevelTwoTextNode" presStyleLbl="node3" presStyleIdx="0" presStyleCnt="6" custScaleX="193625" custScaleY="79977">
        <dgm:presLayoutVars>
          <dgm:chPref val="3"/>
        </dgm:presLayoutVars>
      </dgm:prSet>
      <dgm:spPr/>
      <dgm:t>
        <a:bodyPr/>
        <a:lstStyle/>
        <a:p>
          <a:endParaRPr lang="en-US"/>
        </a:p>
      </dgm:t>
    </dgm:pt>
    <dgm:pt modelId="{DECFF24A-F015-48FE-B2EB-BEA871D605B7}" type="pres">
      <dgm:prSet presAssocID="{C5C0E0B2-2835-44F0-8EE0-D21BF7353577}" presName="level3hierChild" presStyleCnt="0"/>
      <dgm:spPr/>
    </dgm:pt>
    <dgm:pt modelId="{29685996-72F6-4041-9BF3-6498508706E5}" type="pres">
      <dgm:prSet presAssocID="{7A1259F4-08A5-4C65-932C-2B42884099F9}" presName="conn2-1" presStyleLbl="parChTrans1D3" presStyleIdx="1" presStyleCnt="6"/>
      <dgm:spPr/>
      <dgm:t>
        <a:bodyPr/>
        <a:lstStyle/>
        <a:p>
          <a:endParaRPr lang="en-US"/>
        </a:p>
      </dgm:t>
    </dgm:pt>
    <dgm:pt modelId="{23651A1B-E3A6-4957-AA69-5B70A6C6F847}" type="pres">
      <dgm:prSet presAssocID="{7A1259F4-08A5-4C65-932C-2B42884099F9}" presName="connTx" presStyleLbl="parChTrans1D3" presStyleIdx="1" presStyleCnt="6"/>
      <dgm:spPr/>
      <dgm:t>
        <a:bodyPr/>
        <a:lstStyle/>
        <a:p>
          <a:endParaRPr lang="en-US"/>
        </a:p>
      </dgm:t>
    </dgm:pt>
    <dgm:pt modelId="{1475F247-51D8-4F19-8C99-319012843667}" type="pres">
      <dgm:prSet presAssocID="{71AE8AA7-9BC2-4176-A52D-793F007FA49F}" presName="root2" presStyleCnt="0"/>
      <dgm:spPr/>
    </dgm:pt>
    <dgm:pt modelId="{6C30EA7B-EE4B-47CA-A526-84FDCC1EBAB0}" type="pres">
      <dgm:prSet presAssocID="{71AE8AA7-9BC2-4176-A52D-793F007FA49F}" presName="LevelTwoTextNode" presStyleLbl="node3" presStyleIdx="1" presStyleCnt="6" custScaleX="193964" custScaleY="132398">
        <dgm:presLayoutVars>
          <dgm:chPref val="3"/>
        </dgm:presLayoutVars>
      </dgm:prSet>
      <dgm:spPr/>
      <dgm:t>
        <a:bodyPr/>
        <a:lstStyle/>
        <a:p>
          <a:endParaRPr lang="en-US"/>
        </a:p>
      </dgm:t>
    </dgm:pt>
    <dgm:pt modelId="{04B21F1F-510A-4D49-9FCB-402C7BD3D35A}" type="pres">
      <dgm:prSet presAssocID="{71AE8AA7-9BC2-4176-A52D-793F007FA49F}" presName="level3hierChild" presStyleCnt="0"/>
      <dgm:spPr/>
    </dgm:pt>
    <dgm:pt modelId="{72128CE6-7802-428B-B88D-68513EF5984E}" type="pres">
      <dgm:prSet presAssocID="{97777875-691B-4B99-A45F-83EC481C0E7F}" presName="conn2-1" presStyleLbl="parChTrans1D3" presStyleIdx="2" presStyleCnt="6"/>
      <dgm:spPr/>
      <dgm:t>
        <a:bodyPr/>
        <a:lstStyle/>
        <a:p>
          <a:endParaRPr lang="en-US"/>
        </a:p>
      </dgm:t>
    </dgm:pt>
    <dgm:pt modelId="{19D78CE7-A29E-4351-90D5-73C3CF630CD0}" type="pres">
      <dgm:prSet presAssocID="{97777875-691B-4B99-A45F-83EC481C0E7F}" presName="connTx" presStyleLbl="parChTrans1D3" presStyleIdx="2" presStyleCnt="6"/>
      <dgm:spPr/>
      <dgm:t>
        <a:bodyPr/>
        <a:lstStyle/>
        <a:p>
          <a:endParaRPr lang="en-US"/>
        </a:p>
      </dgm:t>
    </dgm:pt>
    <dgm:pt modelId="{FF680EF0-B795-4913-B119-CDA749B006BB}" type="pres">
      <dgm:prSet presAssocID="{8175B8B7-BE4C-488E-BFE7-41897DFB3A6C}" presName="root2" presStyleCnt="0"/>
      <dgm:spPr/>
    </dgm:pt>
    <dgm:pt modelId="{970697A8-BE9D-4605-891A-13355EDDBF71}" type="pres">
      <dgm:prSet presAssocID="{8175B8B7-BE4C-488E-BFE7-41897DFB3A6C}" presName="LevelTwoTextNode" presStyleLbl="node3" presStyleIdx="2" presStyleCnt="6" custScaleX="194316" custScaleY="83702">
        <dgm:presLayoutVars>
          <dgm:chPref val="3"/>
        </dgm:presLayoutVars>
      </dgm:prSet>
      <dgm:spPr/>
      <dgm:t>
        <a:bodyPr/>
        <a:lstStyle/>
        <a:p>
          <a:endParaRPr lang="en-US"/>
        </a:p>
      </dgm:t>
    </dgm:pt>
    <dgm:pt modelId="{3486D2D2-565F-4BDD-A0C5-5233B1327DD9}" type="pres">
      <dgm:prSet presAssocID="{8175B8B7-BE4C-488E-BFE7-41897DFB3A6C}" presName="level3hierChild" presStyleCnt="0"/>
      <dgm:spPr/>
    </dgm:pt>
    <dgm:pt modelId="{2F15415C-2A74-4A1D-9806-ABA73D6BB6F7}" type="pres">
      <dgm:prSet presAssocID="{300A6C46-3B0E-40DC-9A64-D26FAE6A49C6}" presName="conn2-1" presStyleLbl="parChTrans1D2" presStyleIdx="1" presStyleCnt="2"/>
      <dgm:spPr/>
      <dgm:t>
        <a:bodyPr/>
        <a:lstStyle/>
        <a:p>
          <a:endParaRPr lang="en-US"/>
        </a:p>
      </dgm:t>
    </dgm:pt>
    <dgm:pt modelId="{ED5D053E-8089-4C16-9139-807A451403A6}" type="pres">
      <dgm:prSet presAssocID="{300A6C46-3B0E-40DC-9A64-D26FAE6A49C6}" presName="connTx" presStyleLbl="parChTrans1D2" presStyleIdx="1" presStyleCnt="2"/>
      <dgm:spPr/>
      <dgm:t>
        <a:bodyPr/>
        <a:lstStyle/>
        <a:p>
          <a:endParaRPr lang="en-US"/>
        </a:p>
      </dgm:t>
    </dgm:pt>
    <dgm:pt modelId="{1D782FC5-5CBF-431A-8116-DE7226B12385}" type="pres">
      <dgm:prSet presAssocID="{6CFB1BB9-57DB-4A40-8729-A32D7A792CF5}" presName="root2" presStyleCnt="0"/>
      <dgm:spPr/>
    </dgm:pt>
    <dgm:pt modelId="{98F273F4-209E-40C7-B66D-1F800954408E}" type="pres">
      <dgm:prSet presAssocID="{6CFB1BB9-57DB-4A40-8729-A32D7A792CF5}" presName="LevelTwoTextNode" presStyleLbl="node2" presStyleIdx="1" presStyleCnt="2" custScaleX="38058" custScaleY="72721">
        <dgm:presLayoutVars>
          <dgm:chPref val="3"/>
        </dgm:presLayoutVars>
      </dgm:prSet>
      <dgm:spPr/>
      <dgm:t>
        <a:bodyPr/>
        <a:lstStyle/>
        <a:p>
          <a:endParaRPr lang="en-US"/>
        </a:p>
      </dgm:t>
    </dgm:pt>
    <dgm:pt modelId="{E92CB68C-072B-425A-A048-260A8F53A5E2}" type="pres">
      <dgm:prSet presAssocID="{6CFB1BB9-57DB-4A40-8729-A32D7A792CF5}" presName="level3hierChild" presStyleCnt="0"/>
      <dgm:spPr/>
    </dgm:pt>
    <dgm:pt modelId="{708F3818-811E-4396-93A7-4A22B98DE142}" type="pres">
      <dgm:prSet presAssocID="{43566284-2A33-401B-A1C5-F55C2B0A3BE3}" presName="conn2-1" presStyleLbl="parChTrans1D3" presStyleIdx="3" presStyleCnt="6"/>
      <dgm:spPr/>
      <dgm:t>
        <a:bodyPr/>
        <a:lstStyle/>
        <a:p>
          <a:endParaRPr lang="en-US"/>
        </a:p>
      </dgm:t>
    </dgm:pt>
    <dgm:pt modelId="{DB21DF62-B1A6-4D43-809D-BA7EDB492379}" type="pres">
      <dgm:prSet presAssocID="{43566284-2A33-401B-A1C5-F55C2B0A3BE3}" presName="connTx" presStyleLbl="parChTrans1D3" presStyleIdx="3" presStyleCnt="6"/>
      <dgm:spPr/>
      <dgm:t>
        <a:bodyPr/>
        <a:lstStyle/>
        <a:p>
          <a:endParaRPr lang="en-US"/>
        </a:p>
      </dgm:t>
    </dgm:pt>
    <dgm:pt modelId="{0425A411-6CB0-41A8-B10F-19E2AB90D81C}" type="pres">
      <dgm:prSet presAssocID="{84BBC98B-3AF7-4ABF-A14C-5F43AF766905}" presName="root2" presStyleCnt="0"/>
      <dgm:spPr/>
    </dgm:pt>
    <dgm:pt modelId="{7E5E827B-2927-4538-95AA-3A1E18D68860}" type="pres">
      <dgm:prSet presAssocID="{84BBC98B-3AF7-4ABF-A14C-5F43AF766905}" presName="LevelTwoTextNode" presStyleLbl="node3" presStyleIdx="3" presStyleCnt="6" custScaleX="194814" custScaleY="90007">
        <dgm:presLayoutVars>
          <dgm:chPref val="3"/>
        </dgm:presLayoutVars>
      </dgm:prSet>
      <dgm:spPr/>
      <dgm:t>
        <a:bodyPr/>
        <a:lstStyle/>
        <a:p>
          <a:endParaRPr lang="en-US"/>
        </a:p>
      </dgm:t>
    </dgm:pt>
    <dgm:pt modelId="{53A42372-57FA-4E2F-A7BE-43A12F441023}" type="pres">
      <dgm:prSet presAssocID="{84BBC98B-3AF7-4ABF-A14C-5F43AF766905}" presName="level3hierChild" presStyleCnt="0"/>
      <dgm:spPr/>
    </dgm:pt>
    <dgm:pt modelId="{02046AE4-F5CF-4C93-B4F1-82CF0E86A23B}" type="pres">
      <dgm:prSet presAssocID="{D926FC03-1594-4011-A9FF-20D764A1C295}" presName="conn2-1" presStyleLbl="parChTrans1D3" presStyleIdx="4" presStyleCnt="6"/>
      <dgm:spPr/>
      <dgm:t>
        <a:bodyPr/>
        <a:lstStyle/>
        <a:p>
          <a:endParaRPr lang="en-US"/>
        </a:p>
      </dgm:t>
    </dgm:pt>
    <dgm:pt modelId="{D9246615-CD69-4860-A2C2-650A32E32E31}" type="pres">
      <dgm:prSet presAssocID="{D926FC03-1594-4011-A9FF-20D764A1C295}" presName="connTx" presStyleLbl="parChTrans1D3" presStyleIdx="4" presStyleCnt="6"/>
      <dgm:spPr/>
      <dgm:t>
        <a:bodyPr/>
        <a:lstStyle/>
        <a:p>
          <a:endParaRPr lang="en-US"/>
        </a:p>
      </dgm:t>
    </dgm:pt>
    <dgm:pt modelId="{AD0E3F84-C581-4A61-A379-27331574B296}" type="pres">
      <dgm:prSet presAssocID="{B718B39D-9535-466D-BA1C-DD567CE03E87}" presName="root2" presStyleCnt="0"/>
      <dgm:spPr/>
    </dgm:pt>
    <dgm:pt modelId="{D5D08963-475A-40BE-A52F-40B23F4611C9}" type="pres">
      <dgm:prSet presAssocID="{B718B39D-9535-466D-BA1C-DD567CE03E87}" presName="LevelTwoTextNode" presStyleLbl="node3" presStyleIdx="4" presStyleCnt="6" custScaleX="195007" custScaleY="106055">
        <dgm:presLayoutVars>
          <dgm:chPref val="3"/>
        </dgm:presLayoutVars>
      </dgm:prSet>
      <dgm:spPr/>
      <dgm:t>
        <a:bodyPr/>
        <a:lstStyle/>
        <a:p>
          <a:endParaRPr lang="en-US"/>
        </a:p>
      </dgm:t>
    </dgm:pt>
    <dgm:pt modelId="{A2B847A4-C6CC-4129-B93B-907FBD499170}" type="pres">
      <dgm:prSet presAssocID="{B718B39D-9535-466D-BA1C-DD567CE03E87}" presName="level3hierChild" presStyleCnt="0"/>
      <dgm:spPr/>
    </dgm:pt>
    <dgm:pt modelId="{826B65CC-8CB7-40C9-88C7-00E5915A4814}" type="pres">
      <dgm:prSet presAssocID="{D1D63054-0B78-4E58-979C-C7D7388A545B}" presName="conn2-1" presStyleLbl="parChTrans1D3" presStyleIdx="5" presStyleCnt="6"/>
      <dgm:spPr/>
      <dgm:t>
        <a:bodyPr/>
        <a:lstStyle/>
        <a:p>
          <a:endParaRPr lang="en-US"/>
        </a:p>
      </dgm:t>
    </dgm:pt>
    <dgm:pt modelId="{02FDCD05-38D9-476A-A0A7-31734256BFEA}" type="pres">
      <dgm:prSet presAssocID="{D1D63054-0B78-4E58-979C-C7D7388A545B}" presName="connTx" presStyleLbl="parChTrans1D3" presStyleIdx="5" presStyleCnt="6"/>
      <dgm:spPr/>
      <dgm:t>
        <a:bodyPr/>
        <a:lstStyle/>
        <a:p>
          <a:endParaRPr lang="en-US"/>
        </a:p>
      </dgm:t>
    </dgm:pt>
    <dgm:pt modelId="{4D4912A4-64E5-47D5-A830-62342E2AE23E}" type="pres">
      <dgm:prSet presAssocID="{25B3BB74-B9FB-4495-916D-5F03B7CA8041}" presName="root2" presStyleCnt="0"/>
      <dgm:spPr/>
    </dgm:pt>
    <dgm:pt modelId="{C7D392F2-C699-4E08-AB62-4317F8A86DDE}" type="pres">
      <dgm:prSet presAssocID="{25B3BB74-B9FB-4495-916D-5F03B7CA8041}" presName="LevelTwoTextNode" presStyleLbl="node3" presStyleIdx="5" presStyleCnt="6" custScaleX="193609" custScaleY="69896">
        <dgm:presLayoutVars>
          <dgm:chPref val="3"/>
        </dgm:presLayoutVars>
      </dgm:prSet>
      <dgm:spPr/>
      <dgm:t>
        <a:bodyPr/>
        <a:lstStyle/>
        <a:p>
          <a:endParaRPr lang="en-US"/>
        </a:p>
      </dgm:t>
    </dgm:pt>
    <dgm:pt modelId="{4BB7C0B2-A7B3-4788-AFA3-EBC4907C0CC4}" type="pres">
      <dgm:prSet presAssocID="{25B3BB74-B9FB-4495-916D-5F03B7CA8041}" presName="level3hierChild" presStyleCnt="0"/>
      <dgm:spPr/>
    </dgm:pt>
  </dgm:ptLst>
  <dgm:cxnLst>
    <dgm:cxn modelId="{5D56498C-3866-4804-B30F-617C36391BFC}" type="presOf" srcId="{D1D63054-0B78-4E58-979C-C7D7388A545B}" destId="{02FDCD05-38D9-476A-A0A7-31734256BFEA}" srcOrd="1" destOrd="0" presId="urn:microsoft.com/office/officeart/2005/8/layout/hierarchy2"/>
    <dgm:cxn modelId="{F934766E-1310-4140-A254-A89DC300D9AA}" srcId="{D869D7E5-5E9E-47E6-9AC5-23919DAFECB4}" destId="{1C84355D-D627-470F-8F41-B26585C5926B}" srcOrd="0" destOrd="0" parTransId="{BC834975-F2AF-4977-A561-488541459FA5}" sibTransId="{20B7BC44-8D6E-49C0-84BC-F489D9660776}"/>
    <dgm:cxn modelId="{F1957757-A2D0-4BF6-8F2B-3ED8957837D3}" srcId="{6CFB1BB9-57DB-4A40-8729-A32D7A792CF5}" destId="{25B3BB74-B9FB-4495-916D-5F03B7CA8041}" srcOrd="2" destOrd="0" parTransId="{D1D63054-0B78-4E58-979C-C7D7388A545B}" sibTransId="{D38624B6-B617-411A-9B55-0FEFCE3DFA08}"/>
    <dgm:cxn modelId="{F3D0DB09-910A-40AD-8937-953E8A6CB4DD}" type="presOf" srcId="{CD426A82-BC59-4B88-A9C5-6D6E73570D64}" destId="{F832FA5A-F333-4BB2-B995-F77AC26CE3A9}" srcOrd="0" destOrd="0" presId="urn:microsoft.com/office/officeart/2005/8/layout/hierarchy2"/>
    <dgm:cxn modelId="{CC5A4EC5-5B26-4959-9207-E6BBE4500E9D}" type="presOf" srcId="{CCF5FD4E-3B15-4708-A986-5FBD997FCA2D}" destId="{AD3E9BE4-C1FD-45E9-8AAC-8C1311199B8A}" srcOrd="0" destOrd="0" presId="urn:microsoft.com/office/officeart/2005/8/layout/hierarchy2"/>
    <dgm:cxn modelId="{5B15A76C-0A3A-4D3B-9EDE-A58BB4A76436}" type="presOf" srcId="{CCF5FD4E-3B15-4708-A986-5FBD997FCA2D}" destId="{2E496A5F-0C73-429E-A10E-0D3274D30DC4}" srcOrd="1" destOrd="0" presId="urn:microsoft.com/office/officeart/2005/8/layout/hierarchy2"/>
    <dgm:cxn modelId="{A1599FF9-5714-4155-BD86-757AF43C5C9D}" srcId="{6CFB1BB9-57DB-4A40-8729-A32D7A792CF5}" destId="{84BBC98B-3AF7-4ABF-A14C-5F43AF766905}" srcOrd="0" destOrd="0" parTransId="{43566284-2A33-401B-A1C5-F55C2B0A3BE3}" sibTransId="{CBB21B6D-7D05-4F32-8550-4E40D962BD0D}"/>
    <dgm:cxn modelId="{17D847CD-FA1C-4BEC-993C-670787FB1F19}" type="presOf" srcId="{65F2C0DE-327F-427B-8C65-5C0B228D3EA5}" destId="{F3E58597-E495-4C48-B7BB-CF8BEE275613}" srcOrd="0" destOrd="0" presId="urn:microsoft.com/office/officeart/2005/8/layout/hierarchy2"/>
    <dgm:cxn modelId="{3676F966-103F-4A04-8BB9-37652EB8C31D}" srcId="{1C84355D-D627-470F-8F41-B26585C5926B}" destId="{6CFB1BB9-57DB-4A40-8729-A32D7A792CF5}" srcOrd="1" destOrd="0" parTransId="{300A6C46-3B0E-40DC-9A64-D26FAE6A49C6}" sibTransId="{809B0B93-49F8-42EF-8F9B-1D622EA9C902}"/>
    <dgm:cxn modelId="{34292B0B-D349-4B81-8DD2-CB0CF55AFDF3}" srcId="{65F2C0DE-327F-427B-8C65-5C0B228D3EA5}" destId="{71AE8AA7-9BC2-4176-A52D-793F007FA49F}" srcOrd="1" destOrd="0" parTransId="{7A1259F4-08A5-4C65-932C-2B42884099F9}" sibTransId="{00BC42ED-2CFE-4C23-932A-586020874DD8}"/>
    <dgm:cxn modelId="{538A8B3E-0A14-4B46-A345-5A0149EBC054}" type="presOf" srcId="{B718B39D-9535-466D-BA1C-DD567CE03E87}" destId="{D5D08963-475A-40BE-A52F-40B23F4611C9}" srcOrd="0" destOrd="0" presId="urn:microsoft.com/office/officeart/2005/8/layout/hierarchy2"/>
    <dgm:cxn modelId="{8CBC5CF8-DA5E-442A-8DDD-2B9A0BAED70F}" type="presOf" srcId="{300A6C46-3B0E-40DC-9A64-D26FAE6A49C6}" destId="{ED5D053E-8089-4C16-9139-807A451403A6}" srcOrd="1" destOrd="0" presId="urn:microsoft.com/office/officeart/2005/8/layout/hierarchy2"/>
    <dgm:cxn modelId="{6775BF7E-5F6A-4C94-9A2A-C89E98AA1C27}" type="presOf" srcId="{1C84355D-D627-470F-8F41-B26585C5926B}" destId="{76AD24A5-FF43-4D81-AC78-2C1561632B20}" srcOrd="0" destOrd="0" presId="urn:microsoft.com/office/officeart/2005/8/layout/hierarchy2"/>
    <dgm:cxn modelId="{18C122FF-0010-4086-BCD1-F579CCF35573}" type="presOf" srcId="{8175B8B7-BE4C-488E-BFE7-41897DFB3A6C}" destId="{970697A8-BE9D-4605-891A-13355EDDBF71}" srcOrd="0" destOrd="0" presId="urn:microsoft.com/office/officeart/2005/8/layout/hierarchy2"/>
    <dgm:cxn modelId="{7194379D-A0D2-4360-9AB4-C524F3407089}" srcId="{65F2C0DE-327F-427B-8C65-5C0B228D3EA5}" destId="{C5C0E0B2-2835-44F0-8EE0-D21BF7353577}" srcOrd="0" destOrd="0" parTransId="{CCF5FD4E-3B15-4708-A986-5FBD997FCA2D}" sibTransId="{E3793602-3ADA-4D19-9738-62BCC943E85A}"/>
    <dgm:cxn modelId="{79A25D31-DE73-4ECF-9060-B5E9296ECC24}" type="presOf" srcId="{97777875-691B-4B99-A45F-83EC481C0E7F}" destId="{19D78CE7-A29E-4351-90D5-73C3CF630CD0}" srcOrd="1" destOrd="0" presId="urn:microsoft.com/office/officeart/2005/8/layout/hierarchy2"/>
    <dgm:cxn modelId="{50123ADA-75CD-4847-9A66-736025A9B312}" type="presOf" srcId="{CD426A82-BC59-4B88-A9C5-6D6E73570D64}" destId="{2C753C8F-AD2F-4B60-8ED6-06F729150D93}" srcOrd="1" destOrd="0" presId="urn:microsoft.com/office/officeart/2005/8/layout/hierarchy2"/>
    <dgm:cxn modelId="{7255044E-60EC-486D-BE84-E9CE477189DF}" type="presOf" srcId="{7A1259F4-08A5-4C65-932C-2B42884099F9}" destId="{29685996-72F6-4041-9BF3-6498508706E5}" srcOrd="0" destOrd="0" presId="urn:microsoft.com/office/officeart/2005/8/layout/hierarchy2"/>
    <dgm:cxn modelId="{FDD6F58D-0B35-49BB-B03D-EE12A7FF463B}" type="presOf" srcId="{7A1259F4-08A5-4C65-932C-2B42884099F9}" destId="{23651A1B-E3A6-4957-AA69-5B70A6C6F847}" srcOrd="1" destOrd="0" presId="urn:microsoft.com/office/officeart/2005/8/layout/hierarchy2"/>
    <dgm:cxn modelId="{7A44B875-E45C-47CB-BD16-8D0D0FC92C68}" type="presOf" srcId="{D1D63054-0B78-4E58-979C-C7D7388A545B}" destId="{826B65CC-8CB7-40C9-88C7-00E5915A4814}" srcOrd="0" destOrd="0" presId="urn:microsoft.com/office/officeart/2005/8/layout/hierarchy2"/>
    <dgm:cxn modelId="{832DBA54-46D1-43E4-971A-5A953D4F503D}" type="presOf" srcId="{97777875-691B-4B99-A45F-83EC481C0E7F}" destId="{72128CE6-7802-428B-B88D-68513EF5984E}" srcOrd="0" destOrd="0" presId="urn:microsoft.com/office/officeart/2005/8/layout/hierarchy2"/>
    <dgm:cxn modelId="{3172C048-B581-48A5-A4F0-91B5D6726064}" type="presOf" srcId="{D926FC03-1594-4011-A9FF-20D764A1C295}" destId="{02046AE4-F5CF-4C93-B4F1-82CF0E86A23B}" srcOrd="0" destOrd="0" presId="urn:microsoft.com/office/officeart/2005/8/layout/hierarchy2"/>
    <dgm:cxn modelId="{C630792C-E53B-4720-95EA-2B4E4E456AFB}" type="presOf" srcId="{C5C0E0B2-2835-44F0-8EE0-D21BF7353577}" destId="{9740D700-6F7D-4250-A264-8D062B965BEA}" srcOrd="0" destOrd="0" presId="urn:microsoft.com/office/officeart/2005/8/layout/hierarchy2"/>
    <dgm:cxn modelId="{4B85DD31-F443-4547-BB09-739DAD06E55E}" type="presOf" srcId="{84BBC98B-3AF7-4ABF-A14C-5F43AF766905}" destId="{7E5E827B-2927-4538-95AA-3A1E18D68860}" srcOrd="0" destOrd="0" presId="urn:microsoft.com/office/officeart/2005/8/layout/hierarchy2"/>
    <dgm:cxn modelId="{04647ED6-3720-4C16-B452-65C9B24ADF57}" type="presOf" srcId="{300A6C46-3B0E-40DC-9A64-D26FAE6A49C6}" destId="{2F15415C-2A74-4A1D-9806-ABA73D6BB6F7}" srcOrd="0" destOrd="0" presId="urn:microsoft.com/office/officeart/2005/8/layout/hierarchy2"/>
    <dgm:cxn modelId="{0E7AE414-C97F-4947-9DAC-A5CEE7B93273}" type="presOf" srcId="{43566284-2A33-401B-A1C5-F55C2B0A3BE3}" destId="{DB21DF62-B1A6-4D43-809D-BA7EDB492379}" srcOrd="1" destOrd="0" presId="urn:microsoft.com/office/officeart/2005/8/layout/hierarchy2"/>
    <dgm:cxn modelId="{3613087D-08B4-4608-8E7C-8070181A4929}" srcId="{6CFB1BB9-57DB-4A40-8729-A32D7A792CF5}" destId="{B718B39D-9535-466D-BA1C-DD567CE03E87}" srcOrd="1" destOrd="0" parTransId="{D926FC03-1594-4011-A9FF-20D764A1C295}" sibTransId="{6211B7B8-4D97-4B1D-82EA-350FF74DCA04}"/>
    <dgm:cxn modelId="{80B9E237-5DED-417F-9AA6-38418D09E447}" type="presOf" srcId="{6CFB1BB9-57DB-4A40-8729-A32D7A792CF5}" destId="{98F273F4-209E-40C7-B66D-1F800954408E}" srcOrd="0" destOrd="0" presId="urn:microsoft.com/office/officeart/2005/8/layout/hierarchy2"/>
    <dgm:cxn modelId="{842707C6-4B1A-4342-AE32-BC1B2B6C5851}" srcId="{65F2C0DE-327F-427B-8C65-5C0B228D3EA5}" destId="{8175B8B7-BE4C-488E-BFE7-41897DFB3A6C}" srcOrd="2" destOrd="0" parTransId="{97777875-691B-4B99-A45F-83EC481C0E7F}" sibTransId="{8672CBCA-BCBA-4F2E-96CB-65CA9408B3EF}"/>
    <dgm:cxn modelId="{32C5D27B-29A8-48F5-A44D-F41481EAA84B}" type="presOf" srcId="{71AE8AA7-9BC2-4176-A52D-793F007FA49F}" destId="{6C30EA7B-EE4B-47CA-A526-84FDCC1EBAB0}" srcOrd="0" destOrd="0" presId="urn:microsoft.com/office/officeart/2005/8/layout/hierarchy2"/>
    <dgm:cxn modelId="{BB88CD98-81A3-4414-B624-06A1155BDFA0}" type="presOf" srcId="{43566284-2A33-401B-A1C5-F55C2B0A3BE3}" destId="{708F3818-811E-4396-93A7-4A22B98DE142}" srcOrd="0" destOrd="0" presId="urn:microsoft.com/office/officeart/2005/8/layout/hierarchy2"/>
    <dgm:cxn modelId="{1D949D97-FDBC-4292-B42E-6A96E1DB24A0}" type="presOf" srcId="{D869D7E5-5E9E-47E6-9AC5-23919DAFECB4}" destId="{B76371B5-B499-4621-882A-64FFBDC66958}" srcOrd="0" destOrd="0" presId="urn:microsoft.com/office/officeart/2005/8/layout/hierarchy2"/>
    <dgm:cxn modelId="{D6954459-8436-43DD-8C93-0D5F49EB6C93}" type="presOf" srcId="{D926FC03-1594-4011-A9FF-20D764A1C295}" destId="{D9246615-CD69-4860-A2C2-650A32E32E31}" srcOrd="1" destOrd="0" presId="urn:microsoft.com/office/officeart/2005/8/layout/hierarchy2"/>
    <dgm:cxn modelId="{B38F0CE5-9486-4128-AF24-EE9BAC728D5F}" type="presOf" srcId="{25B3BB74-B9FB-4495-916D-5F03B7CA8041}" destId="{C7D392F2-C699-4E08-AB62-4317F8A86DDE}" srcOrd="0" destOrd="0" presId="urn:microsoft.com/office/officeart/2005/8/layout/hierarchy2"/>
    <dgm:cxn modelId="{4BFA312B-E243-4FFD-A83D-90D969AA4E74}" srcId="{1C84355D-D627-470F-8F41-B26585C5926B}" destId="{65F2C0DE-327F-427B-8C65-5C0B228D3EA5}" srcOrd="0" destOrd="0" parTransId="{CD426A82-BC59-4B88-A9C5-6D6E73570D64}" sibTransId="{CAAD0284-7531-4A7E-9820-C4A8EF134308}"/>
    <dgm:cxn modelId="{9A465036-592F-4FD5-8DFD-56311320805B}" type="presParOf" srcId="{B76371B5-B499-4621-882A-64FFBDC66958}" destId="{1EDEB1CC-5063-4454-981B-AAAAA63AD0DA}" srcOrd="0" destOrd="0" presId="urn:microsoft.com/office/officeart/2005/8/layout/hierarchy2"/>
    <dgm:cxn modelId="{45AA03F5-5050-4668-B3A5-2618C525419B}" type="presParOf" srcId="{1EDEB1CC-5063-4454-981B-AAAAA63AD0DA}" destId="{76AD24A5-FF43-4D81-AC78-2C1561632B20}" srcOrd="0" destOrd="0" presId="urn:microsoft.com/office/officeart/2005/8/layout/hierarchy2"/>
    <dgm:cxn modelId="{5246E7BB-D399-405C-BC02-DF367D461989}" type="presParOf" srcId="{1EDEB1CC-5063-4454-981B-AAAAA63AD0DA}" destId="{B337024C-579B-47BE-BBB8-1D49E113AC48}" srcOrd="1" destOrd="0" presId="urn:microsoft.com/office/officeart/2005/8/layout/hierarchy2"/>
    <dgm:cxn modelId="{E963A073-6DF2-4570-94A4-583DE9302302}" type="presParOf" srcId="{B337024C-579B-47BE-BBB8-1D49E113AC48}" destId="{F832FA5A-F333-4BB2-B995-F77AC26CE3A9}" srcOrd="0" destOrd="0" presId="urn:microsoft.com/office/officeart/2005/8/layout/hierarchy2"/>
    <dgm:cxn modelId="{C58F8525-D291-44BC-833D-7E05EF329010}" type="presParOf" srcId="{F832FA5A-F333-4BB2-B995-F77AC26CE3A9}" destId="{2C753C8F-AD2F-4B60-8ED6-06F729150D93}" srcOrd="0" destOrd="0" presId="urn:microsoft.com/office/officeart/2005/8/layout/hierarchy2"/>
    <dgm:cxn modelId="{9DEABB97-C3CB-40EF-A40B-6C707118B0B0}" type="presParOf" srcId="{B337024C-579B-47BE-BBB8-1D49E113AC48}" destId="{6A138AF8-4454-4BF7-A59E-800B583E0E7E}" srcOrd="1" destOrd="0" presId="urn:microsoft.com/office/officeart/2005/8/layout/hierarchy2"/>
    <dgm:cxn modelId="{E0759CE9-91F7-4E7D-AD78-C3F48A9AD6D7}" type="presParOf" srcId="{6A138AF8-4454-4BF7-A59E-800B583E0E7E}" destId="{F3E58597-E495-4C48-B7BB-CF8BEE275613}" srcOrd="0" destOrd="0" presId="urn:microsoft.com/office/officeart/2005/8/layout/hierarchy2"/>
    <dgm:cxn modelId="{15A5E59A-3792-487A-AAC3-5C078923C20E}" type="presParOf" srcId="{6A138AF8-4454-4BF7-A59E-800B583E0E7E}" destId="{38724E06-1642-42D4-9E27-E1FC81663F34}" srcOrd="1" destOrd="0" presId="urn:microsoft.com/office/officeart/2005/8/layout/hierarchy2"/>
    <dgm:cxn modelId="{B4550D83-D278-426B-807C-D8ACE2D5CBBF}" type="presParOf" srcId="{38724E06-1642-42D4-9E27-E1FC81663F34}" destId="{AD3E9BE4-C1FD-45E9-8AAC-8C1311199B8A}" srcOrd="0" destOrd="0" presId="urn:microsoft.com/office/officeart/2005/8/layout/hierarchy2"/>
    <dgm:cxn modelId="{6CF378B2-ECB4-46B6-9437-8EF2C123212E}" type="presParOf" srcId="{AD3E9BE4-C1FD-45E9-8AAC-8C1311199B8A}" destId="{2E496A5F-0C73-429E-A10E-0D3274D30DC4}" srcOrd="0" destOrd="0" presId="urn:microsoft.com/office/officeart/2005/8/layout/hierarchy2"/>
    <dgm:cxn modelId="{4921FA9F-AAD5-438D-893D-E423BA4AF116}" type="presParOf" srcId="{38724E06-1642-42D4-9E27-E1FC81663F34}" destId="{9894D311-B372-4361-B331-2A466D53BA7B}" srcOrd="1" destOrd="0" presId="urn:microsoft.com/office/officeart/2005/8/layout/hierarchy2"/>
    <dgm:cxn modelId="{25AE370E-125E-456F-B882-FE1017273D22}" type="presParOf" srcId="{9894D311-B372-4361-B331-2A466D53BA7B}" destId="{9740D700-6F7D-4250-A264-8D062B965BEA}" srcOrd="0" destOrd="0" presId="urn:microsoft.com/office/officeart/2005/8/layout/hierarchy2"/>
    <dgm:cxn modelId="{E4076D46-81FA-411B-A34A-903355395543}" type="presParOf" srcId="{9894D311-B372-4361-B331-2A466D53BA7B}" destId="{DECFF24A-F015-48FE-B2EB-BEA871D605B7}" srcOrd="1" destOrd="0" presId="urn:microsoft.com/office/officeart/2005/8/layout/hierarchy2"/>
    <dgm:cxn modelId="{E1CB9DC8-43FB-43B2-B3F2-DABD88399EDF}" type="presParOf" srcId="{38724E06-1642-42D4-9E27-E1FC81663F34}" destId="{29685996-72F6-4041-9BF3-6498508706E5}" srcOrd="2" destOrd="0" presId="urn:microsoft.com/office/officeart/2005/8/layout/hierarchy2"/>
    <dgm:cxn modelId="{9C1A57E2-74C8-46A1-B039-78419A883CE5}" type="presParOf" srcId="{29685996-72F6-4041-9BF3-6498508706E5}" destId="{23651A1B-E3A6-4957-AA69-5B70A6C6F847}" srcOrd="0" destOrd="0" presId="urn:microsoft.com/office/officeart/2005/8/layout/hierarchy2"/>
    <dgm:cxn modelId="{AD946926-B242-437D-A007-1F8E01A2FFAC}" type="presParOf" srcId="{38724E06-1642-42D4-9E27-E1FC81663F34}" destId="{1475F247-51D8-4F19-8C99-319012843667}" srcOrd="3" destOrd="0" presId="urn:microsoft.com/office/officeart/2005/8/layout/hierarchy2"/>
    <dgm:cxn modelId="{141EB449-AF82-4E23-883E-0594925A234F}" type="presParOf" srcId="{1475F247-51D8-4F19-8C99-319012843667}" destId="{6C30EA7B-EE4B-47CA-A526-84FDCC1EBAB0}" srcOrd="0" destOrd="0" presId="urn:microsoft.com/office/officeart/2005/8/layout/hierarchy2"/>
    <dgm:cxn modelId="{B71A7354-B609-4349-A855-48B0786F0AC1}" type="presParOf" srcId="{1475F247-51D8-4F19-8C99-319012843667}" destId="{04B21F1F-510A-4D49-9FCB-402C7BD3D35A}" srcOrd="1" destOrd="0" presId="urn:microsoft.com/office/officeart/2005/8/layout/hierarchy2"/>
    <dgm:cxn modelId="{9EF82401-FFEE-477A-915D-79D5798C65A5}" type="presParOf" srcId="{38724E06-1642-42D4-9E27-E1FC81663F34}" destId="{72128CE6-7802-428B-B88D-68513EF5984E}" srcOrd="4" destOrd="0" presId="urn:microsoft.com/office/officeart/2005/8/layout/hierarchy2"/>
    <dgm:cxn modelId="{DC85A24E-AFCD-4A26-83CF-F9D85FAFD346}" type="presParOf" srcId="{72128CE6-7802-428B-B88D-68513EF5984E}" destId="{19D78CE7-A29E-4351-90D5-73C3CF630CD0}" srcOrd="0" destOrd="0" presId="urn:microsoft.com/office/officeart/2005/8/layout/hierarchy2"/>
    <dgm:cxn modelId="{981F509B-F5BB-42F2-8FB1-2B6DD8691AAD}" type="presParOf" srcId="{38724E06-1642-42D4-9E27-E1FC81663F34}" destId="{FF680EF0-B795-4913-B119-CDA749B006BB}" srcOrd="5" destOrd="0" presId="urn:microsoft.com/office/officeart/2005/8/layout/hierarchy2"/>
    <dgm:cxn modelId="{A00F912E-C1FE-42B5-8B67-CF14AA32E73B}" type="presParOf" srcId="{FF680EF0-B795-4913-B119-CDA749B006BB}" destId="{970697A8-BE9D-4605-891A-13355EDDBF71}" srcOrd="0" destOrd="0" presId="urn:microsoft.com/office/officeart/2005/8/layout/hierarchy2"/>
    <dgm:cxn modelId="{34C6D95A-1549-4BD5-9F16-7FA224FEEA00}" type="presParOf" srcId="{FF680EF0-B795-4913-B119-CDA749B006BB}" destId="{3486D2D2-565F-4BDD-A0C5-5233B1327DD9}" srcOrd="1" destOrd="0" presId="urn:microsoft.com/office/officeart/2005/8/layout/hierarchy2"/>
    <dgm:cxn modelId="{37494491-A5A7-468B-AE06-9FEC83A650D5}" type="presParOf" srcId="{B337024C-579B-47BE-BBB8-1D49E113AC48}" destId="{2F15415C-2A74-4A1D-9806-ABA73D6BB6F7}" srcOrd="2" destOrd="0" presId="urn:microsoft.com/office/officeart/2005/8/layout/hierarchy2"/>
    <dgm:cxn modelId="{127CDE55-9E6E-45A3-B38D-3CA49A2A06D7}" type="presParOf" srcId="{2F15415C-2A74-4A1D-9806-ABA73D6BB6F7}" destId="{ED5D053E-8089-4C16-9139-807A451403A6}" srcOrd="0" destOrd="0" presId="urn:microsoft.com/office/officeart/2005/8/layout/hierarchy2"/>
    <dgm:cxn modelId="{B5C8E595-FDDA-4A53-B925-5133E9AC85A6}" type="presParOf" srcId="{B337024C-579B-47BE-BBB8-1D49E113AC48}" destId="{1D782FC5-5CBF-431A-8116-DE7226B12385}" srcOrd="3" destOrd="0" presId="urn:microsoft.com/office/officeart/2005/8/layout/hierarchy2"/>
    <dgm:cxn modelId="{D21F2DC1-5631-422B-AF6A-F69140C4E5EF}" type="presParOf" srcId="{1D782FC5-5CBF-431A-8116-DE7226B12385}" destId="{98F273F4-209E-40C7-B66D-1F800954408E}" srcOrd="0" destOrd="0" presId="urn:microsoft.com/office/officeart/2005/8/layout/hierarchy2"/>
    <dgm:cxn modelId="{130E80DD-48FB-49C4-9A8E-B31DB8C76023}" type="presParOf" srcId="{1D782FC5-5CBF-431A-8116-DE7226B12385}" destId="{E92CB68C-072B-425A-A048-260A8F53A5E2}" srcOrd="1" destOrd="0" presId="urn:microsoft.com/office/officeart/2005/8/layout/hierarchy2"/>
    <dgm:cxn modelId="{CEF8B21A-9544-46A6-B575-6AD109172F53}" type="presParOf" srcId="{E92CB68C-072B-425A-A048-260A8F53A5E2}" destId="{708F3818-811E-4396-93A7-4A22B98DE142}" srcOrd="0" destOrd="0" presId="urn:microsoft.com/office/officeart/2005/8/layout/hierarchy2"/>
    <dgm:cxn modelId="{9F26091C-E30B-4352-A121-30DA80F196CF}" type="presParOf" srcId="{708F3818-811E-4396-93A7-4A22B98DE142}" destId="{DB21DF62-B1A6-4D43-809D-BA7EDB492379}" srcOrd="0" destOrd="0" presId="urn:microsoft.com/office/officeart/2005/8/layout/hierarchy2"/>
    <dgm:cxn modelId="{22FFDB28-4384-4A0C-A394-4FF3D80A4C58}" type="presParOf" srcId="{E92CB68C-072B-425A-A048-260A8F53A5E2}" destId="{0425A411-6CB0-41A8-B10F-19E2AB90D81C}" srcOrd="1" destOrd="0" presId="urn:microsoft.com/office/officeart/2005/8/layout/hierarchy2"/>
    <dgm:cxn modelId="{421D9ABF-C904-4718-AE35-720704263D37}" type="presParOf" srcId="{0425A411-6CB0-41A8-B10F-19E2AB90D81C}" destId="{7E5E827B-2927-4538-95AA-3A1E18D68860}" srcOrd="0" destOrd="0" presId="urn:microsoft.com/office/officeart/2005/8/layout/hierarchy2"/>
    <dgm:cxn modelId="{B81B538F-34FC-4710-83E9-09161B18999D}" type="presParOf" srcId="{0425A411-6CB0-41A8-B10F-19E2AB90D81C}" destId="{53A42372-57FA-4E2F-A7BE-43A12F441023}" srcOrd="1" destOrd="0" presId="urn:microsoft.com/office/officeart/2005/8/layout/hierarchy2"/>
    <dgm:cxn modelId="{634B85D7-E4CD-4332-A879-2E4A153E7147}" type="presParOf" srcId="{E92CB68C-072B-425A-A048-260A8F53A5E2}" destId="{02046AE4-F5CF-4C93-B4F1-82CF0E86A23B}" srcOrd="2" destOrd="0" presId="urn:microsoft.com/office/officeart/2005/8/layout/hierarchy2"/>
    <dgm:cxn modelId="{4564E9F7-556E-4066-882E-DB6304E63FDB}" type="presParOf" srcId="{02046AE4-F5CF-4C93-B4F1-82CF0E86A23B}" destId="{D9246615-CD69-4860-A2C2-650A32E32E31}" srcOrd="0" destOrd="0" presId="urn:microsoft.com/office/officeart/2005/8/layout/hierarchy2"/>
    <dgm:cxn modelId="{C940567D-A585-4DCC-900F-F09F268792CD}" type="presParOf" srcId="{E92CB68C-072B-425A-A048-260A8F53A5E2}" destId="{AD0E3F84-C581-4A61-A379-27331574B296}" srcOrd="3" destOrd="0" presId="urn:microsoft.com/office/officeart/2005/8/layout/hierarchy2"/>
    <dgm:cxn modelId="{8AF25274-1522-40FD-ABD2-2DAFEF4AA24A}" type="presParOf" srcId="{AD0E3F84-C581-4A61-A379-27331574B296}" destId="{D5D08963-475A-40BE-A52F-40B23F4611C9}" srcOrd="0" destOrd="0" presId="urn:microsoft.com/office/officeart/2005/8/layout/hierarchy2"/>
    <dgm:cxn modelId="{633C45FD-FCF4-40D4-A40A-7C770B0CBF80}" type="presParOf" srcId="{AD0E3F84-C581-4A61-A379-27331574B296}" destId="{A2B847A4-C6CC-4129-B93B-907FBD499170}" srcOrd="1" destOrd="0" presId="urn:microsoft.com/office/officeart/2005/8/layout/hierarchy2"/>
    <dgm:cxn modelId="{08AC22BF-A178-46DC-8FF9-78BFC84B9335}" type="presParOf" srcId="{E92CB68C-072B-425A-A048-260A8F53A5E2}" destId="{826B65CC-8CB7-40C9-88C7-00E5915A4814}" srcOrd="4" destOrd="0" presId="urn:microsoft.com/office/officeart/2005/8/layout/hierarchy2"/>
    <dgm:cxn modelId="{861B0D79-EDEC-41DA-BE41-8B9B395E730E}" type="presParOf" srcId="{826B65CC-8CB7-40C9-88C7-00E5915A4814}" destId="{02FDCD05-38D9-476A-A0A7-31734256BFEA}" srcOrd="0" destOrd="0" presId="urn:microsoft.com/office/officeart/2005/8/layout/hierarchy2"/>
    <dgm:cxn modelId="{89CFD2C3-D4B8-4E9F-B178-7DEC2887708F}" type="presParOf" srcId="{E92CB68C-072B-425A-A048-260A8F53A5E2}" destId="{4D4912A4-64E5-47D5-A830-62342E2AE23E}" srcOrd="5" destOrd="0" presId="urn:microsoft.com/office/officeart/2005/8/layout/hierarchy2"/>
    <dgm:cxn modelId="{FD476286-DEAF-4AEF-90DA-7F39CB07B726}" type="presParOf" srcId="{4D4912A4-64E5-47D5-A830-62342E2AE23E}" destId="{C7D392F2-C699-4E08-AB62-4317F8A86DDE}" srcOrd="0" destOrd="0" presId="urn:microsoft.com/office/officeart/2005/8/layout/hierarchy2"/>
    <dgm:cxn modelId="{BCB22B75-ADA0-4621-9A9D-EA9EBCE2629C}" type="presParOf" srcId="{4D4912A4-64E5-47D5-A830-62342E2AE23E}" destId="{4BB7C0B2-A7B3-4788-AFA3-EBC4907C0CC4}"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D24A5-FF43-4D81-AC78-2C1561632B20}">
      <dsp:nvSpPr>
        <dsp:cNvPr id="0" name=""/>
        <dsp:cNvSpPr/>
      </dsp:nvSpPr>
      <dsp:spPr>
        <a:xfrm>
          <a:off x="28360" y="1914602"/>
          <a:ext cx="1867167" cy="922398"/>
        </a:xfrm>
        <a:prstGeom prst="roundRect">
          <a:avLst>
            <a:gd name="adj" fmla="val 10000"/>
          </a:avLst>
        </a:prstGeom>
        <a:solidFill>
          <a:srgbClr val="F11B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Nhóm</a:t>
          </a:r>
          <a:r>
            <a:rPr lang="en-US" sz="1800" b="1" kern="1200" dirty="0" smtClean="0">
              <a:solidFill>
                <a:schemeClr val="bg1"/>
              </a:solidFill>
              <a:latin typeface="Cambria" panose="02040503050406030204" pitchFamily="18" charset="0"/>
              <a:ea typeface="Cambria" panose="02040503050406030204" pitchFamily="18" charset="0"/>
              <a:cs typeface="Tahoma" panose="020B0604030504040204" pitchFamily="34" charset="0"/>
            </a:rPr>
            <a:t> 1, 2, 3, 4</a:t>
          </a:r>
          <a:endParaRPr lang="en-US" sz="1800" b="1" kern="1200" dirty="0">
            <a:solidFill>
              <a:schemeClr val="bg1"/>
            </a:solidFill>
            <a:latin typeface="Cambria" panose="02040503050406030204" pitchFamily="18" charset="0"/>
            <a:ea typeface="Cambria" panose="02040503050406030204" pitchFamily="18" charset="0"/>
            <a:cs typeface="Tahoma" panose="020B0604030504040204" pitchFamily="34" charset="0"/>
          </a:endParaRPr>
        </a:p>
      </dsp:txBody>
      <dsp:txXfrm>
        <a:off x="55376" y="1941618"/>
        <a:ext cx="1813135" cy="868366"/>
      </dsp:txXfrm>
    </dsp:sp>
    <dsp:sp modelId="{F832FA5A-F333-4BB2-B995-F77AC26CE3A9}">
      <dsp:nvSpPr>
        <dsp:cNvPr id="0" name=""/>
        <dsp:cNvSpPr/>
      </dsp:nvSpPr>
      <dsp:spPr>
        <a:xfrm rot="18523220">
          <a:off x="1592181" y="1720658"/>
          <a:ext cx="1620096" cy="46273"/>
        </a:xfrm>
        <a:custGeom>
          <a:avLst/>
          <a:gdLst/>
          <a:ahLst/>
          <a:cxnLst/>
          <a:rect l="0" t="0" r="0" b="0"/>
          <a:pathLst>
            <a:path>
              <a:moveTo>
                <a:pt x="0" y="23136"/>
              </a:moveTo>
              <a:lnTo>
                <a:pt x="1620096" y="231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61727" y="1703292"/>
        <a:ext cx="81004" cy="81004"/>
      </dsp:txXfrm>
    </dsp:sp>
    <dsp:sp modelId="{F3E58597-E495-4C48-B7BB-CF8BEE275613}">
      <dsp:nvSpPr>
        <dsp:cNvPr id="0" name=""/>
        <dsp:cNvSpPr/>
      </dsp:nvSpPr>
      <dsp:spPr>
        <a:xfrm>
          <a:off x="2908930" y="624449"/>
          <a:ext cx="964176" cy="97467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1</a:t>
          </a:r>
          <a:endParaRPr lang="en-US" sz="20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2937170" y="652689"/>
        <a:ext cx="907696" cy="918197"/>
      </dsp:txXfrm>
    </dsp:sp>
    <dsp:sp modelId="{AD3E9BE4-C1FD-45E9-8AAC-8C1311199B8A}">
      <dsp:nvSpPr>
        <dsp:cNvPr id="0" name=""/>
        <dsp:cNvSpPr/>
      </dsp:nvSpPr>
      <dsp:spPr>
        <a:xfrm rot="20076957">
          <a:off x="3818959" y="848225"/>
          <a:ext cx="1121696" cy="46273"/>
        </a:xfrm>
        <a:custGeom>
          <a:avLst/>
          <a:gdLst/>
          <a:ahLst/>
          <a:cxnLst/>
          <a:rect l="0" t="0" r="0" b="0"/>
          <a:pathLst>
            <a:path>
              <a:moveTo>
                <a:pt x="0" y="23136"/>
              </a:moveTo>
              <a:lnTo>
                <a:pt x="1121696" y="231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51765" y="843319"/>
        <a:ext cx="56084" cy="56084"/>
      </dsp:txXfrm>
    </dsp:sp>
    <dsp:sp modelId="{9740D700-6F7D-4250-A264-8D062B965BEA}">
      <dsp:nvSpPr>
        <dsp:cNvPr id="0" name=""/>
        <dsp:cNvSpPr/>
      </dsp:nvSpPr>
      <dsp:spPr>
        <a:xfrm>
          <a:off x="4886508" y="4038"/>
          <a:ext cx="3000734" cy="1253793"/>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P</a:t>
          </a:r>
          <a:r>
            <a:rPr lang="vi-VN"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hạm vị: khoảng từ chí tuyến Bắc đến vòng cực Bắc và từ chí tuyến Nam đến vòng cực Nam.</a:t>
          </a:r>
          <a:endParaRPr lang="en-US" sz="18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4923230" y="40760"/>
        <a:ext cx="2927290" cy="1180349"/>
      </dsp:txXfrm>
    </dsp:sp>
    <dsp:sp modelId="{29685996-72F6-4041-9BF3-6498508706E5}">
      <dsp:nvSpPr>
        <dsp:cNvPr id="0" name=""/>
        <dsp:cNvSpPr/>
      </dsp:nvSpPr>
      <dsp:spPr>
        <a:xfrm rot="2127865">
          <a:off x="3757688" y="1449603"/>
          <a:ext cx="1244237" cy="46273"/>
        </a:xfrm>
        <a:custGeom>
          <a:avLst/>
          <a:gdLst/>
          <a:ahLst/>
          <a:cxnLst/>
          <a:rect l="0" t="0" r="0" b="0"/>
          <a:pathLst>
            <a:path>
              <a:moveTo>
                <a:pt x="0" y="23136"/>
              </a:moveTo>
              <a:lnTo>
                <a:pt x="1244237" y="231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48701" y="1441634"/>
        <a:ext cx="62211" cy="62211"/>
      </dsp:txXfrm>
    </dsp:sp>
    <dsp:sp modelId="{6C30EA7B-EE4B-47CA-A526-84FDCC1EBAB0}">
      <dsp:nvSpPr>
        <dsp:cNvPr id="0" name=""/>
        <dsp:cNvSpPr/>
      </dsp:nvSpPr>
      <dsp:spPr>
        <a:xfrm>
          <a:off x="4886508" y="1447845"/>
          <a:ext cx="3002912" cy="771692"/>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Gió</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thổi</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thường</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xuyên</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Tây</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ôn</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đới</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18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4909110" y="1470447"/>
        <a:ext cx="2957708" cy="726488"/>
      </dsp:txXfrm>
    </dsp:sp>
    <dsp:sp modelId="{2F15415C-2A74-4A1D-9806-ABA73D6BB6F7}">
      <dsp:nvSpPr>
        <dsp:cNvPr id="0" name=""/>
        <dsp:cNvSpPr/>
      </dsp:nvSpPr>
      <dsp:spPr>
        <a:xfrm rot="3111822">
          <a:off x="1581706" y="2998042"/>
          <a:ext cx="1641045" cy="46273"/>
        </a:xfrm>
        <a:custGeom>
          <a:avLst/>
          <a:gdLst/>
          <a:ahLst/>
          <a:cxnLst/>
          <a:rect l="0" t="0" r="0" b="0"/>
          <a:pathLst>
            <a:path>
              <a:moveTo>
                <a:pt x="0" y="23136"/>
              </a:moveTo>
              <a:lnTo>
                <a:pt x="1641045" y="231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61203" y="2980152"/>
        <a:ext cx="82052" cy="82052"/>
      </dsp:txXfrm>
    </dsp:sp>
    <dsp:sp modelId="{98F273F4-209E-40C7-B66D-1F800954408E}">
      <dsp:nvSpPr>
        <dsp:cNvPr id="0" name=""/>
        <dsp:cNvSpPr/>
      </dsp:nvSpPr>
      <dsp:spPr>
        <a:xfrm>
          <a:off x="2908930" y="3205958"/>
          <a:ext cx="964201" cy="921195"/>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2</a:t>
          </a:r>
          <a:endParaRPr lang="en-US" sz="20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2935911" y="3232939"/>
        <a:ext cx="910239" cy="867233"/>
      </dsp:txXfrm>
    </dsp:sp>
    <dsp:sp modelId="{02046AE4-F5CF-4C93-B4F1-82CF0E86A23B}">
      <dsp:nvSpPr>
        <dsp:cNvPr id="0" name=""/>
        <dsp:cNvSpPr/>
      </dsp:nvSpPr>
      <dsp:spPr>
        <a:xfrm rot="19769301">
          <a:off x="3791689" y="3344811"/>
          <a:ext cx="1176287" cy="46273"/>
        </a:xfrm>
        <a:custGeom>
          <a:avLst/>
          <a:gdLst/>
          <a:ahLst/>
          <a:cxnLst/>
          <a:rect l="0" t="0" r="0" b="0"/>
          <a:pathLst>
            <a:path>
              <a:moveTo>
                <a:pt x="0" y="23136"/>
              </a:moveTo>
              <a:lnTo>
                <a:pt x="1176287" y="231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50425" y="3338540"/>
        <a:ext cx="58814" cy="58814"/>
      </dsp:txXfrm>
    </dsp:sp>
    <dsp:sp modelId="{D5D08963-475A-40BE-A52F-40B23F4611C9}">
      <dsp:nvSpPr>
        <dsp:cNvPr id="0" name=""/>
        <dsp:cNvSpPr/>
      </dsp:nvSpPr>
      <dsp:spPr>
        <a:xfrm>
          <a:off x="4886533" y="2409551"/>
          <a:ext cx="3009905" cy="1319576"/>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Nhiệt độ trung bình năm dưới 20</a:t>
          </a:r>
          <a:r>
            <a:rPr lang="vi-VN" sz="1800"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 tháng nóng nhất không nhỏ hơn 10</a:t>
          </a:r>
          <a:r>
            <a:rPr lang="vi-VN" sz="1800"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 các mùa thể hiện rất rõ trong năm. </a:t>
          </a:r>
          <a:endParaRPr lang="en-US" sz="18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4925182" y="2448200"/>
        <a:ext cx="2932607" cy="1242278"/>
      </dsp:txXfrm>
    </dsp:sp>
    <dsp:sp modelId="{826B65CC-8CB7-40C9-88C7-00E5915A4814}">
      <dsp:nvSpPr>
        <dsp:cNvPr id="0" name=""/>
        <dsp:cNvSpPr/>
      </dsp:nvSpPr>
      <dsp:spPr>
        <a:xfrm rot="2200752">
          <a:off x="3748030" y="4020816"/>
          <a:ext cx="1263605" cy="46273"/>
        </a:xfrm>
        <a:custGeom>
          <a:avLst/>
          <a:gdLst/>
          <a:ahLst/>
          <a:cxnLst/>
          <a:rect l="0" t="0" r="0" b="0"/>
          <a:pathLst>
            <a:path>
              <a:moveTo>
                <a:pt x="0" y="23136"/>
              </a:moveTo>
              <a:lnTo>
                <a:pt x="1263605" y="231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48242" y="4012363"/>
        <a:ext cx="63180" cy="63180"/>
      </dsp:txXfrm>
    </dsp:sp>
    <dsp:sp modelId="{C7D392F2-C699-4E08-AB62-4317F8A86DDE}">
      <dsp:nvSpPr>
        <dsp:cNvPr id="0" name=""/>
        <dsp:cNvSpPr/>
      </dsp:nvSpPr>
      <dsp:spPr>
        <a:xfrm>
          <a:off x="4886533" y="3919140"/>
          <a:ext cx="3009905" cy="1004420"/>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Lượng mưa trung bình năm từ  500 mm đến trên 1000 mm. </a:t>
          </a:r>
          <a:endParaRPr lang="en-US" sz="18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4915951" y="3948558"/>
        <a:ext cx="2951069" cy="9455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D24A5-FF43-4D81-AC78-2C1561632B20}">
      <dsp:nvSpPr>
        <dsp:cNvPr id="0" name=""/>
        <dsp:cNvSpPr/>
      </dsp:nvSpPr>
      <dsp:spPr>
        <a:xfrm>
          <a:off x="2098" y="1959359"/>
          <a:ext cx="1879632" cy="928556"/>
        </a:xfrm>
        <a:prstGeom prst="roundRect">
          <a:avLst>
            <a:gd name="adj" fmla="val 10000"/>
          </a:avLst>
        </a:prstGeom>
        <a:solidFill>
          <a:srgbClr val="F11B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Nhóm</a:t>
          </a:r>
          <a:r>
            <a:rPr lang="en-US" sz="1800" b="1" kern="1200" dirty="0" smtClean="0">
              <a:solidFill>
                <a:schemeClr val="bg1"/>
              </a:solidFill>
              <a:latin typeface="Cambria" panose="02040503050406030204" pitchFamily="18" charset="0"/>
              <a:ea typeface="Cambria" panose="02040503050406030204" pitchFamily="18" charset="0"/>
              <a:cs typeface="Tahoma" panose="020B0604030504040204" pitchFamily="34" charset="0"/>
            </a:rPr>
            <a:t> 5, 6, 7, 8</a:t>
          </a:r>
          <a:endParaRPr lang="en-US" sz="1800" b="1" kern="1200" dirty="0">
            <a:solidFill>
              <a:schemeClr val="bg1"/>
            </a:solidFill>
            <a:latin typeface="Cambria" panose="02040503050406030204" pitchFamily="18" charset="0"/>
            <a:ea typeface="Cambria" panose="02040503050406030204" pitchFamily="18" charset="0"/>
            <a:cs typeface="Tahoma" panose="020B0604030504040204" pitchFamily="34" charset="0"/>
          </a:endParaRPr>
        </a:p>
      </dsp:txBody>
      <dsp:txXfrm>
        <a:off x="29294" y="1986555"/>
        <a:ext cx="1825240" cy="874164"/>
      </dsp:txXfrm>
    </dsp:sp>
    <dsp:sp modelId="{F832FA5A-F333-4BB2-B995-F77AC26CE3A9}">
      <dsp:nvSpPr>
        <dsp:cNvPr id="0" name=""/>
        <dsp:cNvSpPr/>
      </dsp:nvSpPr>
      <dsp:spPr>
        <a:xfrm rot="18788698">
          <a:off x="1645910" y="1856115"/>
          <a:ext cx="1491807" cy="46582"/>
        </a:xfrm>
        <a:custGeom>
          <a:avLst/>
          <a:gdLst/>
          <a:ahLst/>
          <a:cxnLst/>
          <a:rect l="0" t="0" r="0" b="0"/>
          <a:pathLst>
            <a:path>
              <a:moveTo>
                <a:pt x="0" y="23291"/>
              </a:moveTo>
              <a:lnTo>
                <a:pt x="1491807" y="232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54519" y="1842111"/>
        <a:ext cx="74590" cy="74590"/>
      </dsp:txXfrm>
    </dsp:sp>
    <dsp:sp modelId="{F3E58597-E495-4C48-B7BB-CF8BEE275613}">
      <dsp:nvSpPr>
        <dsp:cNvPr id="0" name=""/>
        <dsp:cNvSpPr/>
      </dsp:nvSpPr>
      <dsp:spPr>
        <a:xfrm>
          <a:off x="2901897" y="844584"/>
          <a:ext cx="970612" cy="981184"/>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1</a:t>
          </a:r>
          <a:endParaRPr lang="en-US" sz="20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2930325" y="873012"/>
        <a:ext cx="913756" cy="924328"/>
      </dsp:txXfrm>
    </dsp:sp>
    <dsp:sp modelId="{AD3E9BE4-C1FD-45E9-8AAC-8C1311199B8A}">
      <dsp:nvSpPr>
        <dsp:cNvPr id="0" name=""/>
        <dsp:cNvSpPr/>
      </dsp:nvSpPr>
      <dsp:spPr>
        <a:xfrm rot="20076957">
          <a:off x="3818001" y="1069853"/>
          <a:ext cx="1129184" cy="46582"/>
        </a:xfrm>
        <a:custGeom>
          <a:avLst/>
          <a:gdLst/>
          <a:ahLst/>
          <a:cxnLst/>
          <a:rect l="0" t="0" r="0" b="0"/>
          <a:pathLst>
            <a:path>
              <a:moveTo>
                <a:pt x="0" y="23291"/>
              </a:moveTo>
              <a:lnTo>
                <a:pt x="1129184" y="232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54364" y="1064915"/>
        <a:ext cx="56459" cy="56459"/>
      </dsp:txXfrm>
    </dsp:sp>
    <dsp:sp modelId="{9740D700-6F7D-4250-A264-8D062B965BEA}">
      <dsp:nvSpPr>
        <dsp:cNvPr id="0" name=""/>
        <dsp:cNvSpPr/>
      </dsp:nvSpPr>
      <dsp:spPr>
        <a:xfrm>
          <a:off x="4892677" y="355599"/>
          <a:ext cx="3020766" cy="991028"/>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P</a:t>
          </a:r>
          <a:r>
            <a:rPr lang="vi-VN"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hạm vị: từ vòng cực Bắc đến cực Bắc và từ vòng cực Nam đến cực Nam.</a:t>
          </a:r>
          <a:endParaRPr lang="en-US" sz="18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4921703" y="384625"/>
        <a:ext cx="2962714" cy="932976"/>
      </dsp:txXfrm>
    </dsp:sp>
    <dsp:sp modelId="{29685996-72F6-4041-9BF3-6498508706E5}">
      <dsp:nvSpPr>
        <dsp:cNvPr id="0" name=""/>
        <dsp:cNvSpPr/>
      </dsp:nvSpPr>
      <dsp:spPr>
        <a:xfrm rot="1805457">
          <a:off x="3793059" y="1607462"/>
          <a:ext cx="1179069" cy="46582"/>
        </a:xfrm>
        <a:custGeom>
          <a:avLst/>
          <a:gdLst/>
          <a:ahLst/>
          <a:cxnLst/>
          <a:rect l="0" t="0" r="0" b="0"/>
          <a:pathLst>
            <a:path>
              <a:moveTo>
                <a:pt x="0" y="23291"/>
              </a:moveTo>
              <a:lnTo>
                <a:pt x="1179069" y="232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53117" y="1601277"/>
        <a:ext cx="58953" cy="58953"/>
      </dsp:txXfrm>
    </dsp:sp>
    <dsp:sp modelId="{6C30EA7B-EE4B-47CA-A526-84FDCC1EBAB0}">
      <dsp:nvSpPr>
        <dsp:cNvPr id="0" name=""/>
        <dsp:cNvSpPr/>
      </dsp:nvSpPr>
      <dsp:spPr>
        <a:xfrm>
          <a:off x="4892677" y="1537909"/>
          <a:ext cx="3022959" cy="776844"/>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Gió</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thổi</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thường</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xuyên</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Đông</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 </a:t>
          </a:r>
          <a:r>
            <a:rPr lang="en-US" sz="1800" kern="1200" dirty="0" err="1" smtClean="0">
              <a:solidFill>
                <a:schemeClr val="tx1"/>
              </a:solidFill>
              <a:latin typeface="Cambria" panose="02040503050406030204" pitchFamily="18" charset="0"/>
              <a:ea typeface="Cambria" panose="02040503050406030204" pitchFamily="18" charset="0"/>
              <a:cs typeface="Tahoma" panose="020B0604030504040204" pitchFamily="34" charset="0"/>
            </a:rPr>
            <a:t>cực</a:t>
          </a:r>
          <a:r>
            <a:rPr lang="en-US"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a:t>
          </a:r>
          <a:endParaRPr lang="en-US" sz="18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4915430" y="1560662"/>
        <a:ext cx="2977453" cy="731338"/>
      </dsp:txXfrm>
    </dsp:sp>
    <dsp:sp modelId="{2F15415C-2A74-4A1D-9806-ABA73D6BB6F7}">
      <dsp:nvSpPr>
        <dsp:cNvPr id="0" name=""/>
        <dsp:cNvSpPr/>
      </dsp:nvSpPr>
      <dsp:spPr>
        <a:xfrm rot="2853171">
          <a:off x="1636034" y="2958036"/>
          <a:ext cx="1511560" cy="46582"/>
        </a:xfrm>
        <a:custGeom>
          <a:avLst/>
          <a:gdLst/>
          <a:ahLst/>
          <a:cxnLst/>
          <a:rect l="0" t="0" r="0" b="0"/>
          <a:pathLst>
            <a:path>
              <a:moveTo>
                <a:pt x="0" y="23291"/>
              </a:moveTo>
              <a:lnTo>
                <a:pt x="1511560" y="232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354025" y="2943538"/>
        <a:ext cx="75578" cy="75578"/>
      </dsp:txXfrm>
    </dsp:sp>
    <dsp:sp modelId="{98F273F4-209E-40C7-B66D-1F800954408E}">
      <dsp:nvSpPr>
        <dsp:cNvPr id="0" name=""/>
        <dsp:cNvSpPr/>
      </dsp:nvSpPr>
      <dsp:spPr>
        <a:xfrm>
          <a:off x="2901897" y="3075345"/>
          <a:ext cx="970638" cy="927344"/>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2</a:t>
          </a:r>
          <a:endParaRPr lang="en-US" sz="20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2929058" y="3102506"/>
        <a:ext cx="916316" cy="873022"/>
      </dsp:txXfrm>
    </dsp:sp>
    <dsp:sp modelId="{02046AE4-F5CF-4C93-B4F1-82CF0E86A23B}">
      <dsp:nvSpPr>
        <dsp:cNvPr id="0" name=""/>
        <dsp:cNvSpPr/>
      </dsp:nvSpPr>
      <dsp:spPr>
        <a:xfrm rot="20017926">
          <a:off x="3813304" y="3262875"/>
          <a:ext cx="1138629" cy="46582"/>
        </a:xfrm>
        <a:custGeom>
          <a:avLst/>
          <a:gdLst/>
          <a:ahLst/>
          <a:cxnLst/>
          <a:rect l="0" t="0" r="0" b="0"/>
          <a:pathLst>
            <a:path>
              <a:moveTo>
                <a:pt x="0" y="23291"/>
              </a:moveTo>
              <a:lnTo>
                <a:pt x="1138629" y="232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54153" y="3257700"/>
        <a:ext cx="56931" cy="56931"/>
      </dsp:txXfrm>
    </dsp:sp>
    <dsp:sp modelId="{D5D08963-475A-40BE-A52F-40B23F4611C9}">
      <dsp:nvSpPr>
        <dsp:cNvPr id="0" name=""/>
        <dsp:cNvSpPr/>
      </dsp:nvSpPr>
      <dsp:spPr>
        <a:xfrm>
          <a:off x="4892703" y="2506034"/>
          <a:ext cx="3029998" cy="1054559"/>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Có băng tuyết hầu như quanh năm, nhiệt độ trung bình tất cả các tháng dưới 10</a:t>
          </a:r>
          <a:r>
            <a:rPr lang="vi-VN" sz="1800"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a:t>
          </a:r>
          <a:endParaRPr lang="en-US" sz="18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4923590" y="2536921"/>
        <a:ext cx="2968224" cy="992785"/>
      </dsp:txXfrm>
    </dsp:sp>
    <dsp:sp modelId="{826B65CC-8CB7-40C9-88C7-00E5915A4814}">
      <dsp:nvSpPr>
        <dsp:cNvPr id="0" name=""/>
        <dsp:cNvSpPr/>
      </dsp:nvSpPr>
      <dsp:spPr>
        <a:xfrm rot="1884510">
          <a:off x="3784963" y="3827187"/>
          <a:ext cx="1195312" cy="46582"/>
        </a:xfrm>
        <a:custGeom>
          <a:avLst/>
          <a:gdLst/>
          <a:ahLst/>
          <a:cxnLst/>
          <a:rect l="0" t="0" r="0" b="0"/>
          <a:pathLst>
            <a:path>
              <a:moveTo>
                <a:pt x="0" y="23291"/>
              </a:moveTo>
              <a:lnTo>
                <a:pt x="1195312" y="2329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52736" y="3820595"/>
        <a:ext cx="59765" cy="59765"/>
      </dsp:txXfrm>
    </dsp:sp>
    <dsp:sp modelId="{C7D392F2-C699-4E08-AB62-4317F8A86DDE}">
      <dsp:nvSpPr>
        <dsp:cNvPr id="0" name=""/>
        <dsp:cNvSpPr/>
      </dsp:nvSpPr>
      <dsp:spPr>
        <a:xfrm>
          <a:off x="4892703" y="3751875"/>
          <a:ext cx="3029998" cy="820125"/>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vi-VN" sz="18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Lượng mưa trung bình năm thường dưới 500 mm.  </a:t>
          </a:r>
          <a:endParaRPr lang="en-US" sz="18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4916724" y="3775896"/>
        <a:ext cx="2981956" cy="772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D24A5-FF43-4D81-AC78-2C1561632B20}">
      <dsp:nvSpPr>
        <dsp:cNvPr id="0" name=""/>
        <dsp:cNvSpPr/>
      </dsp:nvSpPr>
      <dsp:spPr>
        <a:xfrm>
          <a:off x="3552" y="2470029"/>
          <a:ext cx="1083118" cy="535070"/>
        </a:xfrm>
        <a:prstGeom prst="roundRect">
          <a:avLst>
            <a:gd name="adj" fmla="val 10000"/>
          </a:avLst>
        </a:prstGeom>
        <a:solidFill>
          <a:srgbClr val="F11BA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Đới</a:t>
          </a:r>
          <a:r>
            <a:rPr lang="en-US" sz="1800" b="1" kern="1200" dirty="0" smtClean="0">
              <a:solidFill>
                <a:schemeClr val="bg1"/>
              </a:solidFill>
              <a:latin typeface="Cambria" panose="02040503050406030204" pitchFamily="18" charset="0"/>
              <a:ea typeface="Cambria" panose="02040503050406030204" pitchFamily="18" charset="0"/>
              <a:cs typeface="Tahoma" panose="020B0604030504040204" pitchFamily="34" charset="0"/>
            </a:rPr>
            <a:t> </a:t>
          </a:r>
          <a:br>
            <a:rPr lang="en-US" sz="1800" b="1" kern="1200" dirty="0" smtClean="0">
              <a:solidFill>
                <a:schemeClr val="bg1"/>
              </a:solidFill>
              <a:latin typeface="Cambria" panose="02040503050406030204" pitchFamily="18" charset="0"/>
              <a:ea typeface="Cambria" panose="02040503050406030204" pitchFamily="18" charset="0"/>
              <a:cs typeface="Tahoma" panose="020B0604030504040204" pitchFamily="34" charset="0"/>
            </a:rPr>
          </a:br>
          <a:r>
            <a:rPr lang="en-US" sz="1800" b="1" kern="1200"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khí</a:t>
          </a:r>
          <a:r>
            <a:rPr lang="en-US" sz="1800" b="1" kern="1200" dirty="0" smtClean="0">
              <a:solidFill>
                <a:schemeClr val="bg1"/>
              </a:solidFill>
              <a:latin typeface="Cambria" panose="02040503050406030204" pitchFamily="18" charset="0"/>
              <a:ea typeface="Cambria" panose="02040503050406030204" pitchFamily="18" charset="0"/>
              <a:cs typeface="Tahoma" panose="020B0604030504040204" pitchFamily="34" charset="0"/>
            </a:rPr>
            <a:t> </a:t>
          </a:r>
          <a:r>
            <a:rPr lang="en-US" sz="1800" b="1" kern="1200" dirty="0" err="1" smtClean="0">
              <a:solidFill>
                <a:schemeClr val="bg1"/>
              </a:solidFill>
              <a:latin typeface="Cambria" panose="02040503050406030204" pitchFamily="18" charset="0"/>
              <a:ea typeface="Cambria" panose="02040503050406030204" pitchFamily="18" charset="0"/>
              <a:cs typeface="Tahoma" panose="020B0604030504040204" pitchFamily="34" charset="0"/>
            </a:rPr>
            <a:t>hậu</a:t>
          </a:r>
          <a:endParaRPr lang="en-US" sz="1800" b="1" kern="1200" dirty="0">
            <a:solidFill>
              <a:schemeClr val="bg1"/>
            </a:solidFill>
            <a:latin typeface="Cambria" panose="02040503050406030204" pitchFamily="18" charset="0"/>
            <a:ea typeface="Cambria" panose="02040503050406030204" pitchFamily="18" charset="0"/>
            <a:cs typeface="Tahoma" panose="020B0604030504040204" pitchFamily="34" charset="0"/>
          </a:endParaRPr>
        </a:p>
      </dsp:txBody>
      <dsp:txXfrm>
        <a:off x="19224" y="2485701"/>
        <a:ext cx="1051774" cy="503726"/>
      </dsp:txXfrm>
    </dsp:sp>
    <dsp:sp modelId="{F832FA5A-F333-4BB2-B995-F77AC26CE3A9}">
      <dsp:nvSpPr>
        <dsp:cNvPr id="0" name=""/>
        <dsp:cNvSpPr/>
      </dsp:nvSpPr>
      <dsp:spPr>
        <a:xfrm rot="17777279">
          <a:off x="716926" y="2130234"/>
          <a:ext cx="1327349" cy="24585"/>
        </a:xfrm>
        <a:custGeom>
          <a:avLst/>
          <a:gdLst/>
          <a:ahLst/>
          <a:cxnLst/>
          <a:rect l="0" t="0" r="0" b="0"/>
          <a:pathLst>
            <a:path>
              <a:moveTo>
                <a:pt x="0" y="12292"/>
              </a:moveTo>
              <a:lnTo>
                <a:pt x="1327349" y="122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47417" y="2109343"/>
        <a:ext cx="66367" cy="66367"/>
      </dsp:txXfrm>
    </dsp:sp>
    <dsp:sp modelId="{F3E58597-E495-4C48-B7BB-CF8BEE275613}">
      <dsp:nvSpPr>
        <dsp:cNvPr id="0" name=""/>
        <dsp:cNvSpPr/>
      </dsp:nvSpPr>
      <dsp:spPr>
        <a:xfrm>
          <a:off x="1674531" y="1264791"/>
          <a:ext cx="559305" cy="565397"/>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Ôn</a:t>
          </a:r>
          <a:r>
            <a:rPr lang="en-US" sz="1800" b="1" kern="1200"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1800" b="1" kern="1200"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đới</a:t>
          </a:r>
          <a:endParaRPr lang="en-US" sz="1800" b="1" kern="1200" dirty="0">
            <a:solidFill>
              <a:srgbClr val="FF0000"/>
            </a:solidFill>
            <a:latin typeface="Cambria" panose="02040503050406030204" pitchFamily="18" charset="0"/>
            <a:ea typeface="Cambria" panose="02040503050406030204" pitchFamily="18" charset="0"/>
            <a:cs typeface="Tahoma" panose="020B0604030504040204" pitchFamily="34" charset="0"/>
          </a:endParaRPr>
        </a:p>
      </dsp:txBody>
      <dsp:txXfrm>
        <a:off x="1690912" y="1281172"/>
        <a:ext cx="526543" cy="532635"/>
      </dsp:txXfrm>
    </dsp:sp>
    <dsp:sp modelId="{AD3E9BE4-C1FD-45E9-8AAC-8C1311199B8A}">
      <dsp:nvSpPr>
        <dsp:cNvPr id="0" name=""/>
        <dsp:cNvSpPr/>
      </dsp:nvSpPr>
      <dsp:spPr>
        <a:xfrm rot="18181776">
          <a:off x="1988516" y="1083095"/>
          <a:ext cx="1078500" cy="24585"/>
        </a:xfrm>
        <a:custGeom>
          <a:avLst/>
          <a:gdLst/>
          <a:ahLst/>
          <a:cxnLst/>
          <a:rect l="0" t="0" r="0" b="0"/>
          <a:pathLst>
            <a:path>
              <a:moveTo>
                <a:pt x="0" y="12292"/>
              </a:moveTo>
              <a:lnTo>
                <a:pt x="1078500" y="122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00804" y="1068426"/>
        <a:ext cx="53925" cy="53925"/>
      </dsp:txXfrm>
    </dsp:sp>
    <dsp:sp modelId="{9740D700-6F7D-4250-A264-8D062B965BEA}">
      <dsp:nvSpPr>
        <dsp:cNvPr id="0" name=""/>
        <dsp:cNvSpPr/>
      </dsp:nvSpPr>
      <dsp:spPr>
        <a:xfrm>
          <a:off x="2821697" y="349441"/>
          <a:ext cx="2845613" cy="587691"/>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thường xuyên thổi là gió Tây ôn đới.</a:t>
          </a:r>
          <a:endParaRPr lang="en-US" sz="16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2838910" y="366654"/>
        <a:ext cx="2811187" cy="553265"/>
      </dsp:txXfrm>
    </dsp:sp>
    <dsp:sp modelId="{29685996-72F6-4041-9BF3-6498508706E5}">
      <dsp:nvSpPr>
        <dsp:cNvPr id="0" name=""/>
        <dsp:cNvSpPr/>
      </dsp:nvSpPr>
      <dsp:spPr>
        <a:xfrm rot="21519979">
          <a:off x="2233757" y="1528354"/>
          <a:ext cx="588019" cy="24585"/>
        </a:xfrm>
        <a:custGeom>
          <a:avLst/>
          <a:gdLst/>
          <a:ahLst/>
          <a:cxnLst/>
          <a:rect l="0" t="0" r="0" b="0"/>
          <a:pathLst>
            <a:path>
              <a:moveTo>
                <a:pt x="0" y="12292"/>
              </a:moveTo>
              <a:lnTo>
                <a:pt x="588019" y="122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3066" y="1525946"/>
        <a:ext cx="29400" cy="29400"/>
      </dsp:txXfrm>
    </dsp:sp>
    <dsp:sp modelId="{6C30EA7B-EE4B-47CA-A526-84FDCC1EBAB0}">
      <dsp:nvSpPr>
        <dsp:cNvPr id="0" name=""/>
        <dsp:cNvSpPr/>
      </dsp:nvSpPr>
      <dsp:spPr>
        <a:xfrm>
          <a:off x="2821697" y="1047356"/>
          <a:ext cx="2850595" cy="972894"/>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Nhiệt độ trung bình năm dưới 20</a:t>
          </a:r>
          <a:r>
            <a:rPr lang="vi-VN" sz="1600"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6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 tháng nóng nhất không nhỏ hơn 10</a:t>
          </a:r>
          <a:r>
            <a:rPr lang="vi-VN" sz="1600"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6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 các mùa thể hiện rất rõ trong năm. </a:t>
          </a:r>
          <a:endParaRPr lang="en-US" sz="16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2850192" y="1075851"/>
        <a:ext cx="2793605" cy="915904"/>
      </dsp:txXfrm>
    </dsp:sp>
    <dsp:sp modelId="{72128CE6-7802-428B-B88D-68513EF5984E}">
      <dsp:nvSpPr>
        <dsp:cNvPr id="0" name=""/>
        <dsp:cNvSpPr/>
      </dsp:nvSpPr>
      <dsp:spPr>
        <a:xfrm rot="3394190">
          <a:off x="1994240" y="1980455"/>
          <a:ext cx="1067052" cy="24585"/>
        </a:xfrm>
        <a:custGeom>
          <a:avLst/>
          <a:gdLst/>
          <a:ahLst/>
          <a:cxnLst/>
          <a:rect l="0" t="0" r="0" b="0"/>
          <a:pathLst>
            <a:path>
              <a:moveTo>
                <a:pt x="0" y="12292"/>
              </a:moveTo>
              <a:lnTo>
                <a:pt x="1067052" y="122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01090" y="1966072"/>
        <a:ext cx="53352" cy="53352"/>
      </dsp:txXfrm>
    </dsp:sp>
    <dsp:sp modelId="{970697A8-BE9D-4605-891A-13355EDDBF71}">
      <dsp:nvSpPr>
        <dsp:cNvPr id="0" name=""/>
        <dsp:cNvSpPr/>
      </dsp:nvSpPr>
      <dsp:spPr>
        <a:xfrm>
          <a:off x="2821697" y="2130475"/>
          <a:ext cx="2855768" cy="615063"/>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Lượng mưa trung bình năm từ  500 mm đến trên 1000 mm. </a:t>
          </a:r>
          <a:endParaRPr lang="en-US" sz="16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2839712" y="2148490"/>
        <a:ext cx="2819738" cy="579033"/>
      </dsp:txXfrm>
    </dsp:sp>
    <dsp:sp modelId="{2F15415C-2A74-4A1D-9806-ABA73D6BB6F7}">
      <dsp:nvSpPr>
        <dsp:cNvPr id="0" name=""/>
        <dsp:cNvSpPr/>
      </dsp:nvSpPr>
      <dsp:spPr>
        <a:xfrm rot="3840330">
          <a:off x="709963" y="3328065"/>
          <a:ext cx="1341275" cy="24585"/>
        </a:xfrm>
        <a:custGeom>
          <a:avLst/>
          <a:gdLst/>
          <a:ahLst/>
          <a:cxnLst/>
          <a:rect l="0" t="0" r="0" b="0"/>
          <a:pathLst>
            <a:path>
              <a:moveTo>
                <a:pt x="0" y="12292"/>
              </a:moveTo>
              <a:lnTo>
                <a:pt x="1341275" y="1229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47069" y="3306825"/>
        <a:ext cx="67063" cy="67063"/>
      </dsp:txXfrm>
    </dsp:sp>
    <dsp:sp modelId="{98F273F4-209E-40C7-B66D-1F800954408E}">
      <dsp:nvSpPr>
        <dsp:cNvPr id="0" name=""/>
        <dsp:cNvSpPr/>
      </dsp:nvSpPr>
      <dsp:spPr>
        <a:xfrm>
          <a:off x="1674531" y="3675964"/>
          <a:ext cx="559320" cy="534372"/>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Hàn</a:t>
          </a:r>
          <a:r>
            <a:rPr lang="en-US" sz="1800" b="1" kern="1200"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1800" b="1" kern="1200"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đới</a:t>
          </a:r>
          <a:endParaRPr lang="en-US" sz="1800" b="1" kern="1200" dirty="0">
            <a:solidFill>
              <a:srgbClr val="FF0000"/>
            </a:solidFill>
            <a:latin typeface="Cambria" panose="02040503050406030204" pitchFamily="18" charset="0"/>
            <a:ea typeface="Cambria" panose="02040503050406030204" pitchFamily="18" charset="0"/>
            <a:cs typeface="Tahoma" panose="020B0604030504040204" pitchFamily="34" charset="0"/>
          </a:endParaRPr>
        </a:p>
      </dsp:txBody>
      <dsp:txXfrm>
        <a:off x="1690182" y="3691615"/>
        <a:ext cx="528018" cy="503070"/>
      </dsp:txXfrm>
    </dsp:sp>
    <dsp:sp modelId="{708F3818-811E-4396-93A7-4A22B98DE142}">
      <dsp:nvSpPr>
        <dsp:cNvPr id="0" name=""/>
        <dsp:cNvSpPr/>
      </dsp:nvSpPr>
      <dsp:spPr>
        <a:xfrm rot="18470583">
          <a:off x="2048678" y="3552512"/>
          <a:ext cx="958207" cy="24585"/>
        </a:xfrm>
        <a:custGeom>
          <a:avLst/>
          <a:gdLst/>
          <a:ahLst/>
          <a:cxnLst/>
          <a:rect l="0" t="0" r="0" b="0"/>
          <a:pathLst>
            <a:path>
              <a:moveTo>
                <a:pt x="0" y="12292"/>
              </a:moveTo>
              <a:lnTo>
                <a:pt x="958207" y="122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03826" y="3540850"/>
        <a:ext cx="47910" cy="47910"/>
      </dsp:txXfrm>
    </dsp:sp>
    <dsp:sp modelId="{7E5E827B-2927-4538-95AA-3A1E18D68860}">
      <dsp:nvSpPr>
        <dsp:cNvPr id="0" name=""/>
        <dsp:cNvSpPr/>
      </dsp:nvSpPr>
      <dsp:spPr>
        <a:xfrm>
          <a:off x="2821712" y="2855763"/>
          <a:ext cx="2863087" cy="661394"/>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Gió thường xuyên thổi là gió Đông cực.</a:t>
          </a:r>
          <a:endParaRPr lang="en-US" sz="16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2841084" y="2875135"/>
        <a:ext cx="2824343" cy="622650"/>
      </dsp:txXfrm>
    </dsp:sp>
    <dsp:sp modelId="{02046AE4-F5CF-4C93-B4F1-82CF0E86A23B}">
      <dsp:nvSpPr>
        <dsp:cNvPr id="0" name=""/>
        <dsp:cNvSpPr/>
      </dsp:nvSpPr>
      <dsp:spPr>
        <a:xfrm rot="429849">
          <a:off x="2231538" y="3967803"/>
          <a:ext cx="592486" cy="24585"/>
        </a:xfrm>
        <a:custGeom>
          <a:avLst/>
          <a:gdLst/>
          <a:ahLst/>
          <a:cxnLst/>
          <a:rect l="0" t="0" r="0" b="0"/>
          <a:pathLst>
            <a:path>
              <a:moveTo>
                <a:pt x="0" y="12292"/>
              </a:moveTo>
              <a:lnTo>
                <a:pt x="592486" y="122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12969" y="3965284"/>
        <a:ext cx="29624" cy="29624"/>
      </dsp:txXfrm>
    </dsp:sp>
    <dsp:sp modelId="{D5D08963-475A-40BE-A52F-40B23F4611C9}">
      <dsp:nvSpPr>
        <dsp:cNvPr id="0" name=""/>
        <dsp:cNvSpPr/>
      </dsp:nvSpPr>
      <dsp:spPr>
        <a:xfrm>
          <a:off x="2821712" y="3627381"/>
          <a:ext cx="2865923" cy="779319"/>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Có băng tuyết hầu như quanh năm, nhiệt độ trung bình tất cả các tháng dưới 10</a:t>
          </a:r>
          <a:r>
            <a:rPr lang="vi-VN" sz="1600" kern="1200" baseline="30000" dirty="0" smtClean="0">
              <a:solidFill>
                <a:schemeClr val="tx1"/>
              </a:solidFill>
              <a:latin typeface="Cambria" panose="02040503050406030204" pitchFamily="18" charset="0"/>
              <a:ea typeface="Cambria" panose="02040503050406030204" pitchFamily="18" charset="0"/>
              <a:cs typeface="Tahoma" panose="020B0604030504040204" pitchFamily="34" charset="0"/>
            </a:rPr>
            <a:t>0</a:t>
          </a:r>
          <a:r>
            <a:rPr lang="vi-VN" sz="16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C.</a:t>
          </a:r>
          <a:endParaRPr lang="en-US" sz="16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2844537" y="3650206"/>
        <a:ext cx="2820273" cy="733669"/>
      </dsp:txXfrm>
    </dsp:sp>
    <dsp:sp modelId="{826B65CC-8CB7-40C9-88C7-00E5915A4814}">
      <dsp:nvSpPr>
        <dsp:cNvPr id="0" name=""/>
        <dsp:cNvSpPr/>
      </dsp:nvSpPr>
      <dsp:spPr>
        <a:xfrm rot="3282616">
          <a:off x="2018997" y="4346148"/>
          <a:ext cx="1017568" cy="24585"/>
        </a:xfrm>
        <a:custGeom>
          <a:avLst/>
          <a:gdLst/>
          <a:ahLst/>
          <a:cxnLst/>
          <a:rect l="0" t="0" r="0" b="0"/>
          <a:pathLst>
            <a:path>
              <a:moveTo>
                <a:pt x="0" y="12292"/>
              </a:moveTo>
              <a:lnTo>
                <a:pt x="1017568" y="122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02342" y="4333002"/>
        <a:ext cx="50878" cy="50878"/>
      </dsp:txXfrm>
    </dsp:sp>
    <dsp:sp modelId="{C7D392F2-C699-4E08-AB62-4317F8A86DDE}">
      <dsp:nvSpPr>
        <dsp:cNvPr id="0" name=""/>
        <dsp:cNvSpPr/>
      </dsp:nvSpPr>
      <dsp:spPr>
        <a:xfrm>
          <a:off x="2821712" y="4516925"/>
          <a:ext cx="2845377" cy="513613"/>
        </a:xfrm>
        <a:prstGeom prst="roundRect">
          <a:avLst>
            <a:gd name="adj" fmla="val 10000"/>
          </a:avLst>
        </a:prstGeom>
        <a:solidFill>
          <a:srgbClr val="27E0E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anose="02040503050406030204" pitchFamily="18" charset="0"/>
              <a:ea typeface="Cambria" panose="02040503050406030204" pitchFamily="18" charset="0"/>
              <a:cs typeface="Tahoma" panose="020B0604030504040204" pitchFamily="34" charset="0"/>
            </a:rPr>
            <a:t>Lượng mưa trung bình năm thường dưới 500 mm.  </a:t>
          </a:r>
          <a:endParaRPr lang="en-US" sz="1600" kern="1200" dirty="0">
            <a:solidFill>
              <a:schemeClr val="tx1"/>
            </a:solidFill>
            <a:latin typeface="Cambria" panose="02040503050406030204" pitchFamily="18" charset="0"/>
            <a:ea typeface="Cambria" panose="02040503050406030204" pitchFamily="18" charset="0"/>
            <a:cs typeface="Tahoma" panose="020B0604030504040204" pitchFamily="34" charset="0"/>
          </a:endParaRPr>
        </a:p>
      </dsp:txBody>
      <dsp:txXfrm>
        <a:off x="2836755" y="4531968"/>
        <a:ext cx="2815291" cy="4835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microsoft.com/office/2007/relationships/hdphoto" Target="../media/hdphoto2.wdp"/><Relationship Id="rId4" Type="http://schemas.openxmlformats.org/officeDocument/2006/relationships/image" Target="../media/image10.jpe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microsoft.com/office/2007/relationships/hdphoto" Target="../media/hdphoto2.wdp"/><Relationship Id="rId4" Type="http://schemas.openxmlformats.org/officeDocument/2006/relationships/image" Target="../media/image10.jpe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microsoft.com/office/2007/relationships/hdphoto" Target="../media/hdphoto3.wdp"/><Relationship Id="rId4" Type="http://schemas.openxmlformats.org/officeDocument/2006/relationships/image" Target="../media/image10.jpe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microsoft.com/office/2007/relationships/hdphoto" Target="../media/hdphoto4.wdp"/><Relationship Id="rId4" Type="http://schemas.openxmlformats.org/officeDocument/2006/relationships/image" Target="../media/image10.jpe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2.jpeg"/><Relationship Id="rId4" Type="http://schemas.openxmlformats.org/officeDocument/2006/relationships/image" Target="../media/image4.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microsoft.com/office/2007/relationships/hdphoto" Target="../media/hdphoto2.wdp"/><Relationship Id="rId5" Type="http://schemas.openxmlformats.org/officeDocument/2006/relationships/diagramData" Target="../diagrams/data1.xml"/><Relationship Id="rId10" Type="http://schemas.openxmlformats.org/officeDocument/2006/relationships/image" Target="../media/image19.png"/><Relationship Id="rId4" Type="http://schemas.openxmlformats.org/officeDocument/2006/relationships/image" Target="../media/image4.png"/><Relationship Id="rId9" Type="http://schemas.microsoft.com/office/2007/relationships/diagramDrawing" Target="../diagrams/drawing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diagramLayout" Target="../diagrams/layout2.xml"/><Relationship Id="rId11" Type="http://schemas.microsoft.com/office/2007/relationships/hdphoto" Target="../media/hdphoto2.wdp"/><Relationship Id="rId5" Type="http://schemas.openxmlformats.org/officeDocument/2006/relationships/diagramData" Target="../diagrams/data2.xml"/><Relationship Id="rId10" Type="http://schemas.openxmlformats.org/officeDocument/2006/relationships/image" Target="../media/image19.png"/><Relationship Id="rId4" Type="http://schemas.openxmlformats.org/officeDocument/2006/relationships/image" Target="../media/image4.png"/><Relationship Id="rId9" Type="http://schemas.microsoft.com/office/2007/relationships/diagramDrawing" Target="../diagrams/drawing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microsoft.com/office/2007/relationships/hdphoto" Target="../media/hdphoto5.wdp"/><Relationship Id="rId4" Type="http://schemas.openxmlformats.org/officeDocument/2006/relationships/image" Target="../media/image10.jpe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11.gi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jpe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openxmlformats.org/officeDocument/2006/relationships/image" Target="../media/image28.png"/><Relationship Id="rId4" Type="http://schemas.openxmlformats.org/officeDocument/2006/relationships/image" Target="../media/image10.jpe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microsoft.com/office/2007/relationships/hdphoto" Target="../media/hdphoto6.wdp"/><Relationship Id="rId4" Type="http://schemas.openxmlformats.org/officeDocument/2006/relationships/image" Target="../media/image10.jpe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4.png"/><Relationship Id="rId7" Type="http://schemas.openxmlformats.org/officeDocument/2006/relationships/diagramData" Target="../diagrams/data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11" Type="http://schemas.microsoft.com/office/2007/relationships/diagramDrawing" Target="../diagrams/drawing3.xml"/><Relationship Id="rId5" Type="http://schemas.openxmlformats.org/officeDocument/2006/relationships/image" Target="../media/image11.gif"/><Relationship Id="rId10" Type="http://schemas.openxmlformats.org/officeDocument/2006/relationships/diagramColors" Target="../diagrams/colors3.xml"/><Relationship Id="rId4" Type="http://schemas.openxmlformats.org/officeDocument/2006/relationships/image" Target="../media/image10.jpeg"/><Relationship Id="rId9"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openxmlformats.org/officeDocument/2006/relationships/image" Target="../media/image32.jpeg"/><Relationship Id="rId4" Type="http://schemas.openxmlformats.org/officeDocument/2006/relationships/image" Target="../media/image10.jpeg"/><Relationship Id="rId9" Type="http://schemas.openxmlformats.org/officeDocument/2006/relationships/image" Target="../media/image31.jpeg"/></Relationships>
</file>

<file path=ppt/slides/_rels/slide3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 Id="rId9"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8.jpeg"/><Relationship Id="rId5" Type="http://schemas.openxmlformats.org/officeDocument/2006/relationships/image" Target="../media/image11.gif"/><Relationship Id="rId10" Type="http://schemas.openxmlformats.org/officeDocument/2006/relationships/image" Target="../media/image17.gif"/><Relationship Id="rId4" Type="http://schemas.openxmlformats.org/officeDocument/2006/relationships/image" Target="../media/image10.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13.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vi-VN" sz="2100" b="1" dirty="0" smtClean="0">
                <a:solidFill>
                  <a:srgbClr val="0D30DD"/>
                </a:solidFill>
                <a:latin typeface="Cambria" panose="02040503050406030204" pitchFamily="18" charset="0"/>
                <a:ea typeface="Cambria" panose="02040503050406030204" pitchFamily="18" charset="0"/>
              </a:rPr>
              <a:t>T</a:t>
            </a:r>
            <a:r>
              <a:rPr lang="en-US" sz="2100" b="1" dirty="0" err="1" smtClean="0">
                <a:solidFill>
                  <a:srgbClr val="0D30DD"/>
                </a:solidFill>
                <a:latin typeface="Cambria" panose="02040503050406030204" pitchFamily="18" charset="0"/>
                <a:ea typeface="Cambria" panose="02040503050406030204" pitchFamily="18" charset="0"/>
              </a:rPr>
              <a:t>ập</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bản</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đồ</a:t>
            </a:r>
            <a:r>
              <a:rPr lang="vi-VN" sz="2100" b="1" dirty="0" smtClean="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Địa lí 6 và kiến 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smtClean="0">
                <a:solidFill>
                  <a:srgbClr val="0D30DD"/>
                </a:solidFill>
                <a:latin typeface="Cambria" panose="02040503050406030204" pitchFamily="18" charset="0"/>
                <a:ea typeface="Cambria" panose="02040503050406030204" pitchFamily="18" charset="0"/>
              </a:rPr>
              <a:t>mản</a:t>
            </a:r>
            <a:r>
              <a:rPr lang="en-US" sz="2100" b="1" dirty="0">
                <a:solidFill>
                  <a:srgbClr val="0D30DD"/>
                </a:solidFill>
                <a:latin typeface="Cambria" panose="02040503050406030204" pitchFamily="18" charset="0"/>
                <a:ea typeface="Cambria" panose="02040503050406030204" pitchFamily="18" charset="0"/>
              </a:rPr>
              <a:t>h</a:t>
            </a:r>
            <a:r>
              <a:rPr lang="vi-VN" sz="2100" b="1" dirty="0" smtClean="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2859423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31763"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2" name="Rounded Rectangular Callout 1"/>
          <p:cNvSpPr/>
          <p:nvPr/>
        </p:nvSpPr>
        <p:spPr>
          <a:xfrm>
            <a:off x="228601" y="1173220"/>
            <a:ext cx="2514600" cy="2575072"/>
          </a:xfrm>
          <a:prstGeom prst="wedgeRoundRectCallout">
            <a:avLst>
              <a:gd name="adj1" fmla="val -29093"/>
              <a:gd name="adj2" fmla="val 8490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itle 1"/>
          <p:cNvSpPr txBox="1">
            <a:spLocks/>
          </p:cNvSpPr>
          <p:nvPr/>
        </p:nvSpPr>
        <p:spPr>
          <a:xfrm>
            <a:off x="228600" y="2057400"/>
            <a:ext cx="2514601" cy="6889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i="1" dirty="0" err="1" smtClean="0">
                <a:solidFill>
                  <a:srgbClr val="FF0000"/>
                </a:solidFill>
                <a:latin typeface="Cambria" pitchFamily="18" charset="0"/>
              </a:rPr>
              <a:t>Sự</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khác</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nhau</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này</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có</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tính</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chất</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tạm</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thời</a:t>
            </a:r>
            <a:r>
              <a:rPr lang="en-US" sz="2400" i="1" dirty="0" smtClean="0">
                <a:solidFill>
                  <a:srgbClr val="FF0000"/>
                </a:solidFill>
                <a:latin typeface="Cambria" pitchFamily="18" charset="0"/>
              </a:rPr>
              <a:t> hay </a:t>
            </a:r>
            <a:r>
              <a:rPr lang="en-US" sz="2400" i="1" dirty="0" err="1" smtClean="0">
                <a:solidFill>
                  <a:srgbClr val="FF0000"/>
                </a:solidFill>
                <a:latin typeface="Cambria" pitchFamily="18" charset="0"/>
              </a:rPr>
              <a:t>lặp</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lại</a:t>
            </a:r>
            <a:r>
              <a:rPr lang="en-US" sz="2400" i="1" dirty="0" smtClean="0">
                <a:solidFill>
                  <a:srgbClr val="FF0000"/>
                </a:solidFill>
                <a:latin typeface="Cambria" pitchFamily="18" charset="0"/>
              </a:rPr>
              <a:t> qua </a:t>
            </a:r>
            <a:r>
              <a:rPr lang="en-US" sz="2400" i="1" dirty="0" err="1" smtClean="0">
                <a:solidFill>
                  <a:srgbClr val="FF0000"/>
                </a:solidFill>
                <a:latin typeface="Cambria" pitchFamily="18" charset="0"/>
              </a:rPr>
              <a:t>các</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năm</a:t>
            </a:r>
            <a:r>
              <a:rPr lang="en-US" sz="2400" i="1" dirty="0" smtClean="0">
                <a:solidFill>
                  <a:srgbClr val="FF0000"/>
                </a:solidFill>
                <a:latin typeface="Cambria" pitchFamily="18" charset="0"/>
              </a:rPr>
              <a:t>?</a:t>
            </a:r>
            <a:endParaRPr lang="en-US" sz="2400" i="1" dirty="0">
              <a:solidFill>
                <a:srgbClr val="FF0000"/>
              </a:solidFill>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9867" y="3352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6096000" y="1173220"/>
            <a:ext cx="2798360" cy="2398942"/>
          </a:xfrm>
          <a:prstGeom prst="wedgeRoundRectCallout">
            <a:avLst>
              <a:gd name="adj1" fmla="val 24231"/>
              <a:gd name="adj2" fmla="val 8394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6216714" y="1752600"/>
            <a:ext cx="262248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dirty="0" err="1" smtClean="0">
                <a:latin typeface="Cambria" pitchFamily="18" charset="0"/>
              </a:rPr>
              <a:t>Sẽ</a:t>
            </a:r>
            <a:r>
              <a:rPr lang="en-US" sz="2400" dirty="0" smtClean="0">
                <a:latin typeface="Cambria" pitchFamily="18" charset="0"/>
              </a:rPr>
              <a:t> </a:t>
            </a:r>
            <a:r>
              <a:rPr lang="en-US" sz="2400" dirty="0" err="1" smtClean="0">
                <a:latin typeface="Cambria" pitchFamily="18" charset="0"/>
              </a:rPr>
              <a:t>lặp</a:t>
            </a:r>
            <a:r>
              <a:rPr lang="en-US" sz="2400" dirty="0" smtClean="0">
                <a:latin typeface="Cambria" pitchFamily="18" charset="0"/>
              </a:rPr>
              <a:t> </a:t>
            </a:r>
            <a:r>
              <a:rPr lang="en-US" sz="2400" dirty="0" err="1" smtClean="0">
                <a:latin typeface="Cambria" pitchFamily="18" charset="0"/>
              </a:rPr>
              <a:t>đi</a:t>
            </a:r>
            <a:r>
              <a:rPr lang="en-US" sz="2400" dirty="0" smtClean="0">
                <a:latin typeface="Cambria" pitchFamily="18" charset="0"/>
              </a:rPr>
              <a:t> </a:t>
            </a:r>
            <a:r>
              <a:rPr lang="en-US" sz="2400" dirty="0" err="1" smtClean="0">
                <a:latin typeface="Cambria" pitchFamily="18" charset="0"/>
              </a:rPr>
              <a:t>lặp</a:t>
            </a:r>
            <a:r>
              <a:rPr lang="en-US" sz="2400" dirty="0" smtClean="0">
                <a:latin typeface="Cambria" pitchFamily="18" charset="0"/>
              </a:rPr>
              <a:t> </a:t>
            </a:r>
            <a:r>
              <a:rPr lang="en-US" sz="2400" dirty="0" err="1" smtClean="0">
                <a:latin typeface="Cambria" pitchFamily="18" charset="0"/>
              </a:rPr>
              <a:t>lại</a:t>
            </a:r>
            <a:r>
              <a:rPr lang="en-US" sz="2400" dirty="0" smtClean="0">
                <a:latin typeface="Cambria" pitchFamily="18" charset="0"/>
              </a:rPr>
              <a:t> qua </a:t>
            </a:r>
            <a:r>
              <a:rPr lang="en-US" sz="2400" dirty="0" err="1" smtClean="0">
                <a:latin typeface="Cambria" pitchFamily="18" charset="0"/>
              </a:rPr>
              <a:t>các</a:t>
            </a:r>
            <a:r>
              <a:rPr lang="en-US" sz="2400" dirty="0" smtClean="0">
                <a:latin typeface="Cambria" pitchFamily="18" charset="0"/>
              </a:rPr>
              <a:t> </a:t>
            </a:r>
            <a:r>
              <a:rPr lang="en-US" sz="2400" dirty="0" err="1" smtClean="0">
                <a:latin typeface="Cambria" pitchFamily="18" charset="0"/>
              </a:rPr>
              <a:t>năm</a:t>
            </a:r>
            <a:r>
              <a:rPr lang="en-US" sz="2400" dirty="0" smtClean="0">
                <a:latin typeface="Cambria" pitchFamily="18" charset="0"/>
              </a:rPr>
              <a:t>.</a:t>
            </a:r>
            <a:endParaRPr lang="en-US" sz="2400" dirty="0">
              <a:latin typeface="Cambria" pitchFamily="18" charset="0"/>
            </a:endParaRPr>
          </a:p>
        </p:txBody>
      </p:sp>
      <p:sp>
        <p:nvSpPr>
          <p:cNvPr id="32" name="Rounded Rectangle 31"/>
          <p:cNvSpPr/>
          <p:nvPr/>
        </p:nvSpPr>
        <p:spPr>
          <a:xfrm>
            <a:off x="2976209" y="1376208"/>
            <a:ext cx="2937192" cy="4943106"/>
          </a:xfrm>
          <a:prstGeom prst="roundRect">
            <a:avLst>
              <a:gd name="adj" fmla="val 109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971800" y="3052916"/>
            <a:ext cx="1432701" cy="2090057"/>
          </a:xfrm>
          <a:custGeom>
            <a:avLst/>
            <a:gdLst>
              <a:gd name="connsiteX0" fmla="*/ 4214 w 1432701"/>
              <a:gd name="connsiteY0" fmla="*/ 164339 h 2090057"/>
              <a:gd name="connsiteX1" fmla="*/ 408741 w 1432701"/>
              <a:gd name="connsiteY1" fmla="*/ 0 h 2090057"/>
              <a:gd name="connsiteX2" fmla="*/ 893331 w 1432701"/>
              <a:gd name="connsiteY2" fmla="*/ 16856 h 2090057"/>
              <a:gd name="connsiteX3" fmla="*/ 1247292 w 1432701"/>
              <a:gd name="connsiteY3" fmla="*/ 547797 h 2090057"/>
              <a:gd name="connsiteX4" fmla="*/ 1432701 w 1432701"/>
              <a:gd name="connsiteY4" fmla="*/ 1133519 h 2090057"/>
              <a:gd name="connsiteX5" fmla="*/ 1318927 w 1432701"/>
              <a:gd name="connsiteY5" fmla="*/ 1710813 h 2090057"/>
              <a:gd name="connsiteX6" fmla="*/ 669998 w 1432701"/>
              <a:gd name="connsiteY6" fmla="*/ 1748738 h 2090057"/>
              <a:gd name="connsiteX7" fmla="*/ 408741 w 1432701"/>
              <a:gd name="connsiteY7" fmla="*/ 2047919 h 2090057"/>
              <a:gd name="connsiteX8" fmla="*/ 349748 w 1432701"/>
              <a:gd name="connsiteY8" fmla="*/ 2039491 h 2090057"/>
              <a:gd name="connsiteX9" fmla="*/ 316037 w 1432701"/>
              <a:gd name="connsiteY9" fmla="*/ 2090057 h 2090057"/>
              <a:gd name="connsiteX10" fmla="*/ 257043 w 1432701"/>
              <a:gd name="connsiteY10" fmla="*/ 1955215 h 2090057"/>
              <a:gd name="connsiteX11" fmla="*/ 168553 w 1432701"/>
              <a:gd name="connsiteY11" fmla="*/ 1925718 h 2090057"/>
              <a:gd name="connsiteX12" fmla="*/ 50566 w 1432701"/>
              <a:gd name="connsiteY12" fmla="*/ 1921504 h 2090057"/>
              <a:gd name="connsiteX13" fmla="*/ 0 w 1432701"/>
              <a:gd name="connsiteY13" fmla="*/ 1921504 h 2090057"/>
              <a:gd name="connsiteX14" fmla="*/ 4214 w 1432701"/>
              <a:gd name="connsiteY14" fmla="*/ 164339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2701" h="2090057">
                <a:moveTo>
                  <a:pt x="4214" y="164339"/>
                </a:moveTo>
                <a:lnTo>
                  <a:pt x="408741" y="0"/>
                </a:lnTo>
                <a:lnTo>
                  <a:pt x="893331" y="16856"/>
                </a:lnTo>
                <a:lnTo>
                  <a:pt x="1247292" y="547797"/>
                </a:lnTo>
                <a:lnTo>
                  <a:pt x="1432701" y="1133519"/>
                </a:lnTo>
                <a:lnTo>
                  <a:pt x="1318927" y="1710813"/>
                </a:lnTo>
                <a:lnTo>
                  <a:pt x="669998" y="1748738"/>
                </a:lnTo>
                <a:lnTo>
                  <a:pt x="408741" y="2047919"/>
                </a:lnTo>
                <a:lnTo>
                  <a:pt x="349748" y="2039491"/>
                </a:lnTo>
                <a:lnTo>
                  <a:pt x="316037" y="2090057"/>
                </a:lnTo>
                <a:lnTo>
                  <a:pt x="257043" y="1955215"/>
                </a:lnTo>
                <a:lnTo>
                  <a:pt x="168553" y="1925718"/>
                </a:lnTo>
                <a:lnTo>
                  <a:pt x="50566" y="1921504"/>
                </a:lnTo>
                <a:lnTo>
                  <a:pt x="0" y="1921504"/>
                </a:lnTo>
                <a:cubicBezTo>
                  <a:pt x="1405" y="1335782"/>
                  <a:pt x="2809" y="750061"/>
                  <a:pt x="4214" y="164339"/>
                </a:cubicBez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971800" y="1371600"/>
            <a:ext cx="2941601" cy="712136"/>
          </a:xfrm>
          <a:custGeom>
            <a:avLst/>
            <a:gdLst>
              <a:gd name="connsiteX0" fmla="*/ 151698 w 2945464"/>
              <a:gd name="connsiteY0" fmla="*/ 450879 h 712136"/>
              <a:gd name="connsiteX1" fmla="*/ 96918 w 2945464"/>
              <a:gd name="connsiteY1" fmla="*/ 455093 h 712136"/>
              <a:gd name="connsiteX2" fmla="*/ 0 w 2945464"/>
              <a:gd name="connsiteY2" fmla="*/ 438238 h 712136"/>
              <a:gd name="connsiteX3" fmla="*/ 4214 w 2945464"/>
              <a:gd name="connsiteY3" fmla="*/ 21069 h 712136"/>
              <a:gd name="connsiteX4" fmla="*/ 37925 w 2945464"/>
              <a:gd name="connsiteY4" fmla="*/ 4214 h 712136"/>
              <a:gd name="connsiteX5" fmla="*/ 2941250 w 2945464"/>
              <a:gd name="connsiteY5" fmla="*/ 0 h 712136"/>
              <a:gd name="connsiteX6" fmla="*/ 2945464 w 2945464"/>
              <a:gd name="connsiteY6" fmla="*/ 560439 h 712136"/>
              <a:gd name="connsiteX7" fmla="*/ 2873829 w 2945464"/>
              <a:gd name="connsiteY7" fmla="*/ 501445 h 712136"/>
              <a:gd name="connsiteX8" fmla="*/ 2840118 w 2945464"/>
              <a:gd name="connsiteY8" fmla="*/ 556225 h 712136"/>
              <a:gd name="connsiteX9" fmla="*/ 2772697 w 2945464"/>
              <a:gd name="connsiteY9" fmla="*/ 518301 h 712136"/>
              <a:gd name="connsiteX10" fmla="*/ 2738986 w 2945464"/>
              <a:gd name="connsiteY10" fmla="*/ 493018 h 712136"/>
              <a:gd name="connsiteX11" fmla="*/ 2713703 w 2945464"/>
              <a:gd name="connsiteY11" fmla="*/ 556225 h 712136"/>
              <a:gd name="connsiteX12" fmla="*/ 2625213 w 2945464"/>
              <a:gd name="connsiteY12" fmla="*/ 585722 h 712136"/>
              <a:gd name="connsiteX13" fmla="*/ 2549364 w 2945464"/>
              <a:gd name="connsiteY13" fmla="*/ 552011 h 712136"/>
              <a:gd name="connsiteX14" fmla="*/ 2435591 w 2945464"/>
              <a:gd name="connsiteY14" fmla="*/ 552011 h 712136"/>
              <a:gd name="connsiteX15" fmla="*/ 2422949 w 2945464"/>
              <a:gd name="connsiteY15" fmla="*/ 585722 h 712136"/>
              <a:gd name="connsiteX16" fmla="*/ 2304962 w 2945464"/>
              <a:gd name="connsiteY16" fmla="*/ 598363 h 712136"/>
              <a:gd name="connsiteX17" fmla="*/ 2224900 w 2945464"/>
              <a:gd name="connsiteY17" fmla="*/ 632074 h 712136"/>
              <a:gd name="connsiteX18" fmla="*/ 2174334 w 2945464"/>
              <a:gd name="connsiteY18" fmla="*/ 691067 h 712136"/>
              <a:gd name="connsiteX19" fmla="*/ 1487480 w 2945464"/>
              <a:gd name="connsiteY19" fmla="*/ 712136 h 712136"/>
              <a:gd name="connsiteX20" fmla="*/ 1420059 w 2945464"/>
              <a:gd name="connsiteY20" fmla="*/ 307609 h 712136"/>
              <a:gd name="connsiteX21" fmla="*/ 1074525 w 2945464"/>
              <a:gd name="connsiteY21" fmla="*/ 261257 h 712136"/>
              <a:gd name="connsiteX22" fmla="*/ 606791 w 2945464"/>
              <a:gd name="connsiteY22" fmla="*/ 547797 h 712136"/>
              <a:gd name="connsiteX23" fmla="*/ 151698 w 2945464"/>
              <a:gd name="connsiteY23" fmla="*/ 450879 h 7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45464" h="712136">
                <a:moveTo>
                  <a:pt x="151698" y="450879"/>
                </a:moveTo>
                <a:lnTo>
                  <a:pt x="96918" y="455093"/>
                </a:lnTo>
                <a:lnTo>
                  <a:pt x="0" y="438238"/>
                </a:lnTo>
                <a:cubicBezTo>
                  <a:pt x="1405" y="299182"/>
                  <a:pt x="2809" y="160125"/>
                  <a:pt x="4214" y="21069"/>
                </a:cubicBezTo>
                <a:lnTo>
                  <a:pt x="37925" y="4214"/>
                </a:lnTo>
                <a:lnTo>
                  <a:pt x="2941250" y="0"/>
                </a:lnTo>
                <a:cubicBezTo>
                  <a:pt x="2942655" y="186813"/>
                  <a:pt x="2944059" y="373626"/>
                  <a:pt x="2945464" y="560439"/>
                </a:cubicBezTo>
                <a:lnTo>
                  <a:pt x="2873829" y="501445"/>
                </a:lnTo>
                <a:lnTo>
                  <a:pt x="2840118" y="556225"/>
                </a:lnTo>
                <a:lnTo>
                  <a:pt x="2772697" y="518301"/>
                </a:lnTo>
                <a:lnTo>
                  <a:pt x="2738986" y="493018"/>
                </a:lnTo>
                <a:lnTo>
                  <a:pt x="2713703" y="556225"/>
                </a:lnTo>
                <a:lnTo>
                  <a:pt x="2625213" y="585722"/>
                </a:lnTo>
                <a:lnTo>
                  <a:pt x="2549364" y="552011"/>
                </a:lnTo>
                <a:lnTo>
                  <a:pt x="2435591" y="552011"/>
                </a:lnTo>
                <a:lnTo>
                  <a:pt x="2422949" y="585722"/>
                </a:lnTo>
                <a:lnTo>
                  <a:pt x="2304962" y="598363"/>
                </a:lnTo>
                <a:lnTo>
                  <a:pt x="2224900" y="632074"/>
                </a:lnTo>
                <a:lnTo>
                  <a:pt x="2174334" y="691067"/>
                </a:lnTo>
                <a:lnTo>
                  <a:pt x="1487480" y="712136"/>
                </a:lnTo>
                <a:lnTo>
                  <a:pt x="1420059" y="307609"/>
                </a:lnTo>
                <a:lnTo>
                  <a:pt x="1074525" y="261257"/>
                </a:lnTo>
                <a:lnTo>
                  <a:pt x="606791" y="547797"/>
                </a:lnTo>
                <a:lnTo>
                  <a:pt x="151698" y="450879"/>
                </a:lnTo>
                <a:close/>
              </a:path>
            </a:pathLst>
          </a:cu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36" name="Freeform 35"/>
          <p:cNvSpPr/>
          <p:nvPr/>
        </p:nvSpPr>
        <p:spPr>
          <a:xfrm>
            <a:off x="2976306" y="1812800"/>
            <a:ext cx="2136618" cy="2693406"/>
          </a:xfrm>
          <a:custGeom>
            <a:avLst/>
            <a:gdLst>
              <a:gd name="connsiteX0" fmla="*/ 167489 w 2136618"/>
              <a:gd name="connsiteY0" fmla="*/ 9054 h 2693406"/>
              <a:gd name="connsiteX1" fmla="*/ 104115 w 2136618"/>
              <a:gd name="connsiteY1" fmla="*/ 13580 h 2693406"/>
              <a:gd name="connsiteX2" fmla="*/ 49794 w 2136618"/>
              <a:gd name="connsiteY2" fmla="*/ 0 h 2693406"/>
              <a:gd name="connsiteX3" fmla="*/ 0 w 2136618"/>
              <a:gd name="connsiteY3" fmla="*/ 0 h 2693406"/>
              <a:gd name="connsiteX4" fmla="*/ 0 w 2136618"/>
              <a:gd name="connsiteY4" fmla="*/ 1412341 h 2693406"/>
              <a:gd name="connsiteX5" fmla="*/ 72428 w 2136618"/>
              <a:gd name="connsiteY5" fmla="*/ 1439501 h 2693406"/>
              <a:gd name="connsiteX6" fmla="*/ 104115 w 2136618"/>
              <a:gd name="connsiteY6" fmla="*/ 1394234 h 2693406"/>
              <a:gd name="connsiteX7" fmla="*/ 104115 w 2136618"/>
              <a:gd name="connsiteY7" fmla="*/ 1394234 h 2693406"/>
              <a:gd name="connsiteX8" fmla="*/ 144855 w 2136618"/>
              <a:gd name="connsiteY8" fmla="*/ 1412341 h 2693406"/>
              <a:gd name="connsiteX9" fmla="*/ 212756 w 2136618"/>
              <a:gd name="connsiteY9" fmla="*/ 1348966 h 2693406"/>
              <a:gd name="connsiteX10" fmla="*/ 312345 w 2136618"/>
              <a:gd name="connsiteY10" fmla="*/ 1434974 h 2693406"/>
              <a:gd name="connsiteX11" fmla="*/ 384772 w 2136618"/>
              <a:gd name="connsiteY11" fmla="*/ 1466661 h 2693406"/>
              <a:gd name="connsiteX12" fmla="*/ 425513 w 2136618"/>
              <a:gd name="connsiteY12" fmla="*/ 1434974 h 2693406"/>
              <a:gd name="connsiteX13" fmla="*/ 502467 w 2136618"/>
              <a:gd name="connsiteY13" fmla="*/ 1416867 h 2693406"/>
              <a:gd name="connsiteX14" fmla="*/ 534154 w 2136618"/>
              <a:gd name="connsiteY14" fmla="*/ 1348966 h 2693406"/>
              <a:gd name="connsiteX15" fmla="*/ 574895 w 2136618"/>
              <a:gd name="connsiteY15" fmla="*/ 1330859 h 2693406"/>
              <a:gd name="connsiteX16" fmla="*/ 583948 w 2136618"/>
              <a:gd name="connsiteY16" fmla="*/ 1267485 h 2693406"/>
              <a:gd name="connsiteX17" fmla="*/ 688063 w 2136618"/>
              <a:gd name="connsiteY17" fmla="*/ 1312753 h 2693406"/>
              <a:gd name="connsiteX18" fmla="*/ 823865 w 2136618"/>
              <a:gd name="connsiteY18" fmla="*/ 1308226 h 2693406"/>
              <a:gd name="connsiteX19" fmla="*/ 982301 w 2136618"/>
              <a:gd name="connsiteY19" fmla="*/ 1557196 h 2693406"/>
              <a:gd name="connsiteX20" fmla="*/ 1045675 w 2136618"/>
              <a:gd name="connsiteY20" fmla="*/ 1593410 h 2693406"/>
              <a:gd name="connsiteX21" fmla="*/ 1068309 w 2136618"/>
              <a:gd name="connsiteY21" fmla="*/ 1661311 h 2693406"/>
              <a:gd name="connsiteX22" fmla="*/ 1027568 w 2136618"/>
              <a:gd name="connsiteY22" fmla="*/ 1724685 h 2693406"/>
              <a:gd name="connsiteX23" fmla="*/ 1018515 w 2136618"/>
              <a:gd name="connsiteY23" fmla="*/ 1792586 h 2693406"/>
              <a:gd name="connsiteX24" fmla="*/ 1018515 w 2136618"/>
              <a:gd name="connsiteY24" fmla="*/ 1869541 h 2693406"/>
              <a:gd name="connsiteX25" fmla="*/ 1090943 w 2136618"/>
              <a:gd name="connsiteY25" fmla="*/ 1987236 h 2693406"/>
              <a:gd name="connsiteX26" fmla="*/ 1213164 w 2136618"/>
              <a:gd name="connsiteY26" fmla="*/ 2037030 h 2693406"/>
              <a:gd name="connsiteX27" fmla="*/ 1253905 w 2136618"/>
              <a:gd name="connsiteY27" fmla="*/ 2104931 h 2693406"/>
              <a:gd name="connsiteX28" fmla="*/ 1231271 w 2136618"/>
              <a:gd name="connsiteY28" fmla="*/ 2186412 h 2693406"/>
              <a:gd name="connsiteX29" fmla="*/ 1272012 w 2136618"/>
              <a:gd name="connsiteY29" fmla="*/ 2290527 h 2693406"/>
              <a:gd name="connsiteX30" fmla="*/ 1244851 w 2136618"/>
              <a:gd name="connsiteY30" fmla="*/ 2317687 h 2693406"/>
              <a:gd name="connsiteX31" fmla="*/ 1317279 w 2136618"/>
              <a:gd name="connsiteY31" fmla="*/ 2376535 h 2693406"/>
              <a:gd name="connsiteX32" fmla="*/ 1294645 w 2136618"/>
              <a:gd name="connsiteY32" fmla="*/ 2426329 h 2693406"/>
              <a:gd name="connsiteX33" fmla="*/ 1299172 w 2136618"/>
              <a:gd name="connsiteY33" fmla="*/ 2489703 h 2693406"/>
              <a:gd name="connsiteX34" fmla="*/ 1281065 w 2136618"/>
              <a:gd name="connsiteY34" fmla="*/ 2512337 h 2693406"/>
              <a:gd name="connsiteX35" fmla="*/ 1222218 w 2136618"/>
              <a:gd name="connsiteY35" fmla="*/ 2539497 h 2693406"/>
              <a:gd name="connsiteX36" fmla="*/ 1176950 w 2136618"/>
              <a:gd name="connsiteY36" fmla="*/ 2566657 h 2693406"/>
              <a:gd name="connsiteX37" fmla="*/ 1176950 w 2136618"/>
              <a:gd name="connsiteY37" fmla="*/ 2602871 h 2693406"/>
              <a:gd name="connsiteX38" fmla="*/ 1253905 w 2136618"/>
              <a:gd name="connsiteY38" fmla="*/ 2648139 h 2693406"/>
              <a:gd name="connsiteX39" fmla="*/ 1339913 w 2136618"/>
              <a:gd name="connsiteY39" fmla="*/ 2630032 h 2693406"/>
              <a:gd name="connsiteX40" fmla="*/ 1421394 w 2136618"/>
              <a:gd name="connsiteY40" fmla="*/ 2693406 h 2693406"/>
              <a:gd name="connsiteX41" fmla="*/ 1453081 w 2136618"/>
              <a:gd name="connsiteY41" fmla="*/ 2693406 h 2693406"/>
              <a:gd name="connsiteX42" fmla="*/ 1489295 w 2136618"/>
              <a:gd name="connsiteY42" fmla="*/ 2652665 h 2693406"/>
              <a:gd name="connsiteX43" fmla="*/ 1484768 w 2136618"/>
              <a:gd name="connsiteY43" fmla="*/ 2580238 h 2693406"/>
              <a:gd name="connsiteX44" fmla="*/ 1606990 w 2136618"/>
              <a:gd name="connsiteY44" fmla="*/ 2521390 h 2693406"/>
              <a:gd name="connsiteX45" fmla="*/ 1738265 w 2136618"/>
              <a:gd name="connsiteY45" fmla="*/ 2666246 h 2693406"/>
              <a:gd name="connsiteX46" fmla="*/ 2023449 w 2136618"/>
              <a:gd name="connsiteY46" fmla="*/ 2534970 h 2693406"/>
              <a:gd name="connsiteX47" fmla="*/ 2136618 w 2136618"/>
              <a:gd name="connsiteY47" fmla="*/ 2304107 h 2693406"/>
              <a:gd name="connsiteX48" fmla="*/ 2068717 w 2136618"/>
              <a:gd name="connsiteY48" fmla="*/ 2050610 h 2693406"/>
              <a:gd name="connsiteX49" fmla="*/ 1846907 w 2136618"/>
              <a:gd name="connsiteY49" fmla="*/ 1851434 h 2693406"/>
              <a:gd name="connsiteX50" fmla="*/ 1013988 w 2136618"/>
              <a:gd name="connsiteY50" fmla="*/ 941560 h 2693406"/>
              <a:gd name="connsiteX51" fmla="*/ 1136210 w 2136618"/>
              <a:gd name="connsiteY51" fmla="*/ 620162 h 2693406"/>
              <a:gd name="connsiteX52" fmla="*/ 579422 w 2136618"/>
              <a:gd name="connsiteY52" fmla="*/ 104115 h 2693406"/>
              <a:gd name="connsiteX53" fmla="*/ 167489 w 2136618"/>
              <a:gd name="connsiteY53" fmla="*/ 9054 h 269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36618" h="2693406">
                <a:moveTo>
                  <a:pt x="167489" y="9054"/>
                </a:moveTo>
                <a:lnTo>
                  <a:pt x="104115" y="13580"/>
                </a:lnTo>
                <a:lnTo>
                  <a:pt x="49794" y="0"/>
                </a:lnTo>
                <a:lnTo>
                  <a:pt x="0" y="0"/>
                </a:lnTo>
                <a:lnTo>
                  <a:pt x="0" y="1412341"/>
                </a:lnTo>
                <a:lnTo>
                  <a:pt x="72428" y="1439501"/>
                </a:lnTo>
                <a:lnTo>
                  <a:pt x="104115" y="1394234"/>
                </a:lnTo>
                <a:lnTo>
                  <a:pt x="104115" y="1394234"/>
                </a:lnTo>
                <a:lnTo>
                  <a:pt x="144855" y="1412341"/>
                </a:lnTo>
                <a:lnTo>
                  <a:pt x="212756" y="1348966"/>
                </a:lnTo>
                <a:lnTo>
                  <a:pt x="312345" y="1434974"/>
                </a:lnTo>
                <a:lnTo>
                  <a:pt x="384772" y="1466661"/>
                </a:lnTo>
                <a:lnTo>
                  <a:pt x="425513" y="1434974"/>
                </a:lnTo>
                <a:lnTo>
                  <a:pt x="502467" y="1416867"/>
                </a:lnTo>
                <a:lnTo>
                  <a:pt x="534154" y="1348966"/>
                </a:lnTo>
                <a:lnTo>
                  <a:pt x="574895" y="1330859"/>
                </a:lnTo>
                <a:lnTo>
                  <a:pt x="583948" y="1267485"/>
                </a:lnTo>
                <a:lnTo>
                  <a:pt x="688063" y="1312753"/>
                </a:lnTo>
                <a:lnTo>
                  <a:pt x="823865" y="1308226"/>
                </a:lnTo>
                <a:lnTo>
                  <a:pt x="982301" y="1557196"/>
                </a:lnTo>
                <a:lnTo>
                  <a:pt x="1045675" y="1593410"/>
                </a:lnTo>
                <a:lnTo>
                  <a:pt x="1068309" y="1661311"/>
                </a:lnTo>
                <a:lnTo>
                  <a:pt x="1027568" y="1724685"/>
                </a:lnTo>
                <a:lnTo>
                  <a:pt x="1018515" y="1792586"/>
                </a:lnTo>
                <a:lnTo>
                  <a:pt x="1018515" y="1869541"/>
                </a:lnTo>
                <a:lnTo>
                  <a:pt x="1090943" y="1987236"/>
                </a:lnTo>
                <a:lnTo>
                  <a:pt x="1213164" y="2037030"/>
                </a:lnTo>
                <a:lnTo>
                  <a:pt x="1253905" y="2104931"/>
                </a:lnTo>
                <a:lnTo>
                  <a:pt x="1231271" y="2186412"/>
                </a:lnTo>
                <a:lnTo>
                  <a:pt x="1272012" y="2290527"/>
                </a:lnTo>
                <a:lnTo>
                  <a:pt x="1244851" y="2317687"/>
                </a:lnTo>
                <a:lnTo>
                  <a:pt x="1317279" y="2376535"/>
                </a:lnTo>
                <a:lnTo>
                  <a:pt x="1294645" y="2426329"/>
                </a:lnTo>
                <a:lnTo>
                  <a:pt x="1299172" y="2489703"/>
                </a:lnTo>
                <a:lnTo>
                  <a:pt x="1281065" y="2512337"/>
                </a:lnTo>
                <a:lnTo>
                  <a:pt x="1222218" y="2539497"/>
                </a:lnTo>
                <a:lnTo>
                  <a:pt x="1176950" y="2566657"/>
                </a:lnTo>
                <a:lnTo>
                  <a:pt x="1176950" y="2602871"/>
                </a:lnTo>
                <a:lnTo>
                  <a:pt x="1253905" y="2648139"/>
                </a:lnTo>
                <a:lnTo>
                  <a:pt x="1339913" y="2630032"/>
                </a:lnTo>
                <a:lnTo>
                  <a:pt x="1421394" y="2693406"/>
                </a:lnTo>
                <a:lnTo>
                  <a:pt x="1453081" y="2693406"/>
                </a:lnTo>
                <a:lnTo>
                  <a:pt x="1489295" y="2652665"/>
                </a:lnTo>
                <a:lnTo>
                  <a:pt x="1484768" y="2580238"/>
                </a:lnTo>
                <a:lnTo>
                  <a:pt x="1606990" y="2521390"/>
                </a:lnTo>
                <a:lnTo>
                  <a:pt x="1738265" y="2666246"/>
                </a:lnTo>
                <a:lnTo>
                  <a:pt x="2023449" y="2534970"/>
                </a:lnTo>
                <a:lnTo>
                  <a:pt x="2136618" y="2304107"/>
                </a:lnTo>
                <a:lnTo>
                  <a:pt x="2068717" y="2050610"/>
                </a:lnTo>
                <a:lnTo>
                  <a:pt x="1846907" y="1851434"/>
                </a:lnTo>
                <a:lnTo>
                  <a:pt x="1013988" y="941560"/>
                </a:lnTo>
                <a:lnTo>
                  <a:pt x="1136210" y="620162"/>
                </a:lnTo>
                <a:lnTo>
                  <a:pt x="579422" y="104115"/>
                </a:lnTo>
                <a:lnTo>
                  <a:pt x="167489" y="9054"/>
                </a:lnTo>
                <a:close/>
              </a:path>
            </a:pathLst>
          </a:cu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7" name="Freeform 36"/>
          <p:cNvSpPr/>
          <p:nvPr/>
        </p:nvSpPr>
        <p:spPr>
          <a:xfrm>
            <a:off x="4083244" y="2939449"/>
            <a:ext cx="433388" cy="283368"/>
          </a:xfrm>
          <a:custGeom>
            <a:avLst/>
            <a:gdLst>
              <a:gd name="connsiteX0" fmla="*/ 14288 w 433388"/>
              <a:gd name="connsiteY0" fmla="*/ 64293 h 283368"/>
              <a:gd name="connsiteX1" fmla="*/ 0 w 433388"/>
              <a:gd name="connsiteY1" fmla="*/ 116681 h 283368"/>
              <a:gd name="connsiteX2" fmla="*/ 59532 w 433388"/>
              <a:gd name="connsiteY2" fmla="*/ 192881 h 283368"/>
              <a:gd name="connsiteX3" fmla="*/ 102394 w 433388"/>
              <a:gd name="connsiteY3" fmla="*/ 207168 h 283368"/>
              <a:gd name="connsiteX4" fmla="*/ 123825 w 433388"/>
              <a:gd name="connsiteY4" fmla="*/ 202406 h 283368"/>
              <a:gd name="connsiteX5" fmla="*/ 173832 w 433388"/>
              <a:gd name="connsiteY5" fmla="*/ 266700 h 283368"/>
              <a:gd name="connsiteX6" fmla="*/ 242888 w 433388"/>
              <a:gd name="connsiteY6" fmla="*/ 240506 h 283368"/>
              <a:gd name="connsiteX7" fmla="*/ 288132 w 433388"/>
              <a:gd name="connsiteY7" fmla="*/ 235743 h 283368"/>
              <a:gd name="connsiteX8" fmla="*/ 347663 w 433388"/>
              <a:gd name="connsiteY8" fmla="*/ 283368 h 283368"/>
              <a:gd name="connsiteX9" fmla="*/ 376238 w 433388"/>
              <a:gd name="connsiteY9" fmla="*/ 276225 h 283368"/>
              <a:gd name="connsiteX10" fmla="*/ 409575 w 433388"/>
              <a:gd name="connsiteY10" fmla="*/ 252412 h 283368"/>
              <a:gd name="connsiteX11" fmla="*/ 433388 w 433388"/>
              <a:gd name="connsiteY11" fmla="*/ 254793 h 283368"/>
              <a:gd name="connsiteX12" fmla="*/ 421482 w 433388"/>
              <a:gd name="connsiteY12" fmla="*/ 221456 h 283368"/>
              <a:gd name="connsiteX13" fmla="*/ 340519 w 433388"/>
              <a:gd name="connsiteY13" fmla="*/ 157162 h 283368"/>
              <a:gd name="connsiteX14" fmla="*/ 316707 w 433388"/>
              <a:gd name="connsiteY14" fmla="*/ 154781 h 283368"/>
              <a:gd name="connsiteX15" fmla="*/ 254794 w 433388"/>
              <a:gd name="connsiteY15" fmla="*/ 90487 h 283368"/>
              <a:gd name="connsiteX16" fmla="*/ 223838 w 433388"/>
              <a:gd name="connsiteY16" fmla="*/ 47625 h 283368"/>
              <a:gd name="connsiteX17" fmla="*/ 209550 w 433388"/>
              <a:gd name="connsiteY17" fmla="*/ 0 h 283368"/>
              <a:gd name="connsiteX18" fmla="*/ 169069 w 433388"/>
              <a:gd name="connsiteY18" fmla="*/ 52387 h 283368"/>
              <a:gd name="connsiteX19" fmla="*/ 138113 w 433388"/>
              <a:gd name="connsiteY19" fmla="*/ 64293 h 283368"/>
              <a:gd name="connsiteX20" fmla="*/ 14288 w 433388"/>
              <a:gd name="connsiteY20" fmla="*/ 64293 h 2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388" h="283368">
                <a:moveTo>
                  <a:pt x="14288" y="64293"/>
                </a:moveTo>
                <a:lnTo>
                  <a:pt x="0" y="116681"/>
                </a:lnTo>
                <a:lnTo>
                  <a:pt x="59532" y="192881"/>
                </a:lnTo>
                <a:lnTo>
                  <a:pt x="102394" y="207168"/>
                </a:lnTo>
                <a:lnTo>
                  <a:pt x="123825" y="202406"/>
                </a:lnTo>
                <a:lnTo>
                  <a:pt x="173832" y="266700"/>
                </a:lnTo>
                <a:lnTo>
                  <a:pt x="242888" y="240506"/>
                </a:lnTo>
                <a:lnTo>
                  <a:pt x="288132" y="235743"/>
                </a:lnTo>
                <a:lnTo>
                  <a:pt x="347663" y="283368"/>
                </a:lnTo>
                <a:lnTo>
                  <a:pt x="376238" y="276225"/>
                </a:lnTo>
                <a:lnTo>
                  <a:pt x="409575" y="252412"/>
                </a:lnTo>
                <a:lnTo>
                  <a:pt x="433388" y="254793"/>
                </a:lnTo>
                <a:lnTo>
                  <a:pt x="421482" y="221456"/>
                </a:lnTo>
                <a:lnTo>
                  <a:pt x="340519" y="157162"/>
                </a:lnTo>
                <a:lnTo>
                  <a:pt x="316707" y="154781"/>
                </a:lnTo>
                <a:lnTo>
                  <a:pt x="254794" y="90487"/>
                </a:lnTo>
                <a:lnTo>
                  <a:pt x="223838" y="47625"/>
                </a:lnTo>
                <a:lnTo>
                  <a:pt x="209550" y="0"/>
                </a:lnTo>
                <a:lnTo>
                  <a:pt x="169069" y="52387"/>
                </a:lnTo>
                <a:lnTo>
                  <a:pt x="138113" y="64293"/>
                </a:lnTo>
                <a:lnTo>
                  <a:pt x="14288" y="64293"/>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3940127" y="5550852"/>
            <a:ext cx="369183" cy="337399"/>
          </a:xfrm>
          <a:custGeom>
            <a:avLst/>
            <a:gdLst>
              <a:gd name="connsiteX0" fmla="*/ 124691 w 369183"/>
              <a:gd name="connsiteY0" fmla="*/ 2445 h 337399"/>
              <a:gd name="connsiteX1" fmla="*/ 61123 w 369183"/>
              <a:gd name="connsiteY1" fmla="*/ 0 h 337399"/>
              <a:gd name="connsiteX2" fmla="*/ 29339 w 369183"/>
              <a:gd name="connsiteY2" fmla="*/ 22004 h 337399"/>
              <a:gd name="connsiteX3" fmla="*/ 0 w 369183"/>
              <a:gd name="connsiteY3" fmla="*/ 31784 h 337399"/>
              <a:gd name="connsiteX4" fmla="*/ 0 w 369183"/>
              <a:gd name="connsiteY4" fmla="*/ 58678 h 337399"/>
              <a:gd name="connsiteX5" fmla="*/ 26894 w 369183"/>
              <a:gd name="connsiteY5" fmla="*/ 78237 h 337399"/>
              <a:gd name="connsiteX6" fmla="*/ 51344 w 369183"/>
              <a:gd name="connsiteY6" fmla="*/ 122246 h 337399"/>
              <a:gd name="connsiteX7" fmla="*/ 80683 w 369183"/>
              <a:gd name="connsiteY7" fmla="*/ 127136 h 337399"/>
              <a:gd name="connsiteX8" fmla="*/ 92907 w 369183"/>
              <a:gd name="connsiteY8" fmla="*/ 105132 h 337399"/>
              <a:gd name="connsiteX9" fmla="*/ 119801 w 369183"/>
              <a:gd name="connsiteY9" fmla="*/ 102687 h 337399"/>
              <a:gd name="connsiteX10" fmla="*/ 136916 w 369183"/>
              <a:gd name="connsiteY10" fmla="*/ 136916 h 337399"/>
              <a:gd name="connsiteX11" fmla="*/ 185814 w 369183"/>
              <a:gd name="connsiteY11" fmla="*/ 136916 h 337399"/>
              <a:gd name="connsiteX12" fmla="*/ 207818 w 369183"/>
              <a:gd name="connsiteY12" fmla="*/ 151585 h 337399"/>
              <a:gd name="connsiteX13" fmla="*/ 224933 w 369183"/>
              <a:gd name="connsiteY13" fmla="*/ 171144 h 337399"/>
              <a:gd name="connsiteX14" fmla="*/ 220043 w 369183"/>
              <a:gd name="connsiteY14" fmla="*/ 185814 h 337399"/>
              <a:gd name="connsiteX15" fmla="*/ 178479 w 369183"/>
              <a:gd name="connsiteY15" fmla="*/ 190704 h 337399"/>
              <a:gd name="connsiteX16" fmla="*/ 149140 w 369183"/>
              <a:gd name="connsiteY16" fmla="*/ 222488 h 337399"/>
              <a:gd name="connsiteX17" fmla="*/ 129581 w 369183"/>
              <a:gd name="connsiteY17" fmla="*/ 256717 h 337399"/>
              <a:gd name="connsiteX18" fmla="*/ 117356 w 369183"/>
              <a:gd name="connsiteY18" fmla="*/ 293390 h 337399"/>
              <a:gd name="connsiteX19" fmla="*/ 129581 w 369183"/>
              <a:gd name="connsiteY19" fmla="*/ 317840 h 337399"/>
              <a:gd name="connsiteX20" fmla="*/ 171145 w 369183"/>
              <a:gd name="connsiteY20" fmla="*/ 315395 h 337399"/>
              <a:gd name="connsiteX21" fmla="*/ 190704 w 369183"/>
              <a:gd name="connsiteY21" fmla="*/ 300725 h 337399"/>
              <a:gd name="connsiteX22" fmla="*/ 217598 w 369183"/>
              <a:gd name="connsiteY22" fmla="*/ 332509 h 337399"/>
              <a:gd name="connsiteX23" fmla="*/ 268941 w 369183"/>
              <a:gd name="connsiteY23" fmla="*/ 337399 h 337399"/>
              <a:gd name="connsiteX24" fmla="*/ 286056 w 369183"/>
              <a:gd name="connsiteY24" fmla="*/ 327619 h 337399"/>
              <a:gd name="connsiteX25" fmla="*/ 283611 w 369183"/>
              <a:gd name="connsiteY25" fmla="*/ 273831 h 337399"/>
              <a:gd name="connsiteX26" fmla="*/ 293391 w 369183"/>
              <a:gd name="connsiteY26" fmla="*/ 251827 h 337399"/>
              <a:gd name="connsiteX27" fmla="*/ 317840 w 369183"/>
              <a:gd name="connsiteY27" fmla="*/ 259162 h 337399"/>
              <a:gd name="connsiteX28" fmla="*/ 359404 w 369183"/>
              <a:gd name="connsiteY28" fmla="*/ 207818 h 337399"/>
              <a:gd name="connsiteX29" fmla="*/ 369183 w 369183"/>
              <a:gd name="connsiteY29" fmla="*/ 178479 h 337399"/>
              <a:gd name="connsiteX30" fmla="*/ 295836 w 369183"/>
              <a:gd name="connsiteY30" fmla="*/ 132026 h 337399"/>
              <a:gd name="connsiteX31" fmla="*/ 261607 w 369183"/>
              <a:gd name="connsiteY31" fmla="*/ 92907 h 337399"/>
              <a:gd name="connsiteX32" fmla="*/ 224933 w 369183"/>
              <a:gd name="connsiteY32" fmla="*/ 66013 h 337399"/>
              <a:gd name="connsiteX33" fmla="*/ 190704 w 369183"/>
              <a:gd name="connsiteY33" fmla="*/ 53788 h 337399"/>
              <a:gd name="connsiteX34" fmla="*/ 156475 w 369183"/>
              <a:gd name="connsiteY34" fmla="*/ 48898 h 337399"/>
              <a:gd name="connsiteX35" fmla="*/ 124691 w 369183"/>
              <a:gd name="connsiteY35" fmla="*/ 2445 h 33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9183" h="337399">
                <a:moveTo>
                  <a:pt x="124691" y="2445"/>
                </a:moveTo>
                <a:lnTo>
                  <a:pt x="61123" y="0"/>
                </a:lnTo>
                <a:lnTo>
                  <a:pt x="29339" y="22004"/>
                </a:lnTo>
                <a:lnTo>
                  <a:pt x="0" y="31784"/>
                </a:lnTo>
                <a:lnTo>
                  <a:pt x="0" y="58678"/>
                </a:lnTo>
                <a:lnTo>
                  <a:pt x="26894" y="78237"/>
                </a:lnTo>
                <a:lnTo>
                  <a:pt x="51344" y="122246"/>
                </a:lnTo>
                <a:lnTo>
                  <a:pt x="80683" y="127136"/>
                </a:lnTo>
                <a:lnTo>
                  <a:pt x="92907" y="105132"/>
                </a:lnTo>
                <a:lnTo>
                  <a:pt x="119801" y="102687"/>
                </a:lnTo>
                <a:lnTo>
                  <a:pt x="136916" y="136916"/>
                </a:lnTo>
                <a:lnTo>
                  <a:pt x="185814" y="136916"/>
                </a:lnTo>
                <a:lnTo>
                  <a:pt x="207818" y="151585"/>
                </a:lnTo>
                <a:lnTo>
                  <a:pt x="224933" y="171144"/>
                </a:lnTo>
                <a:lnTo>
                  <a:pt x="220043" y="185814"/>
                </a:lnTo>
                <a:lnTo>
                  <a:pt x="178479" y="190704"/>
                </a:lnTo>
                <a:lnTo>
                  <a:pt x="149140" y="222488"/>
                </a:lnTo>
                <a:lnTo>
                  <a:pt x="129581" y="256717"/>
                </a:lnTo>
                <a:lnTo>
                  <a:pt x="117356" y="293390"/>
                </a:lnTo>
                <a:lnTo>
                  <a:pt x="129581" y="317840"/>
                </a:lnTo>
                <a:lnTo>
                  <a:pt x="171145" y="315395"/>
                </a:lnTo>
                <a:lnTo>
                  <a:pt x="190704" y="300725"/>
                </a:lnTo>
                <a:lnTo>
                  <a:pt x="217598" y="332509"/>
                </a:lnTo>
                <a:lnTo>
                  <a:pt x="268941" y="337399"/>
                </a:lnTo>
                <a:lnTo>
                  <a:pt x="286056" y="327619"/>
                </a:lnTo>
                <a:lnTo>
                  <a:pt x="283611" y="273831"/>
                </a:lnTo>
                <a:lnTo>
                  <a:pt x="293391" y="251827"/>
                </a:lnTo>
                <a:lnTo>
                  <a:pt x="317840" y="259162"/>
                </a:lnTo>
                <a:lnTo>
                  <a:pt x="359404" y="207818"/>
                </a:lnTo>
                <a:lnTo>
                  <a:pt x="369183" y="178479"/>
                </a:lnTo>
                <a:lnTo>
                  <a:pt x="295836" y="132026"/>
                </a:lnTo>
                <a:lnTo>
                  <a:pt x="261607" y="92907"/>
                </a:lnTo>
                <a:lnTo>
                  <a:pt x="224933" y="66013"/>
                </a:lnTo>
                <a:lnTo>
                  <a:pt x="190704" y="53788"/>
                </a:lnTo>
                <a:lnTo>
                  <a:pt x="156475" y="48898"/>
                </a:lnTo>
                <a:lnTo>
                  <a:pt x="124691" y="244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047704" y="5849132"/>
            <a:ext cx="232267" cy="325175"/>
          </a:xfrm>
          <a:custGeom>
            <a:avLst/>
            <a:gdLst>
              <a:gd name="connsiteX0" fmla="*/ 22004 w 232267"/>
              <a:gd name="connsiteY0" fmla="*/ 22005 h 325175"/>
              <a:gd name="connsiteX1" fmla="*/ 19559 w 232267"/>
              <a:gd name="connsiteY1" fmla="*/ 188259 h 325175"/>
              <a:gd name="connsiteX2" fmla="*/ 7335 w 232267"/>
              <a:gd name="connsiteY2" fmla="*/ 200484 h 325175"/>
              <a:gd name="connsiteX3" fmla="*/ 0 w 232267"/>
              <a:gd name="connsiteY3" fmla="*/ 242047 h 325175"/>
              <a:gd name="connsiteX4" fmla="*/ 34229 w 232267"/>
              <a:gd name="connsiteY4" fmla="*/ 266497 h 325175"/>
              <a:gd name="connsiteX5" fmla="*/ 29339 w 232267"/>
              <a:gd name="connsiteY5" fmla="*/ 281166 h 325175"/>
              <a:gd name="connsiteX6" fmla="*/ 0 w 232267"/>
              <a:gd name="connsiteY6" fmla="*/ 295836 h 325175"/>
              <a:gd name="connsiteX7" fmla="*/ 4890 w 232267"/>
              <a:gd name="connsiteY7" fmla="*/ 325175 h 325175"/>
              <a:gd name="connsiteX8" fmla="*/ 73347 w 232267"/>
              <a:gd name="connsiteY8" fmla="*/ 315395 h 325175"/>
              <a:gd name="connsiteX9" fmla="*/ 119801 w 232267"/>
              <a:gd name="connsiteY9" fmla="*/ 298280 h 325175"/>
              <a:gd name="connsiteX10" fmla="*/ 151585 w 232267"/>
              <a:gd name="connsiteY10" fmla="*/ 278721 h 325175"/>
              <a:gd name="connsiteX11" fmla="*/ 178479 w 232267"/>
              <a:gd name="connsiteY11" fmla="*/ 256717 h 325175"/>
              <a:gd name="connsiteX12" fmla="*/ 212708 w 232267"/>
              <a:gd name="connsiteY12" fmla="*/ 227378 h 325175"/>
              <a:gd name="connsiteX13" fmla="*/ 232267 w 232267"/>
              <a:gd name="connsiteY13" fmla="*/ 173590 h 325175"/>
              <a:gd name="connsiteX14" fmla="*/ 185814 w 232267"/>
              <a:gd name="connsiteY14" fmla="*/ 139361 h 325175"/>
              <a:gd name="connsiteX15" fmla="*/ 176034 w 232267"/>
              <a:gd name="connsiteY15" fmla="*/ 117356 h 325175"/>
              <a:gd name="connsiteX16" fmla="*/ 171144 w 232267"/>
              <a:gd name="connsiteY16" fmla="*/ 34229 h 325175"/>
              <a:gd name="connsiteX17" fmla="*/ 107576 w 232267"/>
              <a:gd name="connsiteY17" fmla="*/ 31784 h 325175"/>
              <a:gd name="connsiteX18" fmla="*/ 85572 w 232267"/>
              <a:gd name="connsiteY18" fmla="*/ 0 h 325175"/>
              <a:gd name="connsiteX19" fmla="*/ 22004 w 232267"/>
              <a:gd name="connsiteY19" fmla="*/ 22005 h 32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267" h="325175">
                <a:moveTo>
                  <a:pt x="22004" y="22005"/>
                </a:moveTo>
                <a:lnTo>
                  <a:pt x="19559" y="188259"/>
                </a:lnTo>
                <a:lnTo>
                  <a:pt x="7335" y="200484"/>
                </a:lnTo>
                <a:lnTo>
                  <a:pt x="0" y="242047"/>
                </a:lnTo>
                <a:lnTo>
                  <a:pt x="34229" y="266497"/>
                </a:lnTo>
                <a:lnTo>
                  <a:pt x="29339" y="281166"/>
                </a:lnTo>
                <a:lnTo>
                  <a:pt x="0" y="295836"/>
                </a:lnTo>
                <a:lnTo>
                  <a:pt x="4890" y="325175"/>
                </a:lnTo>
                <a:lnTo>
                  <a:pt x="73347" y="315395"/>
                </a:lnTo>
                <a:lnTo>
                  <a:pt x="119801" y="298280"/>
                </a:lnTo>
                <a:lnTo>
                  <a:pt x="151585" y="278721"/>
                </a:lnTo>
                <a:lnTo>
                  <a:pt x="178479" y="256717"/>
                </a:lnTo>
                <a:lnTo>
                  <a:pt x="212708" y="227378"/>
                </a:lnTo>
                <a:lnTo>
                  <a:pt x="232267" y="173590"/>
                </a:lnTo>
                <a:lnTo>
                  <a:pt x="185814" y="139361"/>
                </a:lnTo>
                <a:lnTo>
                  <a:pt x="176034" y="117356"/>
                </a:lnTo>
                <a:lnTo>
                  <a:pt x="171144" y="34229"/>
                </a:lnTo>
                <a:lnTo>
                  <a:pt x="107576" y="31784"/>
                </a:lnTo>
                <a:lnTo>
                  <a:pt x="85572" y="0"/>
                </a:lnTo>
                <a:lnTo>
                  <a:pt x="22004" y="2200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218848" y="5812458"/>
            <a:ext cx="190704" cy="210264"/>
          </a:xfrm>
          <a:custGeom>
            <a:avLst/>
            <a:gdLst>
              <a:gd name="connsiteX0" fmla="*/ 66013 w 190704"/>
              <a:gd name="connsiteY0" fmla="*/ 210264 h 210264"/>
              <a:gd name="connsiteX1" fmla="*/ 7335 w 190704"/>
              <a:gd name="connsiteY1" fmla="*/ 161365 h 210264"/>
              <a:gd name="connsiteX2" fmla="*/ 0 w 190704"/>
              <a:gd name="connsiteY2" fmla="*/ 53789 h 210264"/>
              <a:gd name="connsiteX3" fmla="*/ 17115 w 190704"/>
              <a:gd name="connsiteY3" fmla="*/ 0 h 210264"/>
              <a:gd name="connsiteX4" fmla="*/ 90462 w 190704"/>
              <a:gd name="connsiteY4" fmla="*/ 24450 h 210264"/>
              <a:gd name="connsiteX5" fmla="*/ 117356 w 190704"/>
              <a:gd name="connsiteY5" fmla="*/ 78238 h 210264"/>
              <a:gd name="connsiteX6" fmla="*/ 188259 w 190704"/>
              <a:gd name="connsiteY6" fmla="*/ 117357 h 210264"/>
              <a:gd name="connsiteX7" fmla="*/ 190704 w 190704"/>
              <a:gd name="connsiteY7" fmla="*/ 134471 h 210264"/>
              <a:gd name="connsiteX8" fmla="*/ 144250 w 190704"/>
              <a:gd name="connsiteY8" fmla="*/ 163810 h 210264"/>
              <a:gd name="connsiteX9" fmla="*/ 66013 w 190704"/>
              <a:gd name="connsiteY9" fmla="*/ 210264 h 21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704" h="210264">
                <a:moveTo>
                  <a:pt x="66013" y="210264"/>
                </a:moveTo>
                <a:lnTo>
                  <a:pt x="7335" y="161365"/>
                </a:lnTo>
                <a:lnTo>
                  <a:pt x="0" y="53789"/>
                </a:lnTo>
                <a:lnTo>
                  <a:pt x="17115" y="0"/>
                </a:lnTo>
                <a:lnTo>
                  <a:pt x="90462" y="24450"/>
                </a:lnTo>
                <a:lnTo>
                  <a:pt x="117356" y="78238"/>
                </a:lnTo>
                <a:lnTo>
                  <a:pt x="188259" y="117357"/>
                </a:lnTo>
                <a:lnTo>
                  <a:pt x="190704" y="134471"/>
                </a:lnTo>
                <a:lnTo>
                  <a:pt x="144250" y="163810"/>
                </a:lnTo>
                <a:lnTo>
                  <a:pt x="66013" y="210264"/>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178494" y="5396899"/>
            <a:ext cx="245269" cy="276225"/>
          </a:xfrm>
          <a:custGeom>
            <a:avLst/>
            <a:gdLst>
              <a:gd name="connsiteX0" fmla="*/ 0 w 245269"/>
              <a:gd name="connsiteY0" fmla="*/ 35718 h 276225"/>
              <a:gd name="connsiteX1" fmla="*/ 35719 w 245269"/>
              <a:gd name="connsiteY1" fmla="*/ 100012 h 276225"/>
              <a:gd name="connsiteX2" fmla="*/ 69057 w 245269"/>
              <a:gd name="connsiteY2" fmla="*/ 128587 h 276225"/>
              <a:gd name="connsiteX3" fmla="*/ 133350 w 245269"/>
              <a:gd name="connsiteY3" fmla="*/ 154781 h 276225"/>
              <a:gd name="connsiteX4" fmla="*/ 104775 w 245269"/>
              <a:gd name="connsiteY4" fmla="*/ 202406 h 276225"/>
              <a:gd name="connsiteX5" fmla="*/ 109538 w 245269"/>
              <a:gd name="connsiteY5" fmla="*/ 235743 h 276225"/>
              <a:gd name="connsiteX6" fmla="*/ 145257 w 245269"/>
              <a:gd name="connsiteY6" fmla="*/ 266700 h 276225"/>
              <a:gd name="connsiteX7" fmla="*/ 190500 w 245269"/>
              <a:gd name="connsiteY7" fmla="*/ 276225 h 276225"/>
              <a:gd name="connsiteX8" fmla="*/ 238125 w 245269"/>
              <a:gd name="connsiteY8" fmla="*/ 252412 h 276225"/>
              <a:gd name="connsiteX9" fmla="*/ 242888 w 245269"/>
              <a:gd name="connsiteY9" fmla="*/ 226218 h 276225"/>
              <a:gd name="connsiteX10" fmla="*/ 214313 w 245269"/>
              <a:gd name="connsiteY10" fmla="*/ 195262 h 276225"/>
              <a:gd name="connsiteX11" fmla="*/ 226219 w 245269"/>
              <a:gd name="connsiteY11" fmla="*/ 164306 h 276225"/>
              <a:gd name="connsiteX12" fmla="*/ 245269 w 245269"/>
              <a:gd name="connsiteY12" fmla="*/ 152400 h 276225"/>
              <a:gd name="connsiteX13" fmla="*/ 233363 w 245269"/>
              <a:gd name="connsiteY13" fmla="*/ 121443 h 276225"/>
              <a:gd name="connsiteX14" fmla="*/ 195263 w 245269"/>
              <a:gd name="connsiteY14" fmla="*/ 95250 h 276225"/>
              <a:gd name="connsiteX15" fmla="*/ 152400 w 245269"/>
              <a:gd name="connsiteY15" fmla="*/ 66675 h 276225"/>
              <a:gd name="connsiteX16" fmla="*/ 116682 w 245269"/>
              <a:gd name="connsiteY16" fmla="*/ 40481 h 276225"/>
              <a:gd name="connsiteX17" fmla="*/ 111919 w 245269"/>
              <a:gd name="connsiteY17" fmla="*/ 2381 h 276225"/>
              <a:gd name="connsiteX18" fmla="*/ 80963 w 245269"/>
              <a:gd name="connsiteY18" fmla="*/ 0 h 276225"/>
              <a:gd name="connsiteX19" fmla="*/ 64294 w 245269"/>
              <a:gd name="connsiteY19" fmla="*/ 21431 h 276225"/>
              <a:gd name="connsiteX20" fmla="*/ 0 w 245269"/>
              <a:gd name="connsiteY20" fmla="*/ 3571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5269" h="276225">
                <a:moveTo>
                  <a:pt x="0" y="35718"/>
                </a:moveTo>
                <a:lnTo>
                  <a:pt x="35719" y="100012"/>
                </a:lnTo>
                <a:lnTo>
                  <a:pt x="69057" y="128587"/>
                </a:lnTo>
                <a:lnTo>
                  <a:pt x="133350" y="154781"/>
                </a:lnTo>
                <a:lnTo>
                  <a:pt x="104775" y="202406"/>
                </a:lnTo>
                <a:lnTo>
                  <a:pt x="109538" y="235743"/>
                </a:lnTo>
                <a:lnTo>
                  <a:pt x="145257" y="266700"/>
                </a:lnTo>
                <a:lnTo>
                  <a:pt x="190500" y="276225"/>
                </a:lnTo>
                <a:lnTo>
                  <a:pt x="238125" y="252412"/>
                </a:lnTo>
                <a:lnTo>
                  <a:pt x="242888" y="226218"/>
                </a:lnTo>
                <a:lnTo>
                  <a:pt x="214313" y="195262"/>
                </a:lnTo>
                <a:lnTo>
                  <a:pt x="226219" y="164306"/>
                </a:lnTo>
                <a:lnTo>
                  <a:pt x="245269" y="152400"/>
                </a:lnTo>
                <a:lnTo>
                  <a:pt x="233363" y="121443"/>
                </a:lnTo>
                <a:lnTo>
                  <a:pt x="195263" y="95250"/>
                </a:lnTo>
                <a:lnTo>
                  <a:pt x="152400" y="66675"/>
                </a:lnTo>
                <a:lnTo>
                  <a:pt x="116682" y="40481"/>
                </a:lnTo>
                <a:lnTo>
                  <a:pt x="111919" y="2381"/>
                </a:lnTo>
                <a:lnTo>
                  <a:pt x="80963" y="0"/>
                </a:lnTo>
                <a:lnTo>
                  <a:pt x="64294" y="21431"/>
                </a:lnTo>
                <a:lnTo>
                  <a:pt x="0" y="35718"/>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204688" y="5625499"/>
            <a:ext cx="207169" cy="207168"/>
          </a:xfrm>
          <a:custGeom>
            <a:avLst/>
            <a:gdLst>
              <a:gd name="connsiteX0" fmla="*/ 0 w 207169"/>
              <a:gd name="connsiteY0" fmla="*/ 19050 h 207168"/>
              <a:gd name="connsiteX1" fmla="*/ 42863 w 207169"/>
              <a:gd name="connsiteY1" fmla="*/ 59531 h 207168"/>
              <a:gd name="connsiteX2" fmla="*/ 107156 w 207169"/>
              <a:gd name="connsiteY2" fmla="*/ 107156 h 207168"/>
              <a:gd name="connsiteX3" fmla="*/ 38100 w 207169"/>
              <a:gd name="connsiteY3" fmla="*/ 188118 h 207168"/>
              <a:gd name="connsiteX4" fmla="*/ 114300 w 207169"/>
              <a:gd name="connsiteY4" fmla="*/ 207168 h 207168"/>
              <a:gd name="connsiteX5" fmla="*/ 178594 w 207169"/>
              <a:gd name="connsiteY5" fmla="*/ 188118 h 207168"/>
              <a:gd name="connsiteX6" fmla="*/ 200025 w 207169"/>
              <a:gd name="connsiteY6" fmla="*/ 164306 h 207168"/>
              <a:gd name="connsiteX7" fmla="*/ 207169 w 207169"/>
              <a:gd name="connsiteY7" fmla="*/ 102393 h 207168"/>
              <a:gd name="connsiteX8" fmla="*/ 152400 w 207169"/>
              <a:gd name="connsiteY8" fmla="*/ 45243 h 207168"/>
              <a:gd name="connsiteX9" fmla="*/ 109538 w 207169"/>
              <a:gd name="connsiteY9" fmla="*/ 35718 h 207168"/>
              <a:gd name="connsiteX10" fmla="*/ 83344 w 207169"/>
              <a:gd name="connsiteY10" fmla="*/ 0 h 207168"/>
              <a:gd name="connsiteX11" fmla="*/ 0 w 207169"/>
              <a:gd name="connsiteY11" fmla="*/ 1905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169" h="207168">
                <a:moveTo>
                  <a:pt x="0" y="19050"/>
                </a:moveTo>
                <a:lnTo>
                  <a:pt x="42863" y="59531"/>
                </a:lnTo>
                <a:lnTo>
                  <a:pt x="107156" y="107156"/>
                </a:lnTo>
                <a:lnTo>
                  <a:pt x="38100" y="188118"/>
                </a:lnTo>
                <a:lnTo>
                  <a:pt x="114300" y="207168"/>
                </a:lnTo>
                <a:lnTo>
                  <a:pt x="178594" y="188118"/>
                </a:lnTo>
                <a:lnTo>
                  <a:pt x="200025" y="164306"/>
                </a:lnTo>
                <a:lnTo>
                  <a:pt x="207169" y="102393"/>
                </a:lnTo>
                <a:lnTo>
                  <a:pt x="152400" y="45243"/>
                </a:lnTo>
                <a:lnTo>
                  <a:pt x="109538" y="35718"/>
                </a:lnTo>
                <a:lnTo>
                  <a:pt x="83344" y="0"/>
                </a:lnTo>
                <a:lnTo>
                  <a:pt x="0" y="1905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309463" y="5725511"/>
            <a:ext cx="226219" cy="204788"/>
          </a:xfrm>
          <a:custGeom>
            <a:avLst/>
            <a:gdLst>
              <a:gd name="connsiteX0" fmla="*/ 0 w 226219"/>
              <a:gd name="connsiteY0" fmla="*/ 100013 h 204788"/>
              <a:gd name="connsiteX1" fmla="*/ 28575 w 226219"/>
              <a:gd name="connsiteY1" fmla="*/ 164306 h 204788"/>
              <a:gd name="connsiteX2" fmla="*/ 97631 w 226219"/>
              <a:gd name="connsiteY2" fmla="*/ 204788 h 204788"/>
              <a:gd name="connsiteX3" fmla="*/ 135731 w 226219"/>
              <a:gd name="connsiteY3" fmla="*/ 183356 h 204788"/>
              <a:gd name="connsiteX4" fmla="*/ 219075 w 226219"/>
              <a:gd name="connsiteY4" fmla="*/ 188119 h 204788"/>
              <a:gd name="connsiteX5" fmla="*/ 209550 w 226219"/>
              <a:gd name="connsiteY5" fmla="*/ 145256 h 204788"/>
              <a:gd name="connsiteX6" fmla="*/ 226219 w 226219"/>
              <a:gd name="connsiteY6" fmla="*/ 111919 h 204788"/>
              <a:gd name="connsiteX7" fmla="*/ 104775 w 226219"/>
              <a:gd name="connsiteY7" fmla="*/ 0 h 204788"/>
              <a:gd name="connsiteX8" fmla="*/ 90488 w 226219"/>
              <a:gd name="connsiteY8" fmla="*/ 69056 h 204788"/>
              <a:gd name="connsiteX9" fmla="*/ 0 w 226219"/>
              <a:gd name="connsiteY9" fmla="*/ 100013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219" h="204788">
                <a:moveTo>
                  <a:pt x="0" y="100013"/>
                </a:moveTo>
                <a:lnTo>
                  <a:pt x="28575" y="164306"/>
                </a:lnTo>
                <a:lnTo>
                  <a:pt x="97631" y="204788"/>
                </a:lnTo>
                <a:lnTo>
                  <a:pt x="135731" y="183356"/>
                </a:lnTo>
                <a:lnTo>
                  <a:pt x="219075" y="188119"/>
                </a:lnTo>
                <a:lnTo>
                  <a:pt x="209550" y="145256"/>
                </a:lnTo>
                <a:lnTo>
                  <a:pt x="226219" y="111919"/>
                </a:lnTo>
                <a:lnTo>
                  <a:pt x="104775" y="0"/>
                </a:lnTo>
                <a:lnTo>
                  <a:pt x="90488" y="69056"/>
                </a:lnTo>
                <a:lnTo>
                  <a:pt x="0" y="100013"/>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290413" y="5380230"/>
            <a:ext cx="404813" cy="185737"/>
          </a:xfrm>
          <a:custGeom>
            <a:avLst/>
            <a:gdLst>
              <a:gd name="connsiteX0" fmla="*/ 4763 w 404813"/>
              <a:gd name="connsiteY0" fmla="*/ 23812 h 185737"/>
              <a:gd name="connsiteX1" fmla="*/ 0 w 404813"/>
              <a:gd name="connsiteY1" fmla="*/ 59531 h 185737"/>
              <a:gd name="connsiteX2" fmla="*/ 114300 w 404813"/>
              <a:gd name="connsiteY2" fmla="*/ 126206 h 185737"/>
              <a:gd name="connsiteX3" fmla="*/ 128588 w 404813"/>
              <a:gd name="connsiteY3" fmla="*/ 164306 h 185737"/>
              <a:gd name="connsiteX4" fmla="*/ 204788 w 404813"/>
              <a:gd name="connsiteY4" fmla="*/ 140494 h 185737"/>
              <a:gd name="connsiteX5" fmla="*/ 230981 w 404813"/>
              <a:gd name="connsiteY5" fmla="*/ 135731 h 185737"/>
              <a:gd name="connsiteX6" fmla="*/ 276225 w 404813"/>
              <a:gd name="connsiteY6" fmla="*/ 157162 h 185737"/>
              <a:gd name="connsiteX7" fmla="*/ 311944 w 404813"/>
              <a:gd name="connsiteY7" fmla="*/ 185737 h 185737"/>
              <a:gd name="connsiteX8" fmla="*/ 404813 w 404813"/>
              <a:gd name="connsiteY8" fmla="*/ 183356 h 185737"/>
              <a:gd name="connsiteX9" fmla="*/ 385763 w 404813"/>
              <a:gd name="connsiteY9" fmla="*/ 128587 h 185737"/>
              <a:gd name="connsiteX10" fmla="*/ 333375 w 404813"/>
              <a:gd name="connsiteY10" fmla="*/ 126206 h 185737"/>
              <a:gd name="connsiteX11" fmla="*/ 319088 w 404813"/>
              <a:gd name="connsiteY11" fmla="*/ 83344 h 185737"/>
              <a:gd name="connsiteX12" fmla="*/ 328613 w 404813"/>
              <a:gd name="connsiteY12" fmla="*/ 35719 h 185737"/>
              <a:gd name="connsiteX13" fmla="*/ 300038 w 404813"/>
              <a:gd name="connsiteY13" fmla="*/ 28575 h 185737"/>
              <a:gd name="connsiteX14" fmla="*/ 273844 w 404813"/>
              <a:gd name="connsiteY14" fmla="*/ 14287 h 185737"/>
              <a:gd name="connsiteX15" fmla="*/ 228600 w 404813"/>
              <a:gd name="connsiteY15" fmla="*/ 0 h 185737"/>
              <a:gd name="connsiteX16" fmla="*/ 207169 w 404813"/>
              <a:gd name="connsiteY16" fmla="*/ 23812 h 185737"/>
              <a:gd name="connsiteX17" fmla="*/ 200025 w 404813"/>
              <a:gd name="connsiteY17" fmla="*/ 38100 h 185737"/>
              <a:gd name="connsiteX18" fmla="*/ 214313 w 404813"/>
              <a:gd name="connsiteY18" fmla="*/ 69056 h 185737"/>
              <a:gd name="connsiteX19" fmla="*/ 200025 w 404813"/>
              <a:gd name="connsiteY19" fmla="*/ 76200 h 185737"/>
              <a:gd name="connsiteX20" fmla="*/ 152400 w 404813"/>
              <a:gd name="connsiteY20" fmla="*/ 50006 h 185737"/>
              <a:gd name="connsiteX21" fmla="*/ 138113 w 404813"/>
              <a:gd name="connsiteY21" fmla="*/ 42862 h 185737"/>
              <a:gd name="connsiteX22" fmla="*/ 121444 w 404813"/>
              <a:gd name="connsiteY22" fmla="*/ 52387 h 185737"/>
              <a:gd name="connsiteX23" fmla="*/ 102394 w 404813"/>
              <a:gd name="connsiteY23" fmla="*/ 57150 h 185737"/>
              <a:gd name="connsiteX24" fmla="*/ 102394 w 404813"/>
              <a:gd name="connsiteY24" fmla="*/ 26194 h 185737"/>
              <a:gd name="connsiteX25" fmla="*/ 78581 w 404813"/>
              <a:gd name="connsiteY25" fmla="*/ 11906 h 185737"/>
              <a:gd name="connsiteX26" fmla="*/ 66675 w 404813"/>
              <a:gd name="connsiteY26" fmla="*/ 21431 h 185737"/>
              <a:gd name="connsiteX27" fmla="*/ 4763 w 404813"/>
              <a:gd name="connsiteY27" fmla="*/ 23812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4813" h="185737">
                <a:moveTo>
                  <a:pt x="4763" y="23812"/>
                </a:moveTo>
                <a:lnTo>
                  <a:pt x="0" y="59531"/>
                </a:lnTo>
                <a:lnTo>
                  <a:pt x="114300" y="126206"/>
                </a:lnTo>
                <a:lnTo>
                  <a:pt x="128588" y="164306"/>
                </a:lnTo>
                <a:lnTo>
                  <a:pt x="204788" y="140494"/>
                </a:lnTo>
                <a:lnTo>
                  <a:pt x="230981" y="135731"/>
                </a:lnTo>
                <a:lnTo>
                  <a:pt x="276225" y="157162"/>
                </a:lnTo>
                <a:lnTo>
                  <a:pt x="311944" y="185737"/>
                </a:lnTo>
                <a:lnTo>
                  <a:pt x="404813" y="183356"/>
                </a:lnTo>
                <a:lnTo>
                  <a:pt x="385763" y="128587"/>
                </a:lnTo>
                <a:lnTo>
                  <a:pt x="333375" y="126206"/>
                </a:lnTo>
                <a:lnTo>
                  <a:pt x="319088" y="83344"/>
                </a:lnTo>
                <a:lnTo>
                  <a:pt x="328613" y="35719"/>
                </a:lnTo>
                <a:lnTo>
                  <a:pt x="300038" y="28575"/>
                </a:lnTo>
                <a:lnTo>
                  <a:pt x="273844" y="14287"/>
                </a:lnTo>
                <a:lnTo>
                  <a:pt x="228600" y="0"/>
                </a:lnTo>
                <a:lnTo>
                  <a:pt x="207169" y="23812"/>
                </a:lnTo>
                <a:lnTo>
                  <a:pt x="200025" y="38100"/>
                </a:lnTo>
                <a:lnTo>
                  <a:pt x="214313" y="69056"/>
                </a:lnTo>
                <a:lnTo>
                  <a:pt x="200025" y="76200"/>
                </a:lnTo>
                <a:lnTo>
                  <a:pt x="152400" y="50006"/>
                </a:lnTo>
                <a:lnTo>
                  <a:pt x="138113" y="42862"/>
                </a:lnTo>
                <a:lnTo>
                  <a:pt x="121444" y="52387"/>
                </a:lnTo>
                <a:lnTo>
                  <a:pt x="102394" y="57150"/>
                </a:lnTo>
                <a:lnTo>
                  <a:pt x="102394" y="26194"/>
                </a:lnTo>
                <a:lnTo>
                  <a:pt x="78581" y="11906"/>
                </a:lnTo>
                <a:lnTo>
                  <a:pt x="66675" y="21431"/>
                </a:lnTo>
                <a:lnTo>
                  <a:pt x="4763" y="23812"/>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361851" y="5606449"/>
            <a:ext cx="354806" cy="150018"/>
          </a:xfrm>
          <a:custGeom>
            <a:avLst/>
            <a:gdLst>
              <a:gd name="connsiteX0" fmla="*/ 0 w 354806"/>
              <a:gd name="connsiteY0" fmla="*/ 66675 h 150018"/>
              <a:gd name="connsiteX1" fmla="*/ 61912 w 354806"/>
              <a:gd name="connsiteY1" fmla="*/ 123825 h 150018"/>
              <a:gd name="connsiteX2" fmla="*/ 169068 w 354806"/>
              <a:gd name="connsiteY2" fmla="*/ 76200 h 150018"/>
              <a:gd name="connsiteX3" fmla="*/ 219075 w 354806"/>
              <a:gd name="connsiteY3" fmla="*/ 100012 h 150018"/>
              <a:gd name="connsiteX4" fmla="*/ 257175 w 354806"/>
              <a:gd name="connsiteY4" fmla="*/ 150018 h 150018"/>
              <a:gd name="connsiteX5" fmla="*/ 323850 w 354806"/>
              <a:gd name="connsiteY5" fmla="*/ 142875 h 150018"/>
              <a:gd name="connsiteX6" fmla="*/ 326231 w 354806"/>
              <a:gd name="connsiteY6" fmla="*/ 107156 h 150018"/>
              <a:gd name="connsiteX7" fmla="*/ 304800 w 354806"/>
              <a:gd name="connsiteY7" fmla="*/ 92868 h 150018"/>
              <a:gd name="connsiteX8" fmla="*/ 321468 w 354806"/>
              <a:gd name="connsiteY8" fmla="*/ 59531 h 150018"/>
              <a:gd name="connsiteX9" fmla="*/ 354806 w 354806"/>
              <a:gd name="connsiteY9" fmla="*/ 52387 h 150018"/>
              <a:gd name="connsiteX10" fmla="*/ 326231 w 354806"/>
              <a:gd name="connsiteY10" fmla="*/ 2381 h 150018"/>
              <a:gd name="connsiteX11" fmla="*/ 297656 w 354806"/>
              <a:gd name="connsiteY11" fmla="*/ 0 h 150018"/>
              <a:gd name="connsiteX12" fmla="*/ 280987 w 354806"/>
              <a:gd name="connsiteY12" fmla="*/ 14287 h 150018"/>
              <a:gd name="connsiteX13" fmla="*/ 264318 w 354806"/>
              <a:gd name="connsiteY13" fmla="*/ 21431 h 150018"/>
              <a:gd name="connsiteX14" fmla="*/ 247650 w 354806"/>
              <a:gd name="connsiteY14" fmla="*/ 2381 h 150018"/>
              <a:gd name="connsiteX15" fmla="*/ 219075 w 354806"/>
              <a:gd name="connsiteY15" fmla="*/ 0 h 150018"/>
              <a:gd name="connsiteX16" fmla="*/ 195262 w 354806"/>
              <a:gd name="connsiteY16" fmla="*/ 0 h 150018"/>
              <a:gd name="connsiteX17" fmla="*/ 173831 w 354806"/>
              <a:gd name="connsiteY17" fmla="*/ 11906 h 150018"/>
              <a:gd name="connsiteX18" fmla="*/ 147637 w 354806"/>
              <a:gd name="connsiteY18" fmla="*/ 19050 h 150018"/>
              <a:gd name="connsiteX19" fmla="*/ 100012 w 354806"/>
              <a:gd name="connsiteY19" fmla="*/ 9525 h 150018"/>
              <a:gd name="connsiteX20" fmla="*/ 54768 w 354806"/>
              <a:gd name="connsiteY20" fmla="*/ 9525 h 150018"/>
              <a:gd name="connsiteX21" fmla="*/ 54768 w 354806"/>
              <a:gd name="connsiteY21" fmla="*/ 30956 h 150018"/>
              <a:gd name="connsiteX22" fmla="*/ 0 w 354806"/>
              <a:gd name="connsiteY22" fmla="*/ 66675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4806" h="150018">
                <a:moveTo>
                  <a:pt x="0" y="66675"/>
                </a:moveTo>
                <a:lnTo>
                  <a:pt x="61912" y="123825"/>
                </a:lnTo>
                <a:lnTo>
                  <a:pt x="169068" y="76200"/>
                </a:lnTo>
                <a:lnTo>
                  <a:pt x="219075" y="100012"/>
                </a:lnTo>
                <a:lnTo>
                  <a:pt x="257175" y="150018"/>
                </a:lnTo>
                <a:lnTo>
                  <a:pt x="323850" y="142875"/>
                </a:lnTo>
                <a:lnTo>
                  <a:pt x="326231" y="107156"/>
                </a:lnTo>
                <a:lnTo>
                  <a:pt x="304800" y="92868"/>
                </a:lnTo>
                <a:lnTo>
                  <a:pt x="321468" y="59531"/>
                </a:lnTo>
                <a:lnTo>
                  <a:pt x="354806" y="52387"/>
                </a:lnTo>
                <a:lnTo>
                  <a:pt x="326231" y="2381"/>
                </a:lnTo>
                <a:lnTo>
                  <a:pt x="297656" y="0"/>
                </a:lnTo>
                <a:lnTo>
                  <a:pt x="280987" y="14287"/>
                </a:lnTo>
                <a:lnTo>
                  <a:pt x="264318" y="21431"/>
                </a:lnTo>
                <a:lnTo>
                  <a:pt x="247650" y="2381"/>
                </a:lnTo>
                <a:lnTo>
                  <a:pt x="219075" y="0"/>
                </a:lnTo>
                <a:lnTo>
                  <a:pt x="195262" y="0"/>
                </a:lnTo>
                <a:lnTo>
                  <a:pt x="173831" y="11906"/>
                </a:lnTo>
                <a:lnTo>
                  <a:pt x="147637" y="19050"/>
                </a:lnTo>
                <a:lnTo>
                  <a:pt x="100012" y="9525"/>
                </a:lnTo>
                <a:lnTo>
                  <a:pt x="54768" y="9525"/>
                </a:lnTo>
                <a:lnTo>
                  <a:pt x="54768" y="30956"/>
                </a:lnTo>
                <a:lnTo>
                  <a:pt x="0" y="6667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4421382" y="5680267"/>
            <a:ext cx="226219" cy="171450"/>
          </a:xfrm>
          <a:custGeom>
            <a:avLst/>
            <a:gdLst>
              <a:gd name="connsiteX0" fmla="*/ 0 w 226219"/>
              <a:gd name="connsiteY0" fmla="*/ 50007 h 171450"/>
              <a:gd name="connsiteX1" fmla="*/ 109537 w 226219"/>
              <a:gd name="connsiteY1" fmla="*/ 157163 h 171450"/>
              <a:gd name="connsiteX2" fmla="*/ 145256 w 226219"/>
              <a:gd name="connsiteY2" fmla="*/ 152400 h 171450"/>
              <a:gd name="connsiteX3" fmla="*/ 183356 w 226219"/>
              <a:gd name="connsiteY3" fmla="*/ 171450 h 171450"/>
              <a:gd name="connsiteX4" fmla="*/ 204787 w 226219"/>
              <a:gd name="connsiteY4" fmla="*/ 169069 h 171450"/>
              <a:gd name="connsiteX5" fmla="*/ 226219 w 226219"/>
              <a:gd name="connsiteY5" fmla="*/ 135732 h 171450"/>
              <a:gd name="connsiteX6" fmla="*/ 221456 w 226219"/>
              <a:gd name="connsiteY6" fmla="*/ 97632 h 171450"/>
              <a:gd name="connsiteX7" fmla="*/ 200025 w 226219"/>
              <a:gd name="connsiteY7" fmla="*/ 73819 h 171450"/>
              <a:gd name="connsiteX8" fmla="*/ 166687 w 226219"/>
              <a:gd name="connsiteY8" fmla="*/ 19050 h 171450"/>
              <a:gd name="connsiteX9" fmla="*/ 123825 w 226219"/>
              <a:gd name="connsiteY9" fmla="*/ 0 h 171450"/>
              <a:gd name="connsiteX10" fmla="*/ 0 w 226219"/>
              <a:gd name="connsiteY10" fmla="*/ 5000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19" h="171450">
                <a:moveTo>
                  <a:pt x="0" y="50007"/>
                </a:moveTo>
                <a:lnTo>
                  <a:pt x="109537" y="157163"/>
                </a:lnTo>
                <a:lnTo>
                  <a:pt x="145256" y="152400"/>
                </a:lnTo>
                <a:lnTo>
                  <a:pt x="183356" y="171450"/>
                </a:lnTo>
                <a:lnTo>
                  <a:pt x="204787" y="169069"/>
                </a:lnTo>
                <a:lnTo>
                  <a:pt x="226219" y="135732"/>
                </a:lnTo>
                <a:lnTo>
                  <a:pt x="221456" y="97632"/>
                </a:lnTo>
                <a:lnTo>
                  <a:pt x="200025" y="73819"/>
                </a:lnTo>
                <a:lnTo>
                  <a:pt x="166687" y="19050"/>
                </a:lnTo>
                <a:lnTo>
                  <a:pt x="123825" y="0"/>
                </a:lnTo>
                <a:lnTo>
                  <a:pt x="0" y="50007"/>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390426" y="5520724"/>
            <a:ext cx="335756" cy="107156"/>
          </a:xfrm>
          <a:custGeom>
            <a:avLst/>
            <a:gdLst>
              <a:gd name="connsiteX0" fmla="*/ 26193 w 335756"/>
              <a:gd name="connsiteY0" fmla="*/ 23812 h 107156"/>
              <a:gd name="connsiteX1" fmla="*/ 0 w 335756"/>
              <a:gd name="connsiteY1" fmla="*/ 76200 h 107156"/>
              <a:gd name="connsiteX2" fmla="*/ 33337 w 335756"/>
              <a:gd name="connsiteY2" fmla="*/ 95250 h 107156"/>
              <a:gd name="connsiteX3" fmla="*/ 69056 w 335756"/>
              <a:gd name="connsiteY3" fmla="*/ 95250 h 107156"/>
              <a:gd name="connsiteX4" fmla="*/ 123825 w 335756"/>
              <a:gd name="connsiteY4" fmla="*/ 104775 h 107156"/>
              <a:gd name="connsiteX5" fmla="*/ 166687 w 335756"/>
              <a:gd name="connsiteY5" fmla="*/ 90487 h 107156"/>
              <a:gd name="connsiteX6" fmla="*/ 211931 w 335756"/>
              <a:gd name="connsiteY6" fmla="*/ 85725 h 107156"/>
              <a:gd name="connsiteX7" fmla="*/ 240506 w 335756"/>
              <a:gd name="connsiteY7" fmla="*/ 107156 h 107156"/>
              <a:gd name="connsiteX8" fmla="*/ 271462 w 335756"/>
              <a:gd name="connsiteY8" fmla="*/ 95250 h 107156"/>
              <a:gd name="connsiteX9" fmla="*/ 302418 w 335756"/>
              <a:gd name="connsiteY9" fmla="*/ 90487 h 107156"/>
              <a:gd name="connsiteX10" fmla="*/ 335756 w 335756"/>
              <a:gd name="connsiteY10" fmla="*/ 69056 h 107156"/>
              <a:gd name="connsiteX11" fmla="*/ 311943 w 335756"/>
              <a:gd name="connsiteY11" fmla="*/ 42862 h 107156"/>
              <a:gd name="connsiteX12" fmla="*/ 211931 w 335756"/>
              <a:gd name="connsiteY12" fmla="*/ 50006 h 107156"/>
              <a:gd name="connsiteX13" fmla="*/ 169068 w 335756"/>
              <a:gd name="connsiteY13" fmla="*/ 16668 h 107156"/>
              <a:gd name="connsiteX14" fmla="*/ 138112 w 335756"/>
              <a:gd name="connsiteY14" fmla="*/ 0 h 107156"/>
              <a:gd name="connsiteX15" fmla="*/ 26193 w 335756"/>
              <a:gd name="connsiteY15" fmla="*/ 2381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756" h="107156">
                <a:moveTo>
                  <a:pt x="26193" y="23812"/>
                </a:moveTo>
                <a:lnTo>
                  <a:pt x="0" y="76200"/>
                </a:lnTo>
                <a:lnTo>
                  <a:pt x="33337" y="95250"/>
                </a:lnTo>
                <a:lnTo>
                  <a:pt x="69056" y="95250"/>
                </a:lnTo>
                <a:lnTo>
                  <a:pt x="123825" y="104775"/>
                </a:lnTo>
                <a:lnTo>
                  <a:pt x="166687" y="90487"/>
                </a:lnTo>
                <a:lnTo>
                  <a:pt x="211931" y="85725"/>
                </a:lnTo>
                <a:lnTo>
                  <a:pt x="240506" y="107156"/>
                </a:lnTo>
                <a:lnTo>
                  <a:pt x="271462" y="95250"/>
                </a:lnTo>
                <a:lnTo>
                  <a:pt x="302418" y="90487"/>
                </a:lnTo>
                <a:lnTo>
                  <a:pt x="335756" y="69056"/>
                </a:lnTo>
                <a:lnTo>
                  <a:pt x="311943" y="42862"/>
                </a:lnTo>
                <a:lnTo>
                  <a:pt x="211931" y="50006"/>
                </a:lnTo>
                <a:lnTo>
                  <a:pt x="169068" y="16668"/>
                </a:lnTo>
                <a:lnTo>
                  <a:pt x="138112" y="0"/>
                </a:lnTo>
                <a:lnTo>
                  <a:pt x="26193" y="23812"/>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371376" y="5146867"/>
            <a:ext cx="233362" cy="235744"/>
          </a:xfrm>
          <a:custGeom>
            <a:avLst/>
            <a:gdLst>
              <a:gd name="connsiteX0" fmla="*/ 192881 w 233362"/>
              <a:gd name="connsiteY0" fmla="*/ 235744 h 235744"/>
              <a:gd name="connsiteX1" fmla="*/ 135731 w 233362"/>
              <a:gd name="connsiteY1" fmla="*/ 233363 h 235744"/>
              <a:gd name="connsiteX2" fmla="*/ 73818 w 233362"/>
              <a:gd name="connsiteY2" fmla="*/ 204788 h 235744"/>
              <a:gd name="connsiteX3" fmla="*/ 33337 w 233362"/>
              <a:gd name="connsiteY3" fmla="*/ 166688 h 235744"/>
              <a:gd name="connsiteX4" fmla="*/ 0 w 233362"/>
              <a:gd name="connsiteY4" fmla="*/ 109538 h 235744"/>
              <a:gd name="connsiteX5" fmla="*/ 19050 w 233362"/>
              <a:gd name="connsiteY5" fmla="*/ 78582 h 235744"/>
              <a:gd name="connsiteX6" fmla="*/ 7143 w 233362"/>
              <a:gd name="connsiteY6" fmla="*/ 38100 h 235744"/>
              <a:gd name="connsiteX7" fmla="*/ 40481 w 233362"/>
              <a:gd name="connsiteY7" fmla="*/ 21432 h 235744"/>
              <a:gd name="connsiteX8" fmla="*/ 64293 w 233362"/>
              <a:gd name="connsiteY8" fmla="*/ 28575 h 235744"/>
              <a:gd name="connsiteX9" fmla="*/ 66675 w 233362"/>
              <a:gd name="connsiteY9" fmla="*/ 0 h 235744"/>
              <a:gd name="connsiteX10" fmla="*/ 138112 w 233362"/>
              <a:gd name="connsiteY10" fmla="*/ 14288 h 235744"/>
              <a:gd name="connsiteX11" fmla="*/ 138112 w 233362"/>
              <a:gd name="connsiteY11" fmla="*/ 14288 h 235744"/>
              <a:gd name="connsiteX12" fmla="*/ 161925 w 233362"/>
              <a:gd name="connsiteY12" fmla="*/ 28575 h 235744"/>
              <a:gd name="connsiteX13" fmla="*/ 211931 w 233362"/>
              <a:gd name="connsiteY13" fmla="*/ 28575 h 235744"/>
              <a:gd name="connsiteX14" fmla="*/ 230981 w 233362"/>
              <a:gd name="connsiteY14" fmla="*/ 40482 h 235744"/>
              <a:gd name="connsiteX15" fmla="*/ 233362 w 233362"/>
              <a:gd name="connsiteY15" fmla="*/ 66675 h 235744"/>
              <a:gd name="connsiteX16" fmla="*/ 211931 w 233362"/>
              <a:gd name="connsiteY16" fmla="*/ 97632 h 235744"/>
              <a:gd name="connsiteX17" fmla="*/ 214312 w 233362"/>
              <a:gd name="connsiteY17" fmla="*/ 121444 h 235744"/>
              <a:gd name="connsiteX18" fmla="*/ 188118 w 233362"/>
              <a:gd name="connsiteY18" fmla="*/ 130969 h 235744"/>
              <a:gd name="connsiteX19" fmla="*/ 209550 w 233362"/>
              <a:gd name="connsiteY19" fmla="*/ 164307 h 235744"/>
              <a:gd name="connsiteX20" fmla="*/ 221456 w 233362"/>
              <a:gd name="connsiteY20" fmla="*/ 190500 h 235744"/>
              <a:gd name="connsiteX21" fmla="*/ 192881 w 233362"/>
              <a:gd name="connsiteY2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3362" h="235744">
                <a:moveTo>
                  <a:pt x="192881" y="235744"/>
                </a:moveTo>
                <a:lnTo>
                  <a:pt x="135731" y="233363"/>
                </a:lnTo>
                <a:lnTo>
                  <a:pt x="73818" y="204788"/>
                </a:lnTo>
                <a:lnTo>
                  <a:pt x="33337" y="166688"/>
                </a:lnTo>
                <a:lnTo>
                  <a:pt x="0" y="109538"/>
                </a:lnTo>
                <a:lnTo>
                  <a:pt x="19050" y="78582"/>
                </a:lnTo>
                <a:lnTo>
                  <a:pt x="7143" y="38100"/>
                </a:lnTo>
                <a:lnTo>
                  <a:pt x="40481" y="21432"/>
                </a:lnTo>
                <a:lnTo>
                  <a:pt x="64293" y="28575"/>
                </a:lnTo>
                <a:lnTo>
                  <a:pt x="66675" y="0"/>
                </a:lnTo>
                <a:lnTo>
                  <a:pt x="138112" y="14288"/>
                </a:lnTo>
                <a:lnTo>
                  <a:pt x="138112" y="14288"/>
                </a:lnTo>
                <a:lnTo>
                  <a:pt x="161925" y="28575"/>
                </a:lnTo>
                <a:lnTo>
                  <a:pt x="211931" y="28575"/>
                </a:lnTo>
                <a:lnTo>
                  <a:pt x="230981" y="40482"/>
                </a:lnTo>
                <a:lnTo>
                  <a:pt x="233362" y="66675"/>
                </a:lnTo>
                <a:lnTo>
                  <a:pt x="211931" y="97632"/>
                </a:lnTo>
                <a:lnTo>
                  <a:pt x="214312" y="121444"/>
                </a:lnTo>
                <a:lnTo>
                  <a:pt x="188118" y="130969"/>
                </a:lnTo>
                <a:lnTo>
                  <a:pt x="209550" y="164307"/>
                </a:lnTo>
                <a:lnTo>
                  <a:pt x="221456" y="190500"/>
                </a:lnTo>
                <a:lnTo>
                  <a:pt x="192881" y="235744"/>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564257" y="5265930"/>
            <a:ext cx="180975" cy="130969"/>
          </a:xfrm>
          <a:custGeom>
            <a:avLst/>
            <a:gdLst>
              <a:gd name="connsiteX0" fmla="*/ 0 w 180975"/>
              <a:gd name="connsiteY0" fmla="*/ 14287 h 130969"/>
              <a:gd name="connsiteX1" fmla="*/ 30956 w 180975"/>
              <a:gd name="connsiteY1" fmla="*/ 0 h 130969"/>
              <a:gd name="connsiteX2" fmla="*/ 116681 w 180975"/>
              <a:gd name="connsiteY2" fmla="*/ 11906 h 130969"/>
              <a:gd name="connsiteX3" fmla="*/ 180975 w 180975"/>
              <a:gd name="connsiteY3" fmla="*/ 38100 h 130969"/>
              <a:gd name="connsiteX4" fmla="*/ 178594 w 180975"/>
              <a:gd name="connsiteY4" fmla="*/ 73819 h 130969"/>
              <a:gd name="connsiteX5" fmla="*/ 164306 w 180975"/>
              <a:gd name="connsiteY5" fmla="*/ 107156 h 130969"/>
              <a:gd name="connsiteX6" fmla="*/ 145256 w 180975"/>
              <a:gd name="connsiteY6" fmla="*/ 130969 h 130969"/>
              <a:gd name="connsiteX7" fmla="*/ 50006 w 180975"/>
              <a:gd name="connsiteY7" fmla="*/ 111919 h 130969"/>
              <a:gd name="connsiteX8" fmla="*/ 0 w 180975"/>
              <a:gd name="connsiteY8" fmla="*/ 14287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75" h="130969">
                <a:moveTo>
                  <a:pt x="0" y="14287"/>
                </a:moveTo>
                <a:lnTo>
                  <a:pt x="30956" y="0"/>
                </a:lnTo>
                <a:lnTo>
                  <a:pt x="116681" y="11906"/>
                </a:lnTo>
                <a:lnTo>
                  <a:pt x="180975" y="38100"/>
                </a:lnTo>
                <a:lnTo>
                  <a:pt x="178594" y="73819"/>
                </a:lnTo>
                <a:lnTo>
                  <a:pt x="164306" y="107156"/>
                </a:lnTo>
                <a:lnTo>
                  <a:pt x="145256" y="130969"/>
                </a:lnTo>
                <a:lnTo>
                  <a:pt x="50006" y="111919"/>
                </a:lnTo>
                <a:lnTo>
                  <a:pt x="0" y="14287"/>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4707132" y="5213542"/>
            <a:ext cx="252412" cy="257175"/>
          </a:xfrm>
          <a:custGeom>
            <a:avLst/>
            <a:gdLst>
              <a:gd name="connsiteX0" fmla="*/ 35719 w 252412"/>
              <a:gd name="connsiteY0" fmla="*/ 90488 h 257175"/>
              <a:gd name="connsiteX1" fmla="*/ 0 w 252412"/>
              <a:gd name="connsiteY1" fmla="*/ 178594 h 257175"/>
              <a:gd name="connsiteX2" fmla="*/ 23812 w 252412"/>
              <a:gd name="connsiteY2" fmla="*/ 188119 h 257175"/>
              <a:gd name="connsiteX3" fmla="*/ 23812 w 252412"/>
              <a:gd name="connsiteY3" fmla="*/ 214313 h 257175"/>
              <a:gd name="connsiteX4" fmla="*/ 14287 w 252412"/>
              <a:gd name="connsiteY4" fmla="*/ 235744 h 257175"/>
              <a:gd name="connsiteX5" fmla="*/ 50006 w 252412"/>
              <a:gd name="connsiteY5" fmla="*/ 257175 h 257175"/>
              <a:gd name="connsiteX6" fmla="*/ 64294 w 252412"/>
              <a:gd name="connsiteY6" fmla="*/ 242888 h 257175"/>
              <a:gd name="connsiteX7" fmla="*/ 83344 w 252412"/>
              <a:gd name="connsiteY7" fmla="*/ 247650 h 257175"/>
              <a:gd name="connsiteX8" fmla="*/ 107156 w 252412"/>
              <a:gd name="connsiteY8" fmla="*/ 238125 h 257175"/>
              <a:gd name="connsiteX9" fmla="*/ 114300 w 252412"/>
              <a:gd name="connsiteY9" fmla="*/ 242888 h 257175"/>
              <a:gd name="connsiteX10" fmla="*/ 126206 w 252412"/>
              <a:gd name="connsiteY10" fmla="*/ 230982 h 257175"/>
              <a:gd name="connsiteX11" fmla="*/ 166687 w 252412"/>
              <a:gd name="connsiteY11" fmla="*/ 230982 h 257175"/>
              <a:gd name="connsiteX12" fmla="*/ 238125 w 252412"/>
              <a:gd name="connsiteY12" fmla="*/ 216694 h 257175"/>
              <a:gd name="connsiteX13" fmla="*/ 252412 w 252412"/>
              <a:gd name="connsiteY13" fmla="*/ 173832 h 257175"/>
              <a:gd name="connsiteX14" fmla="*/ 219075 w 252412"/>
              <a:gd name="connsiteY14" fmla="*/ 159544 h 257175"/>
              <a:gd name="connsiteX15" fmla="*/ 202406 w 252412"/>
              <a:gd name="connsiteY15" fmla="*/ 150019 h 257175"/>
              <a:gd name="connsiteX16" fmla="*/ 202406 w 252412"/>
              <a:gd name="connsiteY16" fmla="*/ 135732 h 257175"/>
              <a:gd name="connsiteX17" fmla="*/ 202406 w 252412"/>
              <a:gd name="connsiteY17" fmla="*/ 114300 h 257175"/>
              <a:gd name="connsiteX18" fmla="*/ 216694 w 252412"/>
              <a:gd name="connsiteY18" fmla="*/ 102394 h 257175"/>
              <a:gd name="connsiteX19" fmla="*/ 228600 w 252412"/>
              <a:gd name="connsiteY19" fmla="*/ 80963 h 257175"/>
              <a:gd name="connsiteX20" fmla="*/ 228600 w 252412"/>
              <a:gd name="connsiteY20" fmla="*/ 42863 h 257175"/>
              <a:gd name="connsiteX21" fmla="*/ 209550 w 252412"/>
              <a:gd name="connsiteY21" fmla="*/ 30957 h 257175"/>
              <a:gd name="connsiteX22" fmla="*/ 185737 w 252412"/>
              <a:gd name="connsiteY22" fmla="*/ 9525 h 257175"/>
              <a:gd name="connsiteX23" fmla="*/ 166687 w 252412"/>
              <a:gd name="connsiteY23" fmla="*/ 0 h 257175"/>
              <a:gd name="connsiteX24" fmla="*/ 142875 w 252412"/>
              <a:gd name="connsiteY24" fmla="*/ 4763 h 257175"/>
              <a:gd name="connsiteX25" fmla="*/ 109537 w 252412"/>
              <a:gd name="connsiteY25" fmla="*/ 26194 h 257175"/>
              <a:gd name="connsiteX26" fmla="*/ 88106 w 252412"/>
              <a:gd name="connsiteY26" fmla="*/ 33338 h 257175"/>
              <a:gd name="connsiteX27" fmla="*/ 73819 w 252412"/>
              <a:gd name="connsiteY27" fmla="*/ 54769 h 257175"/>
              <a:gd name="connsiteX28" fmla="*/ 35719 w 252412"/>
              <a:gd name="connsiteY28" fmla="*/ 904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2412" h="257175">
                <a:moveTo>
                  <a:pt x="35719" y="90488"/>
                </a:moveTo>
                <a:lnTo>
                  <a:pt x="0" y="178594"/>
                </a:lnTo>
                <a:lnTo>
                  <a:pt x="23812" y="188119"/>
                </a:lnTo>
                <a:lnTo>
                  <a:pt x="23812" y="214313"/>
                </a:lnTo>
                <a:lnTo>
                  <a:pt x="14287" y="235744"/>
                </a:lnTo>
                <a:lnTo>
                  <a:pt x="50006" y="257175"/>
                </a:lnTo>
                <a:lnTo>
                  <a:pt x="64294" y="242888"/>
                </a:lnTo>
                <a:lnTo>
                  <a:pt x="83344" y="247650"/>
                </a:lnTo>
                <a:lnTo>
                  <a:pt x="107156" y="238125"/>
                </a:lnTo>
                <a:lnTo>
                  <a:pt x="114300" y="242888"/>
                </a:lnTo>
                <a:lnTo>
                  <a:pt x="126206" y="230982"/>
                </a:lnTo>
                <a:lnTo>
                  <a:pt x="166687" y="230982"/>
                </a:lnTo>
                <a:lnTo>
                  <a:pt x="238125" y="216694"/>
                </a:lnTo>
                <a:lnTo>
                  <a:pt x="252412" y="173832"/>
                </a:lnTo>
                <a:lnTo>
                  <a:pt x="219075" y="159544"/>
                </a:lnTo>
                <a:lnTo>
                  <a:pt x="202406" y="150019"/>
                </a:lnTo>
                <a:lnTo>
                  <a:pt x="202406" y="135732"/>
                </a:lnTo>
                <a:lnTo>
                  <a:pt x="202406" y="114300"/>
                </a:lnTo>
                <a:lnTo>
                  <a:pt x="216694" y="102394"/>
                </a:lnTo>
                <a:lnTo>
                  <a:pt x="228600" y="80963"/>
                </a:lnTo>
                <a:lnTo>
                  <a:pt x="228600" y="42863"/>
                </a:lnTo>
                <a:lnTo>
                  <a:pt x="209550" y="30957"/>
                </a:lnTo>
                <a:lnTo>
                  <a:pt x="185737" y="9525"/>
                </a:lnTo>
                <a:lnTo>
                  <a:pt x="166687" y="0"/>
                </a:lnTo>
                <a:lnTo>
                  <a:pt x="142875" y="4763"/>
                </a:lnTo>
                <a:lnTo>
                  <a:pt x="109537" y="26194"/>
                </a:lnTo>
                <a:lnTo>
                  <a:pt x="88106" y="33338"/>
                </a:lnTo>
                <a:lnTo>
                  <a:pt x="73819" y="54769"/>
                </a:lnTo>
                <a:lnTo>
                  <a:pt x="35719" y="90488"/>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4775929" y="5425474"/>
            <a:ext cx="202871" cy="147637"/>
          </a:xfrm>
          <a:custGeom>
            <a:avLst/>
            <a:gdLst>
              <a:gd name="connsiteX0" fmla="*/ 9784 w 202871"/>
              <a:gd name="connsiteY0" fmla="*/ 111918 h 147637"/>
              <a:gd name="connsiteX1" fmla="*/ 9784 w 202871"/>
              <a:gd name="connsiteY1" fmla="*/ 111918 h 147637"/>
              <a:gd name="connsiteX2" fmla="*/ 33597 w 202871"/>
              <a:gd name="connsiteY2" fmla="*/ 140493 h 147637"/>
              <a:gd name="connsiteX3" fmla="*/ 40740 w 202871"/>
              <a:gd name="connsiteY3" fmla="*/ 142875 h 147637"/>
              <a:gd name="connsiteX4" fmla="*/ 64553 w 202871"/>
              <a:gd name="connsiteY4" fmla="*/ 140493 h 147637"/>
              <a:gd name="connsiteX5" fmla="*/ 71697 w 202871"/>
              <a:gd name="connsiteY5" fmla="*/ 138112 h 147637"/>
              <a:gd name="connsiteX6" fmla="*/ 78840 w 202871"/>
              <a:gd name="connsiteY6" fmla="*/ 130968 h 147637"/>
              <a:gd name="connsiteX7" fmla="*/ 95509 w 202871"/>
              <a:gd name="connsiteY7" fmla="*/ 138112 h 147637"/>
              <a:gd name="connsiteX8" fmla="*/ 105034 w 202871"/>
              <a:gd name="connsiteY8" fmla="*/ 147637 h 147637"/>
              <a:gd name="connsiteX9" fmla="*/ 133609 w 202871"/>
              <a:gd name="connsiteY9" fmla="*/ 142875 h 147637"/>
              <a:gd name="connsiteX10" fmla="*/ 147897 w 202871"/>
              <a:gd name="connsiteY10" fmla="*/ 130968 h 147637"/>
              <a:gd name="connsiteX11" fmla="*/ 155040 w 202871"/>
              <a:gd name="connsiteY11" fmla="*/ 128587 h 147637"/>
              <a:gd name="connsiteX12" fmla="*/ 166947 w 202871"/>
              <a:gd name="connsiteY12" fmla="*/ 114300 h 147637"/>
              <a:gd name="connsiteX13" fmla="*/ 183615 w 202871"/>
              <a:gd name="connsiteY13" fmla="*/ 100012 h 147637"/>
              <a:gd name="connsiteX14" fmla="*/ 197903 w 202871"/>
              <a:gd name="connsiteY14" fmla="*/ 85725 h 147637"/>
              <a:gd name="connsiteX15" fmla="*/ 202665 w 202871"/>
              <a:gd name="connsiteY15" fmla="*/ 76200 h 147637"/>
              <a:gd name="connsiteX16" fmla="*/ 193140 w 202871"/>
              <a:gd name="connsiteY16" fmla="*/ 57150 h 147637"/>
              <a:gd name="connsiteX17" fmla="*/ 188378 w 202871"/>
              <a:gd name="connsiteY17" fmla="*/ 47625 h 147637"/>
              <a:gd name="connsiteX18" fmla="*/ 183615 w 202871"/>
              <a:gd name="connsiteY18" fmla="*/ 33337 h 147637"/>
              <a:gd name="connsiteX19" fmla="*/ 181234 w 202871"/>
              <a:gd name="connsiteY19" fmla="*/ 9525 h 147637"/>
              <a:gd name="connsiteX20" fmla="*/ 174090 w 202871"/>
              <a:gd name="connsiteY20" fmla="*/ 7143 h 147637"/>
              <a:gd name="connsiteX21" fmla="*/ 164565 w 202871"/>
              <a:gd name="connsiteY21" fmla="*/ 4762 h 147637"/>
              <a:gd name="connsiteX22" fmla="*/ 140753 w 202871"/>
              <a:gd name="connsiteY22" fmla="*/ 2381 h 147637"/>
              <a:gd name="connsiteX23" fmla="*/ 126465 w 202871"/>
              <a:gd name="connsiteY23" fmla="*/ 0 h 147637"/>
              <a:gd name="connsiteX24" fmla="*/ 78840 w 202871"/>
              <a:gd name="connsiteY24" fmla="*/ 2381 h 147637"/>
              <a:gd name="connsiteX25" fmla="*/ 76459 w 202871"/>
              <a:gd name="connsiteY25" fmla="*/ 9525 h 147637"/>
              <a:gd name="connsiteX26" fmla="*/ 59790 w 202871"/>
              <a:gd name="connsiteY26" fmla="*/ 19050 h 147637"/>
              <a:gd name="connsiteX27" fmla="*/ 7403 w 202871"/>
              <a:gd name="connsiteY27" fmla="*/ 21431 h 147637"/>
              <a:gd name="connsiteX28" fmla="*/ 2640 w 202871"/>
              <a:gd name="connsiteY28" fmla="*/ 28575 h 147637"/>
              <a:gd name="connsiteX29" fmla="*/ 2640 w 202871"/>
              <a:gd name="connsiteY29" fmla="*/ 66675 h 147637"/>
              <a:gd name="connsiteX30" fmla="*/ 5022 w 202871"/>
              <a:gd name="connsiteY30" fmla="*/ 73818 h 147637"/>
              <a:gd name="connsiteX31" fmla="*/ 9784 w 202871"/>
              <a:gd name="connsiteY31" fmla="*/ 80962 h 147637"/>
              <a:gd name="connsiteX32" fmla="*/ 12165 w 202871"/>
              <a:gd name="connsiteY32" fmla="*/ 95250 h 147637"/>
              <a:gd name="connsiteX33" fmla="*/ 14547 w 202871"/>
              <a:gd name="connsiteY33" fmla="*/ 107156 h 147637"/>
              <a:gd name="connsiteX34" fmla="*/ 9784 w 202871"/>
              <a:gd name="connsiteY34" fmla="*/ 111918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2871" h="147637">
                <a:moveTo>
                  <a:pt x="9784" y="111918"/>
                </a:moveTo>
                <a:lnTo>
                  <a:pt x="9784" y="111918"/>
                </a:lnTo>
                <a:cubicBezTo>
                  <a:pt x="18861" y="124885"/>
                  <a:pt x="21118" y="134253"/>
                  <a:pt x="33597" y="140493"/>
                </a:cubicBezTo>
                <a:cubicBezTo>
                  <a:pt x="35842" y="141616"/>
                  <a:pt x="38359" y="142081"/>
                  <a:pt x="40740" y="142875"/>
                </a:cubicBezTo>
                <a:cubicBezTo>
                  <a:pt x="48678" y="142081"/>
                  <a:pt x="56668" y="141706"/>
                  <a:pt x="64553" y="140493"/>
                </a:cubicBezTo>
                <a:cubicBezTo>
                  <a:pt x="67034" y="140111"/>
                  <a:pt x="69608" y="139504"/>
                  <a:pt x="71697" y="138112"/>
                </a:cubicBezTo>
                <a:cubicBezTo>
                  <a:pt x="74499" y="136244"/>
                  <a:pt x="76459" y="133349"/>
                  <a:pt x="78840" y="130968"/>
                </a:cubicBezTo>
                <a:cubicBezTo>
                  <a:pt x="84558" y="132398"/>
                  <a:pt x="91399" y="132975"/>
                  <a:pt x="95509" y="138112"/>
                </a:cubicBezTo>
                <a:cubicBezTo>
                  <a:pt x="104746" y="149658"/>
                  <a:pt x="89447" y="142442"/>
                  <a:pt x="105034" y="147637"/>
                </a:cubicBezTo>
                <a:cubicBezTo>
                  <a:pt x="111820" y="146883"/>
                  <a:pt x="125632" y="146864"/>
                  <a:pt x="133609" y="142875"/>
                </a:cubicBezTo>
                <a:cubicBezTo>
                  <a:pt x="149187" y="135086"/>
                  <a:pt x="132102" y="141498"/>
                  <a:pt x="147897" y="130968"/>
                </a:cubicBezTo>
                <a:cubicBezTo>
                  <a:pt x="149985" y="129576"/>
                  <a:pt x="152659" y="129381"/>
                  <a:pt x="155040" y="128587"/>
                </a:cubicBezTo>
                <a:cubicBezTo>
                  <a:pt x="175902" y="107725"/>
                  <a:pt x="150378" y="134183"/>
                  <a:pt x="166947" y="114300"/>
                </a:cubicBezTo>
                <a:cubicBezTo>
                  <a:pt x="175451" y="104096"/>
                  <a:pt x="173100" y="109475"/>
                  <a:pt x="183615" y="100012"/>
                </a:cubicBezTo>
                <a:cubicBezTo>
                  <a:pt x="188621" y="95506"/>
                  <a:pt x="197903" y="85725"/>
                  <a:pt x="197903" y="85725"/>
                </a:cubicBezTo>
                <a:cubicBezTo>
                  <a:pt x="199490" y="82550"/>
                  <a:pt x="202273" y="79728"/>
                  <a:pt x="202665" y="76200"/>
                </a:cubicBezTo>
                <a:cubicBezTo>
                  <a:pt x="203882" y="65248"/>
                  <a:pt x="199604" y="63613"/>
                  <a:pt x="193140" y="57150"/>
                </a:cubicBezTo>
                <a:cubicBezTo>
                  <a:pt x="191553" y="53975"/>
                  <a:pt x="189696" y="50921"/>
                  <a:pt x="188378" y="47625"/>
                </a:cubicBezTo>
                <a:cubicBezTo>
                  <a:pt x="186514" y="42964"/>
                  <a:pt x="183615" y="33337"/>
                  <a:pt x="183615" y="33337"/>
                </a:cubicBezTo>
                <a:cubicBezTo>
                  <a:pt x="182821" y="25400"/>
                  <a:pt x="183960" y="17022"/>
                  <a:pt x="181234" y="9525"/>
                </a:cubicBezTo>
                <a:cubicBezTo>
                  <a:pt x="180376" y="7166"/>
                  <a:pt x="176504" y="7833"/>
                  <a:pt x="174090" y="7143"/>
                </a:cubicBezTo>
                <a:cubicBezTo>
                  <a:pt x="170943" y="6244"/>
                  <a:pt x="167805" y="5225"/>
                  <a:pt x="164565" y="4762"/>
                </a:cubicBezTo>
                <a:cubicBezTo>
                  <a:pt x="156668" y="3634"/>
                  <a:pt x="148668" y="3370"/>
                  <a:pt x="140753" y="2381"/>
                </a:cubicBezTo>
                <a:cubicBezTo>
                  <a:pt x="135962" y="1782"/>
                  <a:pt x="131228" y="794"/>
                  <a:pt x="126465" y="0"/>
                </a:cubicBezTo>
                <a:cubicBezTo>
                  <a:pt x="110590" y="794"/>
                  <a:pt x="94454" y="-593"/>
                  <a:pt x="78840" y="2381"/>
                </a:cubicBezTo>
                <a:cubicBezTo>
                  <a:pt x="76374" y="2851"/>
                  <a:pt x="78066" y="7597"/>
                  <a:pt x="76459" y="9525"/>
                </a:cubicBezTo>
                <a:cubicBezTo>
                  <a:pt x="73463" y="13120"/>
                  <a:pt x="65299" y="18609"/>
                  <a:pt x="59790" y="19050"/>
                </a:cubicBezTo>
                <a:cubicBezTo>
                  <a:pt x="42365" y="20444"/>
                  <a:pt x="24865" y="20637"/>
                  <a:pt x="7403" y="21431"/>
                </a:cubicBezTo>
                <a:cubicBezTo>
                  <a:pt x="5815" y="23812"/>
                  <a:pt x="3767" y="25944"/>
                  <a:pt x="2640" y="28575"/>
                </a:cubicBezTo>
                <a:cubicBezTo>
                  <a:pt x="-2440" y="40428"/>
                  <a:pt x="1099" y="55122"/>
                  <a:pt x="2640" y="66675"/>
                </a:cubicBezTo>
                <a:cubicBezTo>
                  <a:pt x="2972" y="69163"/>
                  <a:pt x="3899" y="71573"/>
                  <a:pt x="5022" y="73818"/>
                </a:cubicBezTo>
                <a:cubicBezTo>
                  <a:pt x="6302" y="76378"/>
                  <a:pt x="8197" y="78581"/>
                  <a:pt x="9784" y="80962"/>
                </a:cubicBezTo>
                <a:cubicBezTo>
                  <a:pt x="10578" y="85725"/>
                  <a:pt x="11301" y="90500"/>
                  <a:pt x="12165" y="95250"/>
                </a:cubicBezTo>
                <a:cubicBezTo>
                  <a:pt x="12889" y="99232"/>
                  <a:pt x="14045" y="103140"/>
                  <a:pt x="14547" y="107156"/>
                </a:cubicBezTo>
                <a:cubicBezTo>
                  <a:pt x="14842" y="109519"/>
                  <a:pt x="10578" y="111124"/>
                  <a:pt x="9784" y="111918"/>
                </a:cubicBez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909538" y="5189730"/>
            <a:ext cx="454819" cy="316706"/>
          </a:xfrm>
          <a:custGeom>
            <a:avLst/>
            <a:gdLst>
              <a:gd name="connsiteX0" fmla="*/ 30956 w 454819"/>
              <a:gd name="connsiteY0" fmla="*/ 71437 h 316706"/>
              <a:gd name="connsiteX1" fmla="*/ 0 w 454819"/>
              <a:gd name="connsiteY1" fmla="*/ 135731 h 316706"/>
              <a:gd name="connsiteX2" fmla="*/ 4763 w 454819"/>
              <a:gd name="connsiteY2" fmla="*/ 173831 h 316706"/>
              <a:gd name="connsiteX3" fmla="*/ 59531 w 454819"/>
              <a:gd name="connsiteY3" fmla="*/ 200025 h 316706"/>
              <a:gd name="connsiteX4" fmla="*/ 38100 w 454819"/>
              <a:gd name="connsiteY4" fmla="*/ 245269 h 316706"/>
              <a:gd name="connsiteX5" fmla="*/ 45244 w 454819"/>
              <a:gd name="connsiteY5" fmla="*/ 278606 h 316706"/>
              <a:gd name="connsiteX6" fmla="*/ 52388 w 454819"/>
              <a:gd name="connsiteY6" fmla="*/ 302419 h 316706"/>
              <a:gd name="connsiteX7" fmla="*/ 61913 w 454819"/>
              <a:gd name="connsiteY7" fmla="*/ 316706 h 316706"/>
              <a:gd name="connsiteX8" fmla="*/ 135731 w 454819"/>
              <a:gd name="connsiteY8" fmla="*/ 292894 h 316706"/>
              <a:gd name="connsiteX9" fmla="*/ 159544 w 454819"/>
              <a:gd name="connsiteY9" fmla="*/ 283369 h 316706"/>
              <a:gd name="connsiteX10" fmla="*/ 195263 w 454819"/>
              <a:gd name="connsiteY10" fmla="*/ 276225 h 316706"/>
              <a:gd name="connsiteX11" fmla="*/ 207169 w 454819"/>
              <a:gd name="connsiteY11" fmla="*/ 247650 h 316706"/>
              <a:gd name="connsiteX12" fmla="*/ 197644 w 454819"/>
              <a:gd name="connsiteY12" fmla="*/ 219075 h 316706"/>
              <a:gd name="connsiteX13" fmla="*/ 307181 w 454819"/>
              <a:gd name="connsiteY13" fmla="*/ 200025 h 316706"/>
              <a:gd name="connsiteX14" fmla="*/ 311944 w 454819"/>
              <a:gd name="connsiteY14" fmla="*/ 180975 h 316706"/>
              <a:gd name="connsiteX15" fmla="*/ 376238 w 454819"/>
              <a:gd name="connsiteY15" fmla="*/ 133350 h 316706"/>
              <a:gd name="connsiteX16" fmla="*/ 400050 w 454819"/>
              <a:gd name="connsiteY16" fmla="*/ 123825 h 316706"/>
              <a:gd name="connsiteX17" fmla="*/ 431006 w 454819"/>
              <a:gd name="connsiteY17" fmla="*/ 116681 h 316706"/>
              <a:gd name="connsiteX18" fmla="*/ 438150 w 454819"/>
              <a:gd name="connsiteY18" fmla="*/ 92869 h 316706"/>
              <a:gd name="connsiteX19" fmla="*/ 454819 w 454819"/>
              <a:gd name="connsiteY19" fmla="*/ 61912 h 316706"/>
              <a:gd name="connsiteX20" fmla="*/ 445294 w 454819"/>
              <a:gd name="connsiteY20" fmla="*/ 42862 h 316706"/>
              <a:gd name="connsiteX21" fmla="*/ 402431 w 454819"/>
              <a:gd name="connsiteY21" fmla="*/ 26194 h 316706"/>
              <a:gd name="connsiteX22" fmla="*/ 395288 w 454819"/>
              <a:gd name="connsiteY22" fmla="*/ 11906 h 316706"/>
              <a:gd name="connsiteX23" fmla="*/ 369094 w 454819"/>
              <a:gd name="connsiteY23" fmla="*/ 0 h 316706"/>
              <a:gd name="connsiteX24" fmla="*/ 350044 w 454819"/>
              <a:gd name="connsiteY24" fmla="*/ 14287 h 316706"/>
              <a:gd name="connsiteX25" fmla="*/ 266700 w 454819"/>
              <a:gd name="connsiteY25" fmla="*/ 16669 h 316706"/>
              <a:gd name="connsiteX26" fmla="*/ 266700 w 454819"/>
              <a:gd name="connsiteY26" fmla="*/ 16669 h 316706"/>
              <a:gd name="connsiteX27" fmla="*/ 273844 w 454819"/>
              <a:gd name="connsiteY27" fmla="*/ 45244 h 316706"/>
              <a:gd name="connsiteX28" fmla="*/ 252413 w 454819"/>
              <a:gd name="connsiteY28" fmla="*/ 80962 h 316706"/>
              <a:gd name="connsiteX29" fmla="*/ 216694 w 454819"/>
              <a:gd name="connsiteY29" fmla="*/ 97631 h 316706"/>
              <a:gd name="connsiteX30" fmla="*/ 192881 w 454819"/>
              <a:gd name="connsiteY30" fmla="*/ 104775 h 316706"/>
              <a:gd name="connsiteX31" fmla="*/ 180975 w 454819"/>
              <a:gd name="connsiteY31" fmla="*/ 85725 h 316706"/>
              <a:gd name="connsiteX32" fmla="*/ 171450 w 454819"/>
              <a:gd name="connsiteY32" fmla="*/ 76200 h 316706"/>
              <a:gd name="connsiteX33" fmla="*/ 100013 w 454819"/>
              <a:gd name="connsiteY33" fmla="*/ 73819 h 316706"/>
              <a:gd name="connsiteX34" fmla="*/ 76200 w 454819"/>
              <a:gd name="connsiteY34" fmla="*/ 95250 h 316706"/>
              <a:gd name="connsiteX35" fmla="*/ 30956 w 454819"/>
              <a:gd name="connsiteY35" fmla="*/ 71437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4819" h="316706">
                <a:moveTo>
                  <a:pt x="30956" y="71437"/>
                </a:moveTo>
                <a:lnTo>
                  <a:pt x="0" y="135731"/>
                </a:lnTo>
                <a:lnTo>
                  <a:pt x="4763" y="173831"/>
                </a:lnTo>
                <a:lnTo>
                  <a:pt x="59531" y="200025"/>
                </a:lnTo>
                <a:lnTo>
                  <a:pt x="38100" y="245269"/>
                </a:lnTo>
                <a:lnTo>
                  <a:pt x="45244" y="278606"/>
                </a:lnTo>
                <a:lnTo>
                  <a:pt x="52388" y="302419"/>
                </a:lnTo>
                <a:lnTo>
                  <a:pt x="61913" y="316706"/>
                </a:lnTo>
                <a:lnTo>
                  <a:pt x="135731" y="292894"/>
                </a:lnTo>
                <a:lnTo>
                  <a:pt x="159544" y="283369"/>
                </a:lnTo>
                <a:lnTo>
                  <a:pt x="195263" y="276225"/>
                </a:lnTo>
                <a:lnTo>
                  <a:pt x="207169" y="247650"/>
                </a:lnTo>
                <a:lnTo>
                  <a:pt x="197644" y="219075"/>
                </a:lnTo>
                <a:lnTo>
                  <a:pt x="307181" y="200025"/>
                </a:lnTo>
                <a:lnTo>
                  <a:pt x="311944" y="180975"/>
                </a:lnTo>
                <a:lnTo>
                  <a:pt x="376238" y="133350"/>
                </a:lnTo>
                <a:lnTo>
                  <a:pt x="400050" y="123825"/>
                </a:lnTo>
                <a:lnTo>
                  <a:pt x="431006" y="116681"/>
                </a:lnTo>
                <a:lnTo>
                  <a:pt x="438150" y="92869"/>
                </a:lnTo>
                <a:lnTo>
                  <a:pt x="454819" y="61912"/>
                </a:lnTo>
                <a:lnTo>
                  <a:pt x="445294" y="42862"/>
                </a:lnTo>
                <a:lnTo>
                  <a:pt x="402431" y="26194"/>
                </a:lnTo>
                <a:lnTo>
                  <a:pt x="395288" y="11906"/>
                </a:lnTo>
                <a:lnTo>
                  <a:pt x="369094" y="0"/>
                </a:lnTo>
                <a:lnTo>
                  <a:pt x="350044" y="14287"/>
                </a:lnTo>
                <a:lnTo>
                  <a:pt x="266700" y="16669"/>
                </a:lnTo>
                <a:lnTo>
                  <a:pt x="266700" y="16669"/>
                </a:lnTo>
                <a:lnTo>
                  <a:pt x="273844" y="45244"/>
                </a:lnTo>
                <a:lnTo>
                  <a:pt x="252413" y="80962"/>
                </a:lnTo>
                <a:lnTo>
                  <a:pt x="216694" y="97631"/>
                </a:lnTo>
                <a:lnTo>
                  <a:pt x="192881" y="104775"/>
                </a:lnTo>
                <a:lnTo>
                  <a:pt x="180975" y="85725"/>
                </a:lnTo>
                <a:lnTo>
                  <a:pt x="171450" y="76200"/>
                </a:lnTo>
                <a:lnTo>
                  <a:pt x="100013" y="73819"/>
                </a:lnTo>
                <a:lnTo>
                  <a:pt x="76200" y="95250"/>
                </a:lnTo>
                <a:lnTo>
                  <a:pt x="30956" y="71437"/>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4816669" y="4587274"/>
            <a:ext cx="581025" cy="554831"/>
          </a:xfrm>
          <a:custGeom>
            <a:avLst/>
            <a:gdLst>
              <a:gd name="connsiteX0" fmla="*/ 0 w 581025"/>
              <a:gd name="connsiteY0" fmla="*/ 361950 h 554831"/>
              <a:gd name="connsiteX1" fmla="*/ 4763 w 581025"/>
              <a:gd name="connsiteY1" fmla="*/ 452437 h 554831"/>
              <a:gd name="connsiteX2" fmla="*/ 80963 w 581025"/>
              <a:gd name="connsiteY2" fmla="*/ 523875 h 554831"/>
              <a:gd name="connsiteX3" fmla="*/ 59532 w 581025"/>
              <a:gd name="connsiteY3" fmla="*/ 552450 h 554831"/>
              <a:gd name="connsiteX4" fmla="*/ 104775 w 581025"/>
              <a:gd name="connsiteY4" fmla="*/ 554831 h 554831"/>
              <a:gd name="connsiteX5" fmla="*/ 169069 w 581025"/>
              <a:gd name="connsiteY5" fmla="*/ 511968 h 554831"/>
              <a:gd name="connsiteX6" fmla="*/ 228600 w 581025"/>
              <a:gd name="connsiteY6" fmla="*/ 533400 h 554831"/>
              <a:gd name="connsiteX7" fmla="*/ 271463 w 581025"/>
              <a:gd name="connsiteY7" fmla="*/ 542925 h 554831"/>
              <a:gd name="connsiteX8" fmla="*/ 300038 w 581025"/>
              <a:gd name="connsiteY8" fmla="*/ 516731 h 554831"/>
              <a:gd name="connsiteX9" fmla="*/ 290513 w 581025"/>
              <a:gd name="connsiteY9" fmla="*/ 459581 h 554831"/>
              <a:gd name="connsiteX10" fmla="*/ 278607 w 581025"/>
              <a:gd name="connsiteY10" fmla="*/ 431006 h 554831"/>
              <a:gd name="connsiteX11" fmla="*/ 309563 w 581025"/>
              <a:gd name="connsiteY11" fmla="*/ 409575 h 554831"/>
              <a:gd name="connsiteX12" fmla="*/ 340519 w 581025"/>
              <a:gd name="connsiteY12" fmla="*/ 402431 h 554831"/>
              <a:gd name="connsiteX13" fmla="*/ 369094 w 581025"/>
              <a:gd name="connsiteY13" fmla="*/ 395287 h 554831"/>
              <a:gd name="connsiteX14" fmla="*/ 366713 w 581025"/>
              <a:gd name="connsiteY14" fmla="*/ 354806 h 554831"/>
              <a:gd name="connsiteX15" fmla="*/ 402432 w 581025"/>
              <a:gd name="connsiteY15" fmla="*/ 335756 h 554831"/>
              <a:gd name="connsiteX16" fmla="*/ 426244 w 581025"/>
              <a:gd name="connsiteY16" fmla="*/ 338137 h 554831"/>
              <a:gd name="connsiteX17" fmla="*/ 473869 w 581025"/>
              <a:gd name="connsiteY17" fmla="*/ 385762 h 554831"/>
              <a:gd name="connsiteX18" fmla="*/ 492919 w 581025"/>
              <a:gd name="connsiteY18" fmla="*/ 321468 h 554831"/>
              <a:gd name="connsiteX19" fmla="*/ 502444 w 581025"/>
              <a:gd name="connsiteY19" fmla="*/ 316706 h 554831"/>
              <a:gd name="connsiteX20" fmla="*/ 542925 w 581025"/>
              <a:gd name="connsiteY20" fmla="*/ 316706 h 554831"/>
              <a:gd name="connsiteX21" fmla="*/ 547688 w 581025"/>
              <a:gd name="connsiteY21" fmla="*/ 252412 h 554831"/>
              <a:gd name="connsiteX22" fmla="*/ 581025 w 581025"/>
              <a:gd name="connsiteY22" fmla="*/ 240506 h 554831"/>
              <a:gd name="connsiteX23" fmla="*/ 573882 w 581025"/>
              <a:gd name="connsiteY23" fmla="*/ 219075 h 554831"/>
              <a:gd name="connsiteX24" fmla="*/ 502444 w 581025"/>
              <a:gd name="connsiteY24" fmla="*/ 178593 h 554831"/>
              <a:gd name="connsiteX25" fmla="*/ 442913 w 581025"/>
              <a:gd name="connsiteY25" fmla="*/ 140493 h 554831"/>
              <a:gd name="connsiteX26" fmla="*/ 409575 w 581025"/>
              <a:gd name="connsiteY26" fmla="*/ 97631 h 554831"/>
              <a:gd name="connsiteX27" fmla="*/ 402432 w 581025"/>
              <a:gd name="connsiteY27" fmla="*/ 52387 h 554831"/>
              <a:gd name="connsiteX28" fmla="*/ 361950 w 581025"/>
              <a:gd name="connsiteY28" fmla="*/ 47625 h 554831"/>
              <a:gd name="connsiteX29" fmla="*/ 340519 w 581025"/>
              <a:gd name="connsiteY29" fmla="*/ 7143 h 554831"/>
              <a:gd name="connsiteX30" fmla="*/ 304800 w 581025"/>
              <a:gd name="connsiteY30" fmla="*/ 0 h 554831"/>
              <a:gd name="connsiteX31" fmla="*/ 247650 w 581025"/>
              <a:gd name="connsiteY31" fmla="*/ 11906 h 554831"/>
              <a:gd name="connsiteX32" fmla="*/ 202407 w 581025"/>
              <a:gd name="connsiteY32" fmla="*/ 19050 h 554831"/>
              <a:gd name="connsiteX33" fmla="*/ 154782 w 581025"/>
              <a:gd name="connsiteY33" fmla="*/ 21431 h 554831"/>
              <a:gd name="connsiteX34" fmla="*/ 126207 w 581025"/>
              <a:gd name="connsiteY34" fmla="*/ 11906 h 554831"/>
              <a:gd name="connsiteX35" fmla="*/ 121444 w 581025"/>
              <a:gd name="connsiteY35" fmla="*/ 11906 h 554831"/>
              <a:gd name="connsiteX36" fmla="*/ 114300 w 581025"/>
              <a:gd name="connsiteY36" fmla="*/ 71437 h 554831"/>
              <a:gd name="connsiteX37" fmla="*/ 76200 w 581025"/>
              <a:gd name="connsiteY37" fmla="*/ 111918 h 554831"/>
              <a:gd name="connsiteX38" fmla="*/ 73819 w 581025"/>
              <a:gd name="connsiteY38" fmla="*/ 142875 h 554831"/>
              <a:gd name="connsiteX39" fmla="*/ 66675 w 581025"/>
              <a:gd name="connsiteY39" fmla="*/ 192881 h 554831"/>
              <a:gd name="connsiteX40" fmla="*/ 109538 w 581025"/>
              <a:gd name="connsiteY40" fmla="*/ 240506 h 554831"/>
              <a:gd name="connsiteX41" fmla="*/ 111919 w 581025"/>
              <a:gd name="connsiteY41" fmla="*/ 290512 h 554831"/>
              <a:gd name="connsiteX42" fmla="*/ 104775 w 581025"/>
              <a:gd name="connsiteY42" fmla="*/ 338137 h 554831"/>
              <a:gd name="connsiteX43" fmla="*/ 71438 w 581025"/>
              <a:gd name="connsiteY43" fmla="*/ 378618 h 554831"/>
              <a:gd name="connsiteX44" fmla="*/ 0 w 581025"/>
              <a:gd name="connsiteY44" fmla="*/ 361950 h 55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1025" h="554831">
                <a:moveTo>
                  <a:pt x="0" y="361950"/>
                </a:moveTo>
                <a:lnTo>
                  <a:pt x="4763" y="452437"/>
                </a:lnTo>
                <a:lnTo>
                  <a:pt x="80963" y="523875"/>
                </a:lnTo>
                <a:lnTo>
                  <a:pt x="59532" y="552450"/>
                </a:lnTo>
                <a:lnTo>
                  <a:pt x="104775" y="554831"/>
                </a:lnTo>
                <a:lnTo>
                  <a:pt x="169069" y="511968"/>
                </a:lnTo>
                <a:lnTo>
                  <a:pt x="228600" y="533400"/>
                </a:lnTo>
                <a:lnTo>
                  <a:pt x="271463" y="542925"/>
                </a:lnTo>
                <a:lnTo>
                  <a:pt x="300038" y="516731"/>
                </a:lnTo>
                <a:lnTo>
                  <a:pt x="290513" y="459581"/>
                </a:lnTo>
                <a:lnTo>
                  <a:pt x="278607" y="431006"/>
                </a:lnTo>
                <a:lnTo>
                  <a:pt x="309563" y="409575"/>
                </a:lnTo>
                <a:lnTo>
                  <a:pt x="340519" y="402431"/>
                </a:lnTo>
                <a:lnTo>
                  <a:pt x="369094" y="395287"/>
                </a:lnTo>
                <a:lnTo>
                  <a:pt x="366713" y="354806"/>
                </a:lnTo>
                <a:lnTo>
                  <a:pt x="402432" y="335756"/>
                </a:lnTo>
                <a:lnTo>
                  <a:pt x="426244" y="338137"/>
                </a:lnTo>
                <a:lnTo>
                  <a:pt x="473869" y="385762"/>
                </a:lnTo>
                <a:lnTo>
                  <a:pt x="492919" y="321468"/>
                </a:lnTo>
                <a:lnTo>
                  <a:pt x="502444" y="316706"/>
                </a:lnTo>
                <a:lnTo>
                  <a:pt x="542925" y="316706"/>
                </a:lnTo>
                <a:lnTo>
                  <a:pt x="547688" y="252412"/>
                </a:lnTo>
                <a:lnTo>
                  <a:pt x="581025" y="240506"/>
                </a:lnTo>
                <a:lnTo>
                  <a:pt x="573882" y="219075"/>
                </a:lnTo>
                <a:lnTo>
                  <a:pt x="502444" y="178593"/>
                </a:lnTo>
                <a:lnTo>
                  <a:pt x="442913" y="140493"/>
                </a:lnTo>
                <a:lnTo>
                  <a:pt x="409575" y="97631"/>
                </a:lnTo>
                <a:lnTo>
                  <a:pt x="402432" y="52387"/>
                </a:lnTo>
                <a:lnTo>
                  <a:pt x="361950" y="47625"/>
                </a:lnTo>
                <a:lnTo>
                  <a:pt x="340519" y="7143"/>
                </a:lnTo>
                <a:lnTo>
                  <a:pt x="304800" y="0"/>
                </a:lnTo>
                <a:lnTo>
                  <a:pt x="247650" y="11906"/>
                </a:lnTo>
                <a:lnTo>
                  <a:pt x="202407" y="19050"/>
                </a:lnTo>
                <a:lnTo>
                  <a:pt x="154782" y="21431"/>
                </a:lnTo>
                <a:lnTo>
                  <a:pt x="126207" y="11906"/>
                </a:lnTo>
                <a:lnTo>
                  <a:pt x="121444" y="11906"/>
                </a:lnTo>
                <a:lnTo>
                  <a:pt x="114300" y="71437"/>
                </a:lnTo>
                <a:lnTo>
                  <a:pt x="76200" y="111918"/>
                </a:lnTo>
                <a:lnTo>
                  <a:pt x="73819" y="142875"/>
                </a:lnTo>
                <a:lnTo>
                  <a:pt x="66675" y="192881"/>
                </a:lnTo>
                <a:lnTo>
                  <a:pt x="109538" y="240506"/>
                </a:lnTo>
                <a:lnTo>
                  <a:pt x="111919" y="290512"/>
                </a:lnTo>
                <a:lnTo>
                  <a:pt x="104775" y="338137"/>
                </a:lnTo>
                <a:lnTo>
                  <a:pt x="71438" y="378618"/>
                </a:lnTo>
                <a:lnTo>
                  <a:pt x="0" y="36195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4871438" y="4927792"/>
            <a:ext cx="445294" cy="364332"/>
          </a:xfrm>
          <a:custGeom>
            <a:avLst/>
            <a:gdLst>
              <a:gd name="connsiteX0" fmla="*/ 2381 w 445294"/>
              <a:gd name="connsiteY0" fmla="*/ 219075 h 364332"/>
              <a:gd name="connsiteX1" fmla="*/ 52388 w 445294"/>
              <a:gd name="connsiteY1" fmla="*/ 219075 h 364332"/>
              <a:gd name="connsiteX2" fmla="*/ 114300 w 445294"/>
              <a:gd name="connsiteY2" fmla="*/ 173832 h 364332"/>
              <a:gd name="connsiteX3" fmla="*/ 216694 w 445294"/>
              <a:gd name="connsiteY3" fmla="*/ 204788 h 364332"/>
              <a:gd name="connsiteX4" fmla="*/ 250031 w 445294"/>
              <a:gd name="connsiteY4" fmla="*/ 176213 h 364332"/>
              <a:gd name="connsiteX5" fmla="*/ 226219 w 445294"/>
              <a:gd name="connsiteY5" fmla="*/ 92869 h 364332"/>
              <a:gd name="connsiteX6" fmla="*/ 257175 w 445294"/>
              <a:gd name="connsiteY6" fmla="*/ 66675 h 364332"/>
              <a:gd name="connsiteX7" fmla="*/ 321469 w 445294"/>
              <a:gd name="connsiteY7" fmla="*/ 52388 h 364332"/>
              <a:gd name="connsiteX8" fmla="*/ 314325 w 445294"/>
              <a:gd name="connsiteY8" fmla="*/ 16669 h 364332"/>
              <a:gd name="connsiteX9" fmla="*/ 352425 w 445294"/>
              <a:gd name="connsiteY9" fmla="*/ 0 h 364332"/>
              <a:gd name="connsiteX10" fmla="*/ 388144 w 445294"/>
              <a:gd name="connsiteY10" fmla="*/ 2382 h 364332"/>
              <a:gd name="connsiteX11" fmla="*/ 423863 w 445294"/>
              <a:gd name="connsiteY11" fmla="*/ 45244 h 364332"/>
              <a:gd name="connsiteX12" fmla="*/ 445294 w 445294"/>
              <a:gd name="connsiteY12" fmla="*/ 69057 h 364332"/>
              <a:gd name="connsiteX13" fmla="*/ 431006 w 445294"/>
              <a:gd name="connsiteY13" fmla="*/ 121444 h 364332"/>
              <a:gd name="connsiteX14" fmla="*/ 435769 w 445294"/>
              <a:gd name="connsiteY14" fmla="*/ 180975 h 364332"/>
              <a:gd name="connsiteX15" fmla="*/ 445294 w 445294"/>
              <a:gd name="connsiteY15" fmla="*/ 228600 h 364332"/>
              <a:gd name="connsiteX16" fmla="*/ 404813 w 445294"/>
              <a:gd name="connsiteY16" fmla="*/ 235744 h 364332"/>
              <a:gd name="connsiteX17" fmla="*/ 397669 w 445294"/>
              <a:gd name="connsiteY17" fmla="*/ 261938 h 364332"/>
              <a:gd name="connsiteX18" fmla="*/ 376238 w 445294"/>
              <a:gd name="connsiteY18" fmla="*/ 278607 h 364332"/>
              <a:gd name="connsiteX19" fmla="*/ 307181 w 445294"/>
              <a:gd name="connsiteY19" fmla="*/ 280988 h 364332"/>
              <a:gd name="connsiteX20" fmla="*/ 309563 w 445294"/>
              <a:gd name="connsiteY20" fmla="*/ 292894 h 364332"/>
              <a:gd name="connsiteX21" fmla="*/ 307181 w 445294"/>
              <a:gd name="connsiteY21" fmla="*/ 323850 h 364332"/>
              <a:gd name="connsiteX22" fmla="*/ 295275 w 445294"/>
              <a:gd name="connsiteY22" fmla="*/ 350044 h 364332"/>
              <a:gd name="connsiteX23" fmla="*/ 245269 w 445294"/>
              <a:gd name="connsiteY23" fmla="*/ 364332 h 364332"/>
              <a:gd name="connsiteX24" fmla="*/ 228600 w 445294"/>
              <a:gd name="connsiteY24" fmla="*/ 361950 h 364332"/>
              <a:gd name="connsiteX25" fmla="*/ 209550 w 445294"/>
              <a:gd name="connsiteY25" fmla="*/ 338138 h 364332"/>
              <a:gd name="connsiteX26" fmla="*/ 166688 w 445294"/>
              <a:gd name="connsiteY26" fmla="*/ 338138 h 364332"/>
              <a:gd name="connsiteX27" fmla="*/ 135731 w 445294"/>
              <a:gd name="connsiteY27" fmla="*/ 338138 h 364332"/>
              <a:gd name="connsiteX28" fmla="*/ 123825 w 445294"/>
              <a:gd name="connsiteY28" fmla="*/ 352425 h 364332"/>
              <a:gd name="connsiteX29" fmla="*/ 102394 w 445294"/>
              <a:gd name="connsiteY29" fmla="*/ 354807 h 364332"/>
              <a:gd name="connsiteX30" fmla="*/ 64294 w 445294"/>
              <a:gd name="connsiteY30" fmla="*/ 335757 h 364332"/>
              <a:gd name="connsiteX31" fmla="*/ 38100 w 445294"/>
              <a:gd name="connsiteY31" fmla="*/ 316707 h 364332"/>
              <a:gd name="connsiteX32" fmla="*/ 21431 w 445294"/>
              <a:gd name="connsiteY32" fmla="*/ 290513 h 364332"/>
              <a:gd name="connsiteX33" fmla="*/ 0 w 445294"/>
              <a:gd name="connsiteY33" fmla="*/ 273844 h 364332"/>
              <a:gd name="connsiteX34" fmla="*/ 2381 w 445294"/>
              <a:gd name="connsiteY34" fmla="*/ 219075 h 36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5294" h="364332">
                <a:moveTo>
                  <a:pt x="2381" y="219075"/>
                </a:moveTo>
                <a:lnTo>
                  <a:pt x="52388" y="219075"/>
                </a:lnTo>
                <a:lnTo>
                  <a:pt x="114300" y="173832"/>
                </a:lnTo>
                <a:lnTo>
                  <a:pt x="216694" y="204788"/>
                </a:lnTo>
                <a:lnTo>
                  <a:pt x="250031" y="176213"/>
                </a:lnTo>
                <a:lnTo>
                  <a:pt x="226219" y="92869"/>
                </a:lnTo>
                <a:lnTo>
                  <a:pt x="257175" y="66675"/>
                </a:lnTo>
                <a:lnTo>
                  <a:pt x="321469" y="52388"/>
                </a:lnTo>
                <a:lnTo>
                  <a:pt x="314325" y="16669"/>
                </a:lnTo>
                <a:lnTo>
                  <a:pt x="352425" y="0"/>
                </a:lnTo>
                <a:lnTo>
                  <a:pt x="388144" y="2382"/>
                </a:lnTo>
                <a:lnTo>
                  <a:pt x="423863" y="45244"/>
                </a:lnTo>
                <a:lnTo>
                  <a:pt x="445294" y="69057"/>
                </a:lnTo>
                <a:lnTo>
                  <a:pt x="431006" y="121444"/>
                </a:lnTo>
                <a:lnTo>
                  <a:pt x="435769" y="180975"/>
                </a:lnTo>
                <a:lnTo>
                  <a:pt x="445294" y="228600"/>
                </a:lnTo>
                <a:lnTo>
                  <a:pt x="404813" y="235744"/>
                </a:lnTo>
                <a:lnTo>
                  <a:pt x="397669" y="261938"/>
                </a:lnTo>
                <a:lnTo>
                  <a:pt x="376238" y="278607"/>
                </a:lnTo>
                <a:lnTo>
                  <a:pt x="307181" y="280988"/>
                </a:lnTo>
                <a:lnTo>
                  <a:pt x="309563" y="292894"/>
                </a:lnTo>
                <a:lnTo>
                  <a:pt x="307181" y="323850"/>
                </a:lnTo>
                <a:lnTo>
                  <a:pt x="295275" y="350044"/>
                </a:lnTo>
                <a:lnTo>
                  <a:pt x="245269" y="364332"/>
                </a:lnTo>
                <a:lnTo>
                  <a:pt x="228600" y="361950"/>
                </a:lnTo>
                <a:lnTo>
                  <a:pt x="209550" y="338138"/>
                </a:lnTo>
                <a:lnTo>
                  <a:pt x="166688" y="338138"/>
                </a:lnTo>
                <a:lnTo>
                  <a:pt x="135731" y="338138"/>
                </a:lnTo>
                <a:lnTo>
                  <a:pt x="123825" y="352425"/>
                </a:lnTo>
                <a:lnTo>
                  <a:pt x="102394" y="354807"/>
                </a:lnTo>
                <a:lnTo>
                  <a:pt x="64294" y="335757"/>
                </a:lnTo>
                <a:lnTo>
                  <a:pt x="38100" y="316707"/>
                </a:lnTo>
                <a:lnTo>
                  <a:pt x="21431" y="290513"/>
                </a:lnTo>
                <a:lnTo>
                  <a:pt x="0" y="273844"/>
                </a:lnTo>
                <a:cubicBezTo>
                  <a:pt x="794" y="255588"/>
                  <a:pt x="1587" y="237331"/>
                  <a:pt x="2381" y="219075"/>
                </a:cubicBez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5292919" y="4765867"/>
            <a:ext cx="247650" cy="314325"/>
          </a:xfrm>
          <a:custGeom>
            <a:avLst/>
            <a:gdLst>
              <a:gd name="connsiteX0" fmla="*/ 23813 w 247650"/>
              <a:gd name="connsiteY0" fmla="*/ 138113 h 314325"/>
              <a:gd name="connsiteX1" fmla="*/ 0 w 247650"/>
              <a:gd name="connsiteY1" fmla="*/ 214313 h 314325"/>
              <a:gd name="connsiteX2" fmla="*/ 40482 w 247650"/>
              <a:gd name="connsiteY2" fmla="*/ 214313 h 314325"/>
              <a:gd name="connsiteX3" fmla="*/ 57150 w 247650"/>
              <a:gd name="connsiteY3" fmla="*/ 238125 h 314325"/>
              <a:gd name="connsiteX4" fmla="*/ 59532 w 247650"/>
              <a:gd name="connsiteY4" fmla="*/ 264319 h 314325"/>
              <a:gd name="connsiteX5" fmla="*/ 88107 w 247650"/>
              <a:gd name="connsiteY5" fmla="*/ 285750 h 314325"/>
              <a:gd name="connsiteX6" fmla="*/ 123825 w 247650"/>
              <a:gd name="connsiteY6" fmla="*/ 295275 h 314325"/>
              <a:gd name="connsiteX7" fmla="*/ 142875 w 247650"/>
              <a:gd name="connsiteY7" fmla="*/ 311944 h 314325"/>
              <a:gd name="connsiteX8" fmla="*/ 178594 w 247650"/>
              <a:gd name="connsiteY8" fmla="*/ 314325 h 314325"/>
              <a:gd name="connsiteX9" fmla="*/ 188119 w 247650"/>
              <a:gd name="connsiteY9" fmla="*/ 266700 h 314325"/>
              <a:gd name="connsiteX10" fmla="*/ 176213 w 247650"/>
              <a:gd name="connsiteY10" fmla="*/ 228600 h 314325"/>
              <a:gd name="connsiteX11" fmla="*/ 173832 w 247650"/>
              <a:gd name="connsiteY11" fmla="*/ 192882 h 314325"/>
              <a:gd name="connsiteX12" fmla="*/ 176213 w 247650"/>
              <a:gd name="connsiteY12" fmla="*/ 152400 h 314325"/>
              <a:gd name="connsiteX13" fmla="*/ 214313 w 247650"/>
              <a:gd name="connsiteY13" fmla="*/ 150019 h 314325"/>
              <a:gd name="connsiteX14" fmla="*/ 169069 w 247650"/>
              <a:gd name="connsiteY14" fmla="*/ 76200 h 314325"/>
              <a:gd name="connsiteX15" fmla="*/ 247650 w 247650"/>
              <a:gd name="connsiteY15" fmla="*/ 2382 h 314325"/>
              <a:gd name="connsiteX16" fmla="*/ 247650 w 247650"/>
              <a:gd name="connsiteY16" fmla="*/ 2382 h 314325"/>
              <a:gd name="connsiteX17" fmla="*/ 200025 w 247650"/>
              <a:gd name="connsiteY17" fmla="*/ 0 h 314325"/>
              <a:gd name="connsiteX18" fmla="*/ 171450 w 247650"/>
              <a:gd name="connsiteY18" fmla="*/ 0 h 314325"/>
              <a:gd name="connsiteX19" fmla="*/ 142875 w 247650"/>
              <a:gd name="connsiteY19" fmla="*/ 9525 h 314325"/>
              <a:gd name="connsiteX20" fmla="*/ 100013 w 247650"/>
              <a:gd name="connsiteY20" fmla="*/ 23813 h 314325"/>
              <a:gd name="connsiteX21" fmla="*/ 92869 w 247650"/>
              <a:gd name="connsiteY21" fmla="*/ 45244 h 314325"/>
              <a:gd name="connsiteX22" fmla="*/ 92869 w 247650"/>
              <a:gd name="connsiteY22" fmla="*/ 45244 h 314325"/>
              <a:gd name="connsiteX23" fmla="*/ 73819 w 247650"/>
              <a:gd name="connsiteY23" fmla="*/ 73819 h 314325"/>
              <a:gd name="connsiteX24" fmla="*/ 73819 w 247650"/>
              <a:gd name="connsiteY24" fmla="*/ 138113 h 314325"/>
              <a:gd name="connsiteX25" fmla="*/ 23813 w 247650"/>
              <a:gd name="connsiteY25" fmla="*/ 138113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7650" h="314325">
                <a:moveTo>
                  <a:pt x="23813" y="138113"/>
                </a:moveTo>
                <a:lnTo>
                  <a:pt x="0" y="214313"/>
                </a:lnTo>
                <a:lnTo>
                  <a:pt x="40482" y="214313"/>
                </a:lnTo>
                <a:lnTo>
                  <a:pt x="57150" y="238125"/>
                </a:lnTo>
                <a:lnTo>
                  <a:pt x="59532" y="264319"/>
                </a:lnTo>
                <a:lnTo>
                  <a:pt x="88107" y="285750"/>
                </a:lnTo>
                <a:lnTo>
                  <a:pt x="123825" y="295275"/>
                </a:lnTo>
                <a:lnTo>
                  <a:pt x="142875" y="311944"/>
                </a:lnTo>
                <a:lnTo>
                  <a:pt x="178594" y="314325"/>
                </a:lnTo>
                <a:lnTo>
                  <a:pt x="188119" y="266700"/>
                </a:lnTo>
                <a:lnTo>
                  <a:pt x="176213" y="228600"/>
                </a:lnTo>
                <a:lnTo>
                  <a:pt x="173832" y="192882"/>
                </a:lnTo>
                <a:lnTo>
                  <a:pt x="176213" y="152400"/>
                </a:lnTo>
                <a:lnTo>
                  <a:pt x="214313" y="150019"/>
                </a:lnTo>
                <a:lnTo>
                  <a:pt x="169069" y="76200"/>
                </a:lnTo>
                <a:lnTo>
                  <a:pt x="247650" y="2382"/>
                </a:lnTo>
                <a:lnTo>
                  <a:pt x="247650" y="2382"/>
                </a:lnTo>
                <a:lnTo>
                  <a:pt x="200025" y="0"/>
                </a:lnTo>
                <a:lnTo>
                  <a:pt x="171450" y="0"/>
                </a:lnTo>
                <a:lnTo>
                  <a:pt x="142875" y="9525"/>
                </a:lnTo>
                <a:lnTo>
                  <a:pt x="100013" y="23813"/>
                </a:lnTo>
                <a:lnTo>
                  <a:pt x="92869" y="45244"/>
                </a:lnTo>
                <a:lnTo>
                  <a:pt x="92869" y="45244"/>
                </a:lnTo>
                <a:lnTo>
                  <a:pt x="73819" y="73819"/>
                </a:lnTo>
                <a:lnTo>
                  <a:pt x="73819" y="138113"/>
                </a:lnTo>
                <a:lnTo>
                  <a:pt x="23813" y="138113"/>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5281013" y="4480117"/>
            <a:ext cx="247650" cy="323850"/>
          </a:xfrm>
          <a:custGeom>
            <a:avLst/>
            <a:gdLst>
              <a:gd name="connsiteX0" fmla="*/ 247650 w 247650"/>
              <a:gd name="connsiteY0" fmla="*/ 269082 h 323850"/>
              <a:gd name="connsiteX1" fmla="*/ 238125 w 247650"/>
              <a:gd name="connsiteY1" fmla="*/ 228600 h 323850"/>
              <a:gd name="connsiteX2" fmla="*/ 209550 w 247650"/>
              <a:gd name="connsiteY2" fmla="*/ 216694 h 323850"/>
              <a:gd name="connsiteX3" fmla="*/ 211931 w 247650"/>
              <a:gd name="connsiteY3" fmla="*/ 152400 h 323850"/>
              <a:gd name="connsiteX4" fmla="*/ 178594 w 247650"/>
              <a:gd name="connsiteY4" fmla="*/ 109538 h 323850"/>
              <a:gd name="connsiteX5" fmla="*/ 202406 w 247650"/>
              <a:gd name="connsiteY5" fmla="*/ 83344 h 323850"/>
              <a:gd name="connsiteX6" fmla="*/ 180975 w 247650"/>
              <a:gd name="connsiteY6" fmla="*/ 28575 h 323850"/>
              <a:gd name="connsiteX7" fmla="*/ 178594 w 247650"/>
              <a:gd name="connsiteY7" fmla="*/ 0 h 323850"/>
              <a:gd name="connsiteX8" fmla="*/ 140494 w 247650"/>
              <a:gd name="connsiteY8" fmla="*/ 9525 h 323850"/>
              <a:gd name="connsiteX9" fmla="*/ 123825 w 247650"/>
              <a:gd name="connsiteY9" fmla="*/ 26194 h 323850"/>
              <a:gd name="connsiteX10" fmla="*/ 104775 w 247650"/>
              <a:gd name="connsiteY10" fmla="*/ 61913 h 323850"/>
              <a:gd name="connsiteX11" fmla="*/ 76200 w 247650"/>
              <a:gd name="connsiteY11" fmla="*/ 64294 h 323850"/>
              <a:gd name="connsiteX12" fmla="*/ 54769 w 247650"/>
              <a:gd name="connsiteY12" fmla="*/ 64294 h 323850"/>
              <a:gd name="connsiteX13" fmla="*/ 28575 w 247650"/>
              <a:gd name="connsiteY13" fmla="*/ 71438 h 323850"/>
              <a:gd name="connsiteX14" fmla="*/ 9525 w 247650"/>
              <a:gd name="connsiteY14" fmla="*/ 92869 h 323850"/>
              <a:gd name="connsiteX15" fmla="*/ 26194 w 247650"/>
              <a:gd name="connsiteY15" fmla="*/ 114300 h 323850"/>
              <a:gd name="connsiteX16" fmla="*/ 57150 w 247650"/>
              <a:gd name="connsiteY16" fmla="*/ 147638 h 323850"/>
              <a:gd name="connsiteX17" fmla="*/ 69056 w 247650"/>
              <a:gd name="connsiteY17" fmla="*/ 176213 h 323850"/>
              <a:gd name="connsiteX18" fmla="*/ 47625 w 247650"/>
              <a:gd name="connsiteY18" fmla="*/ 211932 h 323850"/>
              <a:gd name="connsiteX19" fmla="*/ 21431 w 247650"/>
              <a:gd name="connsiteY19" fmla="*/ 252413 h 323850"/>
              <a:gd name="connsiteX20" fmla="*/ 0 w 247650"/>
              <a:gd name="connsiteY20" fmla="*/ 264319 h 323850"/>
              <a:gd name="connsiteX21" fmla="*/ 102394 w 247650"/>
              <a:gd name="connsiteY21" fmla="*/ 323850 h 323850"/>
              <a:gd name="connsiteX22" fmla="*/ 126206 w 247650"/>
              <a:gd name="connsiteY22" fmla="*/ 311944 h 323850"/>
              <a:gd name="connsiteX23" fmla="*/ 192881 w 247650"/>
              <a:gd name="connsiteY23" fmla="*/ 280988 h 323850"/>
              <a:gd name="connsiteX24" fmla="*/ 247650 w 247650"/>
              <a:gd name="connsiteY24" fmla="*/ 269082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7650" h="323850">
                <a:moveTo>
                  <a:pt x="247650" y="269082"/>
                </a:moveTo>
                <a:lnTo>
                  <a:pt x="238125" y="228600"/>
                </a:lnTo>
                <a:lnTo>
                  <a:pt x="209550" y="216694"/>
                </a:lnTo>
                <a:cubicBezTo>
                  <a:pt x="210344" y="195263"/>
                  <a:pt x="211137" y="173831"/>
                  <a:pt x="211931" y="152400"/>
                </a:cubicBezTo>
                <a:lnTo>
                  <a:pt x="178594" y="109538"/>
                </a:lnTo>
                <a:lnTo>
                  <a:pt x="202406" y="83344"/>
                </a:lnTo>
                <a:lnTo>
                  <a:pt x="180975" y="28575"/>
                </a:lnTo>
                <a:lnTo>
                  <a:pt x="178594" y="0"/>
                </a:lnTo>
                <a:lnTo>
                  <a:pt x="140494" y="9525"/>
                </a:lnTo>
                <a:lnTo>
                  <a:pt x="123825" y="26194"/>
                </a:lnTo>
                <a:lnTo>
                  <a:pt x="104775" y="61913"/>
                </a:lnTo>
                <a:lnTo>
                  <a:pt x="76200" y="64294"/>
                </a:lnTo>
                <a:lnTo>
                  <a:pt x="54769" y="64294"/>
                </a:lnTo>
                <a:lnTo>
                  <a:pt x="28575" y="71438"/>
                </a:lnTo>
                <a:lnTo>
                  <a:pt x="9525" y="92869"/>
                </a:lnTo>
                <a:lnTo>
                  <a:pt x="26194" y="114300"/>
                </a:lnTo>
                <a:lnTo>
                  <a:pt x="57150" y="147638"/>
                </a:lnTo>
                <a:lnTo>
                  <a:pt x="69056" y="176213"/>
                </a:lnTo>
                <a:lnTo>
                  <a:pt x="47625" y="211932"/>
                </a:lnTo>
                <a:lnTo>
                  <a:pt x="21431" y="252413"/>
                </a:lnTo>
                <a:lnTo>
                  <a:pt x="0" y="264319"/>
                </a:lnTo>
                <a:lnTo>
                  <a:pt x="102394" y="323850"/>
                </a:lnTo>
                <a:lnTo>
                  <a:pt x="126206" y="311944"/>
                </a:lnTo>
                <a:lnTo>
                  <a:pt x="192881" y="280988"/>
                </a:lnTo>
                <a:lnTo>
                  <a:pt x="247650" y="269082"/>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5233388" y="4182461"/>
            <a:ext cx="247650" cy="359569"/>
          </a:xfrm>
          <a:custGeom>
            <a:avLst/>
            <a:gdLst>
              <a:gd name="connsiteX0" fmla="*/ 42863 w 247650"/>
              <a:gd name="connsiteY0" fmla="*/ 85725 h 359569"/>
              <a:gd name="connsiteX1" fmla="*/ 0 w 247650"/>
              <a:gd name="connsiteY1" fmla="*/ 119063 h 359569"/>
              <a:gd name="connsiteX2" fmla="*/ 47625 w 247650"/>
              <a:gd name="connsiteY2" fmla="*/ 195263 h 359569"/>
              <a:gd name="connsiteX3" fmla="*/ 64294 w 247650"/>
              <a:gd name="connsiteY3" fmla="*/ 271463 h 359569"/>
              <a:gd name="connsiteX4" fmla="*/ 85725 w 247650"/>
              <a:gd name="connsiteY4" fmla="*/ 295275 h 359569"/>
              <a:gd name="connsiteX5" fmla="*/ 92869 w 247650"/>
              <a:gd name="connsiteY5" fmla="*/ 359569 h 359569"/>
              <a:gd name="connsiteX6" fmla="*/ 157163 w 247650"/>
              <a:gd name="connsiteY6" fmla="*/ 359569 h 359569"/>
              <a:gd name="connsiteX7" fmla="*/ 197644 w 247650"/>
              <a:gd name="connsiteY7" fmla="*/ 311944 h 359569"/>
              <a:gd name="connsiteX8" fmla="*/ 233363 w 247650"/>
              <a:gd name="connsiteY8" fmla="*/ 307181 h 359569"/>
              <a:gd name="connsiteX9" fmla="*/ 247650 w 247650"/>
              <a:gd name="connsiteY9" fmla="*/ 259556 h 359569"/>
              <a:gd name="connsiteX10" fmla="*/ 238125 w 247650"/>
              <a:gd name="connsiteY10" fmla="*/ 219075 h 359569"/>
              <a:gd name="connsiteX11" fmla="*/ 209550 w 247650"/>
              <a:gd name="connsiteY11" fmla="*/ 195263 h 359569"/>
              <a:gd name="connsiteX12" fmla="*/ 195263 w 247650"/>
              <a:gd name="connsiteY12" fmla="*/ 138113 h 359569"/>
              <a:gd name="connsiteX13" fmla="*/ 178594 w 247650"/>
              <a:gd name="connsiteY13" fmla="*/ 97631 h 359569"/>
              <a:gd name="connsiteX14" fmla="*/ 161925 w 247650"/>
              <a:gd name="connsiteY14" fmla="*/ 57150 h 359569"/>
              <a:gd name="connsiteX15" fmla="*/ 150019 w 247650"/>
              <a:gd name="connsiteY15" fmla="*/ 47625 h 359569"/>
              <a:gd name="connsiteX16" fmla="*/ 154781 w 247650"/>
              <a:gd name="connsiteY16" fmla="*/ 2381 h 359569"/>
              <a:gd name="connsiteX17" fmla="*/ 130969 w 247650"/>
              <a:gd name="connsiteY17" fmla="*/ 0 h 359569"/>
              <a:gd name="connsiteX18" fmla="*/ 80963 w 247650"/>
              <a:gd name="connsiteY18" fmla="*/ 2381 h 359569"/>
              <a:gd name="connsiteX19" fmla="*/ 64294 w 247650"/>
              <a:gd name="connsiteY19" fmla="*/ 2381 h 359569"/>
              <a:gd name="connsiteX20" fmla="*/ 26194 w 247650"/>
              <a:gd name="connsiteY20" fmla="*/ 35719 h 359569"/>
              <a:gd name="connsiteX21" fmla="*/ 4763 w 247650"/>
              <a:gd name="connsiteY21" fmla="*/ 52388 h 359569"/>
              <a:gd name="connsiteX22" fmla="*/ 42863 w 247650"/>
              <a:gd name="connsiteY22" fmla="*/ 85725 h 35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50" h="359569">
                <a:moveTo>
                  <a:pt x="42863" y="85725"/>
                </a:moveTo>
                <a:lnTo>
                  <a:pt x="0" y="119063"/>
                </a:lnTo>
                <a:lnTo>
                  <a:pt x="47625" y="195263"/>
                </a:lnTo>
                <a:lnTo>
                  <a:pt x="64294" y="271463"/>
                </a:lnTo>
                <a:lnTo>
                  <a:pt x="85725" y="295275"/>
                </a:lnTo>
                <a:lnTo>
                  <a:pt x="92869" y="359569"/>
                </a:lnTo>
                <a:lnTo>
                  <a:pt x="157163" y="359569"/>
                </a:lnTo>
                <a:lnTo>
                  <a:pt x="197644" y="311944"/>
                </a:lnTo>
                <a:lnTo>
                  <a:pt x="233363" y="307181"/>
                </a:lnTo>
                <a:lnTo>
                  <a:pt x="247650" y="259556"/>
                </a:lnTo>
                <a:lnTo>
                  <a:pt x="238125" y="219075"/>
                </a:lnTo>
                <a:lnTo>
                  <a:pt x="209550" y="195263"/>
                </a:lnTo>
                <a:lnTo>
                  <a:pt x="195263" y="138113"/>
                </a:lnTo>
                <a:lnTo>
                  <a:pt x="178594" y="97631"/>
                </a:lnTo>
                <a:lnTo>
                  <a:pt x="161925" y="57150"/>
                </a:lnTo>
                <a:lnTo>
                  <a:pt x="150019" y="47625"/>
                </a:lnTo>
                <a:lnTo>
                  <a:pt x="154781" y="2381"/>
                </a:lnTo>
                <a:lnTo>
                  <a:pt x="130969" y="0"/>
                </a:lnTo>
                <a:lnTo>
                  <a:pt x="80963" y="2381"/>
                </a:lnTo>
                <a:lnTo>
                  <a:pt x="64294" y="2381"/>
                </a:lnTo>
                <a:lnTo>
                  <a:pt x="26194" y="35719"/>
                </a:lnTo>
                <a:lnTo>
                  <a:pt x="4763" y="52388"/>
                </a:lnTo>
                <a:lnTo>
                  <a:pt x="42863" y="85725"/>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4842863" y="4027680"/>
            <a:ext cx="369094" cy="426244"/>
          </a:xfrm>
          <a:custGeom>
            <a:avLst/>
            <a:gdLst>
              <a:gd name="connsiteX0" fmla="*/ 85725 w 369094"/>
              <a:gd name="connsiteY0" fmla="*/ 395287 h 426244"/>
              <a:gd name="connsiteX1" fmla="*/ 35719 w 369094"/>
              <a:gd name="connsiteY1" fmla="*/ 426244 h 426244"/>
              <a:gd name="connsiteX2" fmla="*/ 7144 w 369094"/>
              <a:gd name="connsiteY2" fmla="*/ 402431 h 426244"/>
              <a:gd name="connsiteX3" fmla="*/ 0 w 369094"/>
              <a:gd name="connsiteY3" fmla="*/ 395287 h 426244"/>
              <a:gd name="connsiteX4" fmla="*/ 9525 w 369094"/>
              <a:gd name="connsiteY4" fmla="*/ 314325 h 426244"/>
              <a:gd name="connsiteX5" fmla="*/ 16669 w 369094"/>
              <a:gd name="connsiteY5" fmla="*/ 283369 h 426244"/>
              <a:gd name="connsiteX6" fmla="*/ 45244 w 369094"/>
              <a:gd name="connsiteY6" fmla="*/ 254794 h 426244"/>
              <a:gd name="connsiteX7" fmla="*/ 52388 w 369094"/>
              <a:gd name="connsiteY7" fmla="*/ 202406 h 426244"/>
              <a:gd name="connsiteX8" fmla="*/ 69056 w 369094"/>
              <a:gd name="connsiteY8" fmla="*/ 197644 h 426244"/>
              <a:gd name="connsiteX9" fmla="*/ 52388 w 369094"/>
              <a:gd name="connsiteY9" fmla="*/ 154781 h 426244"/>
              <a:gd name="connsiteX10" fmla="*/ 69056 w 369094"/>
              <a:gd name="connsiteY10" fmla="*/ 128587 h 426244"/>
              <a:gd name="connsiteX11" fmla="*/ 69056 w 369094"/>
              <a:gd name="connsiteY11" fmla="*/ 111919 h 426244"/>
              <a:gd name="connsiteX12" fmla="*/ 35719 w 369094"/>
              <a:gd name="connsiteY12" fmla="*/ 107156 h 426244"/>
              <a:gd name="connsiteX13" fmla="*/ 26194 w 369094"/>
              <a:gd name="connsiteY13" fmla="*/ 83344 h 426244"/>
              <a:gd name="connsiteX14" fmla="*/ 69056 w 369094"/>
              <a:gd name="connsiteY14" fmla="*/ 73819 h 426244"/>
              <a:gd name="connsiteX15" fmla="*/ 57150 w 369094"/>
              <a:gd name="connsiteY15" fmla="*/ 19050 h 426244"/>
              <a:gd name="connsiteX16" fmla="*/ 83344 w 369094"/>
              <a:gd name="connsiteY16" fmla="*/ 0 h 426244"/>
              <a:gd name="connsiteX17" fmla="*/ 123825 w 369094"/>
              <a:gd name="connsiteY17" fmla="*/ 30956 h 426244"/>
              <a:gd name="connsiteX18" fmla="*/ 188119 w 369094"/>
              <a:gd name="connsiteY18" fmla="*/ 30956 h 426244"/>
              <a:gd name="connsiteX19" fmla="*/ 192881 w 369094"/>
              <a:gd name="connsiteY19" fmla="*/ 80962 h 426244"/>
              <a:gd name="connsiteX20" fmla="*/ 233363 w 369094"/>
              <a:gd name="connsiteY20" fmla="*/ 92869 h 426244"/>
              <a:gd name="connsiteX21" fmla="*/ 266700 w 369094"/>
              <a:gd name="connsiteY21" fmla="*/ 80962 h 426244"/>
              <a:gd name="connsiteX22" fmla="*/ 300038 w 369094"/>
              <a:gd name="connsiteY22" fmla="*/ 76200 h 426244"/>
              <a:gd name="connsiteX23" fmla="*/ 321469 w 369094"/>
              <a:gd name="connsiteY23" fmla="*/ 130969 h 426244"/>
              <a:gd name="connsiteX24" fmla="*/ 357188 w 369094"/>
              <a:gd name="connsiteY24" fmla="*/ 152400 h 426244"/>
              <a:gd name="connsiteX25" fmla="*/ 369094 w 369094"/>
              <a:gd name="connsiteY25" fmla="*/ 161925 h 426244"/>
              <a:gd name="connsiteX26" fmla="*/ 369094 w 369094"/>
              <a:gd name="connsiteY26" fmla="*/ 197644 h 426244"/>
              <a:gd name="connsiteX27" fmla="*/ 340519 w 369094"/>
              <a:gd name="connsiteY27" fmla="*/ 204787 h 426244"/>
              <a:gd name="connsiteX28" fmla="*/ 354806 w 369094"/>
              <a:gd name="connsiteY28" fmla="*/ 252412 h 426244"/>
              <a:gd name="connsiteX29" fmla="*/ 333375 w 369094"/>
              <a:gd name="connsiteY29" fmla="*/ 280987 h 426244"/>
              <a:gd name="connsiteX30" fmla="*/ 290513 w 369094"/>
              <a:gd name="connsiteY30" fmla="*/ 266700 h 426244"/>
              <a:gd name="connsiteX31" fmla="*/ 259556 w 369094"/>
              <a:gd name="connsiteY31" fmla="*/ 266700 h 426244"/>
              <a:gd name="connsiteX32" fmla="*/ 238125 w 369094"/>
              <a:gd name="connsiteY32" fmla="*/ 297656 h 426244"/>
              <a:gd name="connsiteX33" fmla="*/ 176213 w 369094"/>
              <a:gd name="connsiteY33" fmla="*/ 309562 h 426244"/>
              <a:gd name="connsiteX34" fmla="*/ 138113 w 369094"/>
              <a:gd name="connsiteY34" fmla="*/ 323850 h 426244"/>
              <a:gd name="connsiteX35" fmla="*/ 107156 w 369094"/>
              <a:gd name="connsiteY35" fmla="*/ 335756 h 426244"/>
              <a:gd name="connsiteX36" fmla="*/ 85725 w 369094"/>
              <a:gd name="connsiteY36" fmla="*/ 395287 h 42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094" h="426244">
                <a:moveTo>
                  <a:pt x="85725" y="395287"/>
                </a:moveTo>
                <a:lnTo>
                  <a:pt x="35719" y="426244"/>
                </a:lnTo>
                <a:lnTo>
                  <a:pt x="7144" y="402431"/>
                </a:lnTo>
                <a:lnTo>
                  <a:pt x="0" y="395287"/>
                </a:lnTo>
                <a:lnTo>
                  <a:pt x="9525" y="314325"/>
                </a:lnTo>
                <a:lnTo>
                  <a:pt x="16669" y="283369"/>
                </a:lnTo>
                <a:lnTo>
                  <a:pt x="45244" y="254794"/>
                </a:lnTo>
                <a:lnTo>
                  <a:pt x="52388" y="202406"/>
                </a:lnTo>
                <a:lnTo>
                  <a:pt x="69056" y="197644"/>
                </a:lnTo>
                <a:lnTo>
                  <a:pt x="52388" y="154781"/>
                </a:lnTo>
                <a:lnTo>
                  <a:pt x="69056" y="128587"/>
                </a:lnTo>
                <a:lnTo>
                  <a:pt x="69056" y="111919"/>
                </a:lnTo>
                <a:lnTo>
                  <a:pt x="35719" y="107156"/>
                </a:lnTo>
                <a:lnTo>
                  <a:pt x="26194" y="83344"/>
                </a:lnTo>
                <a:lnTo>
                  <a:pt x="69056" y="73819"/>
                </a:lnTo>
                <a:lnTo>
                  <a:pt x="57150" y="19050"/>
                </a:lnTo>
                <a:lnTo>
                  <a:pt x="83344" y="0"/>
                </a:lnTo>
                <a:lnTo>
                  <a:pt x="123825" y="30956"/>
                </a:lnTo>
                <a:lnTo>
                  <a:pt x="188119" y="30956"/>
                </a:lnTo>
                <a:lnTo>
                  <a:pt x="192881" y="80962"/>
                </a:lnTo>
                <a:lnTo>
                  <a:pt x="233363" y="92869"/>
                </a:lnTo>
                <a:lnTo>
                  <a:pt x="266700" y="80962"/>
                </a:lnTo>
                <a:lnTo>
                  <a:pt x="300038" y="76200"/>
                </a:lnTo>
                <a:lnTo>
                  <a:pt x="321469" y="130969"/>
                </a:lnTo>
                <a:lnTo>
                  <a:pt x="357188" y="152400"/>
                </a:lnTo>
                <a:lnTo>
                  <a:pt x="369094" y="161925"/>
                </a:lnTo>
                <a:lnTo>
                  <a:pt x="369094" y="197644"/>
                </a:lnTo>
                <a:lnTo>
                  <a:pt x="340519" y="204787"/>
                </a:lnTo>
                <a:lnTo>
                  <a:pt x="354806" y="252412"/>
                </a:lnTo>
                <a:lnTo>
                  <a:pt x="333375" y="280987"/>
                </a:lnTo>
                <a:lnTo>
                  <a:pt x="290513" y="266700"/>
                </a:lnTo>
                <a:lnTo>
                  <a:pt x="259556" y="266700"/>
                </a:lnTo>
                <a:lnTo>
                  <a:pt x="238125" y="297656"/>
                </a:lnTo>
                <a:lnTo>
                  <a:pt x="176213" y="309562"/>
                </a:lnTo>
                <a:lnTo>
                  <a:pt x="138113" y="323850"/>
                </a:lnTo>
                <a:lnTo>
                  <a:pt x="107156" y="335756"/>
                </a:lnTo>
                <a:lnTo>
                  <a:pt x="85725" y="395287"/>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104801" y="3972911"/>
            <a:ext cx="283368" cy="261938"/>
          </a:xfrm>
          <a:custGeom>
            <a:avLst/>
            <a:gdLst>
              <a:gd name="connsiteX0" fmla="*/ 192881 w 283368"/>
              <a:gd name="connsiteY0" fmla="*/ 204788 h 261938"/>
              <a:gd name="connsiteX1" fmla="*/ 283368 w 283368"/>
              <a:gd name="connsiteY1" fmla="*/ 209550 h 261938"/>
              <a:gd name="connsiteX2" fmla="*/ 242887 w 283368"/>
              <a:gd name="connsiteY2" fmla="*/ 157163 h 261938"/>
              <a:gd name="connsiteX3" fmla="*/ 245268 w 283368"/>
              <a:gd name="connsiteY3" fmla="*/ 123825 h 261938"/>
              <a:gd name="connsiteX4" fmla="*/ 228600 w 283368"/>
              <a:gd name="connsiteY4" fmla="*/ 97631 h 261938"/>
              <a:gd name="connsiteX5" fmla="*/ 214312 w 283368"/>
              <a:gd name="connsiteY5" fmla="*/ 59531 h 261938"/>
              <a:gd name="connsiteX6" fmla="*/ 238125 w 283368"/>
              <a:gd name="connsiteY6" fmla="*/ 38100 h 261938"/>
              <a:gd name="connsiteX7" fmla="*/ 183356 w 283368"/>
              <a:gd name="connsiteY7" fmla="*/ 0 h 261938"/>
              <a:gd name="connsiteX8" fmla="*/ 147637 w 283368"/>
              <a:gd name="connsiteY8" fmla="*/ 0 h 261938"/>
              <a:gd name="connsiteX9" fmla="*/ 109537 w 283368"/>
              <a:gd name="connsiteY9" fmla="*/ 19050 h 261938"/>
              <a:gd name="connsiteX10" fmla="*/ 90487 w 283368"/>
              <a:gd name="connsiteY10" fmla="*/ 38100 h 261938"/>
              <a:gd name="connsiteX11" fmla="*/ 50006 w 283368"/>
              <a:gd name="connsiteY11" fmla="*/ 38100 h 261938"/>
              <a:gd name="connsiteX12" fmla="*/ 28575 w 283368"/>
              <a:gd name="connsiteY12" fmla="*/ 50006 h 261938"/>
              <a:gd name="connsiteX13" fmla="*/ 14287 w 283368"/>
              <a:gd name="connsiteY13" fmla="*/ 85725 h 261938"/>
              <a:gd name="connsiteX14" fmla="*/ 0 w 283368"/>
              <a:gd name="connsiteY14" fmla="*/ 130969 h 261938"/>
              <a:gd name="connsiteX15" fmla="*/ 30956 w 283368"/>
              <a:gd name="connsiteY15" fmla="*/ 128588 h 261938"/>
              <a:gd name="connsiteX16" fmla="*/ 66675 w 283368"/>
              <a:gd name="connsiteY16" fmla="*/ 192881 h 261938"/>
              <a:gd name="connsiteX17" fmla="*/ 111918 w 283368"/>
              <a:gd name="connsiteY17" fmla="*/ 209550 h 261938"/>
              <a:gd name="connsiteX18" fmla="*/ 114300 w 283368"/>
              <a:gd name="connsiteY18" fmla="*/ 254794 h 261938"/>
              <a:gd name="connsiteX19" fmla="*/ 135731 w 283368"/>
              <a:gd name="connsiteY19" fmla="*/ 261938 h 261938"/>
              <a:gd name="connsiteX20" fmla="*/ 192881 w 283368"/>
              <a:gd name="connsiteY20" fmla="*/ 204788 h 26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368" h="261938">
                <a:moveTo>
                  <a:pt x="192881" y="204788"/>
                </a:moveTo>
                <a:lnTo>
                  <a:pt x="283368" y="209550"/>
                </a:lnTo>
                <a:lnTo>
                  <a:pt x="242887" y="157163"/>
                </a:lnTo>
                <a:lnTo>
                  <a:pt x="245268" y="123825"/>
                </a:lnTo>
                <a:lnTo>
                  <a:pt x="228600" y="97631"/>
                </a:lnTo>
                <a:lnTo>
                  <a:pt x="214312" y="59531"/>
                </a:lnTo>
                <a:lnTo>
                  <a:pt x="238125" y="38100"/>
                </a:lnTo>
                <a:lnTo>
                  <a:pt x="183356" y="0"/>
                </a:lnTo>
                <a:lnTo>
                  <a:pt x="147637" y="0"/>
                </a:lnTo>
                <a:lnTo>
                  <a:pt x="109537" y="19050"/>
                </a:lnTo>
                <a:lnTo>
                  <a:pt x="90487" y="38100"/>
                </a:lnTo>
                <a:lnTo>
                  <a:pt x="50006" y="38100"/>
                </a:lnTo>
                <a:lnTo>
                  <a:pt x="28575" y="50006"/>
                </a:lnTo>
                <a:lnTo>
                  <a:pt x="14287" y="85725"/>
                </a:lnTo>
                <a:lnTo>
                  <a:pt x="0" y="130969"/>
                </a:lnTo>
                <a:lnTo>
                  <a:pt x="30956" y="128588"/>
                </a:lnTo>
                <a:lnTo>
                  <a:pt x="66675" y="192881"/>
                </a:lnTo>
                <a:lnTo>
                  <a:pt x="111918" y="209550"/>
                </a:lnTo>
                <a:lnTo>
                  <a:pt x="114300" y="254794"/>
                </a:lnTo>
                <a:lnTo>
                  <a:pt x="135731" y="261938"/>
                </a:lnTo>
                <a:lnTo>
                  <a:pt x="192881" y="204788"/>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4773807" y="3789555"/>
            <a:ext cx="497681" cy="330994"/>
          </a:xfrm>
          <a:custGeom>
            <a:avLst/>
            <a:gdLst>
              <a:gd name="connsiteX0" fmla="*/ 235744 w 497681"/>
              <a:gd name="connsiteY0" fmla="*/ 0 h 330994"/>
              <a:gd name="connsiteX1" fmla="*/ 164306 w 497681"/>
              <a:gd name="connsiteY1" fmla="*/ 4762 h 330994"/>
              <a:gd name="connsiteX2" fmla="*/ 76200 w 497681"/>
              <a:gd name="connsiteY2" fmla="*/ 19050 h 330994"/>
              <a:gd name="connsiteX3" fmla="*/ 59531 w 497681"/>
              <a:gd name="connsiteY3" fmla="*/ 40481 h 330994"/>
              <a:gd name="connsiteX4" fmla="*/ 7144 w 497681"/>
              <a:gd name="connsiteY4" fmla="*/ 61912 h 330994"/>
              <a:gd name="connsiteX5" fmla="*/ 0 w 497681"/>
              <a:gd name="connsiteY5" fmla="*/ 88106 h 330994"/>
              <a:gd name="connsiteX6" fmla="*/ 42862 w 497681"/>
              <a:gd name="connsiteY6" fmla="*/ 142875 h 330994"/>
              <a:gd name="connsiteX7" fmla="*/ 104775 w 497681"/>
              <a:gd name="connsiteY7" fmla="*/ 197644 h 330994"/>
              <a:gd name="connsiteX8" fmla="*/ 166687 w 497681"/>
              <a:gd name="connsiteY8" fmla="*/ 242887 h 330994"/>
              <a:gd name="connsiteX9" fmla="*/ 197644 w 497681"/>
              <a:gd name="connsiteY9" fmla="*/ 273844 h 330994"/>
              <a:gd name="connsiteX10" fmla="*/ 254794 w 497681"/>
              <a:gd name="connsiteY10" fmla="*/ 269081 h 330994"/>
              <a:gd name="connsiteX11" fmla="*/ 261937 w 497681"/>
              <a:gd name="connsiteY11" fmla="*/ 314325 h 330994"/>
              <a:gd name="connsiteX12" fmla="*/ 302419 w 497681"/>
              <a:gd name="connsiteY12" fmla="*/ 330994 h 330994"/>
              <a:gd name="connsiteX13" fmla="*/ 335756 w 497681"/>
              <a:gd name="connsiteY13" fmla="*/ 323850 h 330994"/>
              <a:gd name="connsiteX14" fmla="*/ 361950 w 497681"/>
              <a:gd name="connsiteY14" fmla="*/ 228600 h 330994"/>
              <a:gd name="connsiteX15" fmla="*/ 381000 w 497681"/>
              <a:gd name="connsiteY15" fmla="*/ 219075 h 330994"/>
              <a:gd name="connsiteX16" fmla="*/ 433387 w 497681"/>
              <a:gd name="connsiteY16" fmla="*/ 223837 h 330994"/>
              <a:gd name="connsiteX17" fmla="*/ 445294 w 497681"/>
              <a:gd name="connsiteY17" fmla="*/ 197644 h 330994"/>
              <a:gd name="connsiteX18" fmla="*/ 476250 w 497681"/>
              <a:gd name="connsiteY18" fmla="*/ 185737 h 330994"/>
              <a:gd name="connsiteX19" fmla="*/ 497681 w 497681"/>
              <a:gd name="connsiteY19" fmla="*/ 176212 h 330994"/>
              <a:gd name="connsiteX20" fmla="*/ 438150 w 497681"/>
              <a:gd name="connsiteY20" fmla="*/ 95250 h 330994"/>
              <a:gd name="connsiteX21" fmla="*/ 397669 w 497681"/>
              <a:gd name="connsiteY21" fmla="*/ 66675 h 330994"/>
              <a:gd name="connsiteX22" fmla="*/ 390525 w 497681"/>
              <a:gd name="connsiteY22" fmla="*/ 21431 h 330994"/>
              <a:gd name="connsiteX23" fmla="*/ 307181 w 497681"/>
              <a:gd name="connsiteY23" fmla="*/ 30956 h 330994"/>
              <a:gd name="connsiteX24" fmla="*/ 235744 w 497681"/>
              <a:gd name="connsiteY24" fmla="*/ 0 h 3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7681" h="330994">
                <a:moveTo>
                  <a:pt x="235744" y="0"/>
                </a:moveTo>
                <a:lnTo>
                  <a:pt x="164306" y="4762"/>
                </a:lnTo>
                <a:lnTo>
                  <a:pt x="76200" y="19050"/>
                </a:lnTo>
                <a:lnTo>
                  <a:pt x="59531" y="40481"/>
                </a:lnTo>
                <a:lnTo>
                  <a:pt x="7144" y="61912"/>
                </a:lnTo>
                <a:lnTo>
                  <a:pt x="0" y="88106"/>
                </a:lnTo>
                <a:lnTo>
                  <a:pt x="42862" y="142875"/>
                </a:lnTo>
                <a:lnTo>
                  <a:pt x="104775" y="197644"/>
                </a:lnTo>
                <a:lnTo>
                  <a:pt x="166687" y="242887"/>
                </a:lnTo>
                <a:lnTo>
                  <a:pt x="197644" y="273844"/>
                </a:lnTo>
                <a:lnTo>
                  <a:pt x="254794" y="269081"/>
                </a:lnTo>
                <a:lnTo>
                  <a:pt x="261937" y="314325"/>
                </a:lnTo>
                <a:lnTo>
                  <a:pt x="302419" y="330994"/>
                </a:lnTo>
                <a:lnTo>
                  <a:pt x="335756" y="323850"/>
                </a:lnTo>
                <a:lnTo>
                  <a:pt x="361950" y="228600"/>
                </a:lnTo>
                <a:lnTo>
                  <a:pt x="381000" y="219075"/>
                </a:lnTo>
                <a:lnTo>
                  <a:pt x="433387" y="223837"/>
                </a:lnTo>
                <a:lnTo>
                  <a:pt x="445294" y="197644"/>
                </a:lnTo>
                <a:lnTo>
                  <a:pt x="476250" y="185737"/>
                </a:lnTo>
                <a:lnTo>
                  <a:pt x="497681" y="176212"/>
                </a:lnTo>
                <a:lnTo>
                  <a:pt x="438150" y="95250"/>
                </a:lnTo>
                <a:lnTo>
                  <a:pt x="397669" y="66675"/>
                </a:lnTo>
                <a:lnTo>
                  <a:pt x="390525" y="21431"/>
                </a:lnTo>
                <a:lnTo>
                  <a:pt x="307181" y="30956"/>
                </a:lnTo>
                <a:lnTo>
                  <a:pt x="235744" y="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952401" y="3727642"/>
            <a:ext cx="195262" cy="97632"/>
          </a:xfrm>
          <a:custGeom>
            <a:avLst/>
            <a:gdLst>
              <a:gd name="connsiteX0" fmla="*/ 0 w 195262"/>
              <a:gd name="connsiteY0" fmla="*/ 59532 h 97632"/>
              <a:gd name="connsiteX1" fmla="*/ 54768 w 195262"/>
              <a:gd name="connsiteY1" fmla="*/ 2382 h 97632"/>
              <a:gd name="connsiteX2" fmla="*/ 83343 w 195262"/>
              <a:gd name="connsiteY2" fmla="*/ 16669 h 97632"/>
              <a:gd name="connsiteX3" fmla="*/ 121443 w 195262"/>
              <a:gd name="connsiteY3" fmla="*/ 0 h 97632"/>
              <a:gd name="connsiteX4" fmla="*/ 126206 w 195262"/>
              <a:gd name="connsiteY4" fmla="*/ 38100 h 97632"/>
              <a:gd name="connsiteX5" fmla="*/ 164306 w 195262"/>
              <a:gd name="connsiteY5" fmla="*/ 47625 h 97632"/>
              <a:gd name="connsiteX6" fmla="*/ 195262 w 195262"/>
              <a:gd name="connsiteY6" fmla="*/ 90488 h 97632"/>
              <a:gd name="connsiteX7" fmla="*/ 133350 w 195262"/>
              <a:gd name="connsiteY7" fmla="*/ 97632 h 97632"/>
              <a:gd name="connsiteX8" fmla="*/ 59531 w 195262"/>
              <a:gd name="connsiteY8" fmla="*/ 69057 h 97632"/>
              <a:gd name="connsiteX9" fmla="*/ 0 w 195262"/>
              <a:gd name="connsiteY9" fmla="*/ 59532 h 9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62" h="97632">
                <a:moveTo>
                  <a:pt x="0" y="59532"/>
                </a:moveTo>
                <a:lnTo>
                  <a:pt x="54768" y="2382"/>
                </a:lnTo>
                <a:lnTo>
                  <a:pt x="83343" y="16669"/>
                </a:lnTo>
                <a:lnTo>
                  <a:pt x="121443" y="0"/>
                </a:lnTo>
                <a:lnTo>
                  <a:pt x="126206" y="38100"/>
                </a:lnTo>
                <a:lnTo>
                  <a:pt x="164306" y="47625"/>
                </a:lnTo>
                <a:lnTo>
                  <a:pt x="195262" y="90488"/>
                </a:lnTo>
                <a:lnTo>
                  <a:pt x="133350" y="97632"/>
                </a:lnTo>
                <a:lnTo>
                  <a:pt x="59531" y="69057"/>
                </a:lnTo>
                <a:lnTo>
                  <a:pt x="0" y="59532"/>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4742851" y="3594292"/>
            <a:ext cx="330993" cy="207169"/>
          </a:xfrm>
          <a:custGeom>
            <a:avLst/>
            <a:gdLst>
              <a:gd name="connsiteX0" fmla="*/ 0 w 330993"/>
              <a:gd name="connsiteY0" fmla="*/ 121444 h 207169"/>
              <a:gd name="connsiteX1" fmla="*/ 14287 w 330993"/>
              <a:gd name="connsiteY1" fmla="*/ 173832 h 207169"/>
              <a:gd name="connsiteX2" fmla="*/ 128587 w 330993"/>
              <a:gd name="connsiteY2" fmla="*/ 207169 h 207169"/>
              <a:gd name="connsiteX3" fmla="*/ 209550 w 330993"/>
              <a:gd name="connsiteY3" fmla="*/ 202407 h 207169"/>
              <a:gd name="connsiteX4" fmla="*/ 216693 w 330993"/>
              <a:gd name="connsiteY4" fmla="*/ 180975 h 207169"/>
              <a:gd name="connsiteX5" fmla="*/ 235743 w 330993"/>
              <a:gd name="connsiteY5" fmla="*/ 173832 h 207169"/>
              <a:gd name="connsiteX6" fmla="*/ 264318 w 330993"/>
              <a:gd name="connsiteY6" fmla="*/ 140494 h 207169"/>
              <a:gd name="connsiteX7" fmla="*/ 295275 w 330993"/>
              <a:gd name="connsiteY7" fmla="*/ 150019 h 207169"/>
              <a:gd name="connsiteX8" fmla="*/ 330993 w 330993"/>
              <a:gd name="connsiteY8" fmla="*/ 138113 h 207169"/>
              <a:gd name="connsiteX9" fmla="*/ 138112 w 330993"/>
              <a:gd name="connsiteY9" fmla="*/ 0 h 207169"/>
              <a:gd name="connsiteX10" fmla="*/ 71437 w 330993"/>
              <a:gd name="connsiteY10" fmla="*/ 30957 h 207169"/>
              <a:gd name="connsiteX11" fmla="*/ 26193 w 330993"/>
              <a:gd name="connsiteY11" fmla="*/ 26194 h 207169"/>
              <a:gd name="connsiteX12" fmla="*/ 9525 w 330993"/>
              <a:gd name="connsiteY12" fmla="*/ 57150 h 207169"/>
              <a:gd name="connsiteX13" fmla="*/ 0 w 330993"/>
              <a:gd name="connsiteY13" fmla="*/ 121444 h 2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993" h="207169">
                <a:moveTo>
                  <a:pt x="0" y="121444"/>
                </a:moveTo>
                <a:lnTo>
                  <a:pt x="14287" y="173832"/>
                </a:lnTo>
                <a:lnTo>
                  <a:pt x="128587" y="207169"/>
                </a:lnTo>
                <a:lnTo>
                  <a:pt x="209550" y="202407"/>
                </a:lnTo>
                <a:lnTo>
                  <a:pt x="216693" y="180975"/>
                </a:lnTo>
                <a:lnTo>
                  <a:pt x="235743" y="173832"/>
                </a:lnTo>
                <a:lnTo>
                  <a:pt x="264318" y="140494"/>
                </a:lnTo>
                <a:lnTo>
                  <a:pt x="295275" y="150019"/>
                </a:lnTo>
                <a:lnTo>
                  <a:pt x="330993" y="138113"/>
                </a:lnTo>
                <a:lnTo>
                  <a:pt x="138112" y="0"/>
                </a:lnTo>
                <a:lnTo>
                  <a:pt x="71437" y="30957"/>
                </a:lnTo>
                <a:lnTo>
                  <a:pt x="26193" y="26194"/>
                </a:lnTo>
                <a:lnTo>
                  <a:pt x="9525" y="57150"/>
                </a:lnTo>
                <a:lnTo>
                  <a:pt x="0" y="121444"/>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4561876" y="3449036"/>
            <a:ext cx="304800" cy="271463"/>
          </a:xfrm>
          <a:custGeom>
            <a:avLst/>
            <a:gdLst>
              <a:gd name="connsiteX0" fmla="*/ 0 w 304800"/>
              <a:gd name="connsiteY0" fmla="*/ 71438 h 271463"/>
              <a:gd name="connsiteX1" fmla="*/ 0 w 304800"/>
              <a:gd name="connsiteY1" fmla="*/ 171450 h 271463"/>
              <a:gd name="connsiteX2" fmla="*/ 28575 w 304800"/>
              <a:gd name="connsiteY2" fmla="*/ 192881 h 271463"/>
              <a:gd name="connsiteX3" fmla="*/ 47625 w 304800"/>
              <a:gd name="connsiteY3" fmla="*/ 223838 h 271463"/>
              <a:gd name="connsiteX4" fmla="*/ 73818 w 304800"/>
              <a:gd name="connsiteY4" fmla="*/ 233363 h 271463"/>
              <a:gd name="connsiteX5" fmla="*/ 90487 w 304800"/>
              <a:gd name="connsiteY5" fmla="*/ 211931 h 271463"/>
              <a:gd name="connsiteX6" fmla="*/ 104775 w 304800"/>
              <a:gd name="connsiteY6" fmla="*/ 207169 h 271463"/>
              <a:gd name="connsiteX7" fmla="*/ 121443 w 304800"/>
              <a:gd name="connsiteY7" fmla="*/ 247650 h 271463"/>
              <a:gd name="connsiteX8" fmla="*/ 152400 w 304800"/>
              <a:gd name="connsiteY8" fmla="*/ 271463 h 271463"/>
              <a:gd name="connsiteX9" fmla="*/ 183356 w 304800"/>
              <a:gd name="connsiteY9" fmla="*/ 271463 h 271463"/>
              <a:gd name="connsiteX10" fmla="*/ 185737 w 304800"/>
              <a:gd name="connsiteY10" fmla="*/ 226219 h 271463"/>
              <a:gd name="connsiteX11" fmla="*/ 207168 w 304800"/>
              <a:gd name="connsiteY11" fmla="*/ 178594 h 271463"/>
              <a:gd name="connsiteX12" fmla="*/ 252412 w 304800"/>
              <a:gd name="connsiteY12" fmla="*/ 178594 h 271463"/>
              <a:gd name="connsiteX13" fmla="*/ 302418 w 304800"/>
              <a:gd name="connsiteY13" fmla="*/ 152400 h 271463"/>
              <a:gd name="connsiteX14" fmla="*/ 304800 w 304800"/>
              <a:gd name="connsiteY14" fmla="*/ 142875 h 271463"/>
              <a:gd name="connsiteX15" fmla="*/ 254793 w 304800"/>
              <a:gd name="connsiteY15" fmla="*/ 123825 h 271463"/>
              <a:gd name="connsiteX16" fmla="*/ 195262 w 304800"/>
              <a:gd name="connsiteY16" fmla="*/ 71438 h 271463"/>
              <a:gd name="connsiteX17" fmla="*/ 176212 w 304800"/>
              <a:gd name="connsiteY17" fmla="*/ 0 h 271463"/>
              <a:gd name="connsiteX18" fmla="*/ 121443 w 304800"/>
              <a:gd name="connsiteY18" fmla="*/ 38100 h 271463"/>
              <a:gd name="connsiteX19" fmla="*/ 104775 w 304800"/>
              <a:gd name="connsiteY19" fmla="*/ 59531 h 271463"/>
              <a:gd name="connsiteX20" fmla="*/ 76200 w 304800"/>
              <a:gd name="connsiteY20" fmla="*/ 69056 h 271463"/>
              <a:gd name="connsiteX21" fmla="*/ 0 w 304800"/>
              <a:gd name="connsiteY21" fmla="*/ 71438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4800" h="271463">
                <a:moveTo>
                  <a:pt x="0" y="71438"/>
                </a:moveTo>
                <a:lnTo>
                  <a:pt x="0" y="171450"/>
                </a:lnTo>
                <a:lnTo>
                  <a:pt x="28575" y="192881"/>
                </a:lnTo>
                <a:lnTo>
                  <a:pt x="47625" y="223838"/>
                </a:lnTo>
                <a:lnTo>
                  <a:pt x="73818" y="233363"/>
                </a:lnTo>
                <a:lnTo>
                  <a:pt x="90487" y="211931"/>
                </a:lnTo>
                <a:lnTo>
                  <a:pt x="104775" y="207169"/>
                </a:lnTo>
                <a:lnTo>
                  <a:pt x="121443" y="247650"/>
                </a:lnTo>
                <a:lnTo>
                  <a:pt x="152400" y="271463"/>
                </a:lnTo>
                <a:lnTo>
                  <a:pt x="183356" y="271463"/>
                </a:lnTo>
                <a:lnTo>
                  <a:pt x="185737" y="226219"/>
                </a:lnTo>
                <a:lnTo>
                  <a:pt x="207168" y="178594"/>
                </a:lnTo>
                <a:lnTo>
                  <a:pt x="252412" y="178594"/>
                </a:lnTo>
                <a:lnTo>
                  <a:pt x="302418" y="152400"/>
                </a:lnTo>
                <a:lnTo>
                  <a:pt x="304800" y="142875"/>
                </a:lnTo>
                <a:lnTo>
                  <a:pt x="254793" y="123825"/>
                </a:lnTo>
                <a:lnTo>
                  <a:pt x="195262" y="71438"/>
                </a:lnTo>
                <a:lnTo>
                  <a:pt x="176212" y="0"/>
                </a:lnTo>
                <a:lnTo>
                  <a:pt x="121443" y="38100"/>
                </a:lnTo>
                <a:lnTo>
                  <a:pt x="104775" y="59531"/>
                </a:lnTo>
                <a:lnTo>
                  <a:pt x="76200" y="69056"/>
                </a:lnTo>
                <a:lnTo>
                  <a:pt x="0" y="71438"/>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4259457" y="3172811"/>
            <a:ext cx="464344" cy="350044"/>
          </a:xfrm>
          <a:custGeom>
            <a:avLst/>
            <a:gdLst>
              <a:gd name="connsiteX0" fmla="*/ 0 w 464344"/>
              <a:gd name="connsiteY0" fmla="*/ 38100 h 350044"/>
              <a:gd name="connsiteX1" fmla="*/ 11906 w 464344"/>
              <a:gd name="connsiteY1" fmla="*/ 102394 h 350044"/>
              <a:gd name="connsiteX2" fmla="*/ 97631 w 464344"/>
              <a:gd name="connsiteY2" fmla="*/ 166688 h 350044"/>
              <a:gd name="connsiteX3" fmla="*/ 169069 w 464344"/>
              <a:gd name="connsiteY3" fmla="*/ 245269 h 350044"/>
              <a:gd name="connsiteX4" fmla="*/ 209550 w 464344"/>
              <a:gd name="connsiteY4" fmla="*/ 264319 h 350044"/>
              <a:gd name="connsiteX5" fmla="*/ 240506 w 464344"/>
              <a:gd name="connsiteY5" fmla="*/ 321469 h 350044"/>
              <a:gd name="connsiteX6" fmla="*/ 300037 w 464344"/>
              <a:gd name="connsiteY6" fmla="*/ 350044 h 350044"/>
              <a:gd name="connsiteX7" fmla="*/ 383381 w 464344"/>
              <a:gd name="connsiteY7" fmla="*/ 347663 h 350044"/>
              <a:gd name="connsiteX8" fmla="*/ 409575 w 464344"/>
              <a:gd name="connsiteY8" fmla="*/ 335756 h 350044"/>
              <a:gd name="connsiteX9" fmla="*/ 426244 w 464344"/>
              <a:gd name="connsiteY9" fmla="*/ 307181 h 350044"/>
              <a:gd name="connsiteX10" fmla="*/ 464344 w 464344"/>
              <a:gd name="connsiteY10" fmla="*/ 285750 h 350044"/>
              <a:gd name="connsiteX11" fmla="*/ 385762 w 464344"/>
              <a:gd name="connsiteY11" fmla="*/ 233363 h 350044"/>
              <a:gd name="connsiteX12" fmla="*/ 340519 w 464344"/>
              <a:gd name="connsiteY12" fmla="*/ 183356 h 350044"/>
              <a:gd name="connsiteX13" fmla="*/ 314325 w 464344"/>
              <a:gd name="connsiteY13" fmla="*/ 161925 h 350044"/>
              <a:gd name="connsiteX14" fmla="*/ 292894 w 464344"/>
              <a:gd name="connsiteY14" fmla="*/ 114300 h 350044"/>
              <a:gd name="connsiteX15" fmla="*/ 261937 w 464344"/>
              <a:gd name="connsiteY15" fmla="*/ 100013 h 350044"/>
              <a:gd name="connsiteX16" fmla="*/ 264319 w 464344"/>
              <a:gd name="connsiteY16" fmla="*/ 19050 h 350044"/>
              <a:gd name="connsiteX17" fmla="*/ 235744 w 464344"/>
              <a:gd name="connsiteY17" fmla="*/ 19050 h 350044"/>
              <a:gd name="connsiteX18" fmla="*/ 202406 w 464344"/>
              <a:gd name="connsiteY18" fmla="*/ 40481 h 350044"/>
              <a:gd name="connsiteX19" fmla="*/ 173831 w 464344"/>
              <a:gd name="connsiteY19" fmla="*/ 47625 h 350044"/>
              <a:gd name="connsiteX20" fmla="*/ 121444 w 464344"/>
              <a:gd name="connsiteY20" fmla="*/ 14288 h 350044"/>
              <a:gd name="connsiteX21" fmla="*/ 102394 w 464344"/>
              <a:gd name="connsiteY21" fmla="*/ 0 h 350044"/>
              <a:gd name="connsiteX22" fmla="*/ 57150 w 464344"/>
              <a:gd name="connsiteY22" fmla="*/ 11906 h 350044"/>
              <a:gd name="connsiteX23" fmla="*/ 0 w 464344"/>
              <a:gd name="connsiteY23" fmla="*/ 38100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4344" h="350044">
                <a:moveTo>
                  <a:pt x="0" y="38100"/>
                </a:moveTo>
                <a:lnTo>
                  <a:pt x="11906" y="102394"/>
                </a:lnTo>
                <a:lnTo>
                  <a:pt x="97631" y="166688"/>
                </a:lnTo>
                <a:lnTo>
                  <a:pt x="169069" y="245269"/>
                </a:lnTo>
                <a:lnTo>
                  <a:pt x="209550" y="264319"/>
                </a:lnTo>
                <a:lnTo>
                  <a:pt x="240506" y="321469"/>
                </a:lnTo>
                <a:lnTo>
                  <a:pt x="300037" y="350044"/>
                </a:lnTo>
                <a:lnTo>
                  <a:pt x="383381" y="347663"/>
                </a:lnTo>
                <a:lnTo>
                  <a:pt x="409575" y="335756"/>
                </a:lnTo>
                <a:lnTo>
                  <a:pt x="426244" y="307181"/>
                </a:lnTo>
                <a:lnTo>
                  <a:pt x="464344" y="285750"/>
                </a:lnTo>
                <a:lnTo>
                  <a:pt x="385762" y="233363"/>
                </a:lnTo>
                <a:lnTo>
                  <a:pt x="340519" y="183356"/>
                </a:lnTo>
                <a:lnTo>
                  <a:pt x="314325" y="161925"/>
                </a:lnTo>
                <a:lnTo>
                  <a:pt x="292894" y="114300"/>
                </a:lnTo>
                <a:lnTo>
                  <a:pt x="261937" y="100013"/>
                </a:lnTo>
                <a:lnTo>
                  <a:pt x="264319" y="19050"/>
                </a:lnTo>
                <a:lnTo>
                  <a:pt x="235744" y="19050"/>
                </a:lnTo>
                <a:lnTo>
                  <a:pt x="202406" y="40481"/>
                </a:lnTo>
                <a:lnTo>
                  <a:pt x="173831" y="47625"/>
                </a:lnTo>
                <a:lnTo>
                  <a:pt x="121444" y="14288"/>
                </a:lnTo>
                <a:lnTo>
                  <a:pt x="102394" y="0"/>
                </a:lnTo>
                <a:lnTo>
                  <a:pt x="57150" y="11906"/>
                </a:lnTo>
                <a:lnTo>
                  <a:pt x="0" y="3810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716532" y="2579880"/>
            <a:ext cx="578644" cy="421481"/>
          </a:xfrm>
          <a:custGeom>
            <a:avLst/>
            <a:gdLst>
              <a:gd name="connsiteX0" fmla="*/ 271462 w 578644"/>
              <a:gd name="connsiteY0" fmla="*/ 52387 h 421481"/>
              <a:gd name="connsiteX1" fmla="*/ 235744 w 578644"/>
              <a:gd name="connsiteY1" fmla="*/ 57150 h 421481"/>
              <a:gd name="connsiteX2" fmla="*/ 214312 w 578644"/>
              <a:gd name="connsiteY2" fmla="*/ 90487 h 421481"/>
              <a:gd name="connsiteX3" fmla="*/ 216694 w 578644"/>
              <a:gd name="connsiteY3" fmla="*/ 114300 h 421481"/>
              <a:gd name="connsiteX4" fmla="*/ 183356 w 578644"/>
              <a:gd name="connsiteY4" fmla="*/ 111919 h 421481"/>
              <a:gd name="connsiteX5" fmla="*/ 152400 w 578644"/>
              <a:gd name="connsiteY5" fmla="*/ 92869 h 421481"/>
              <a:gd name="connsiteX6" fmla="*/ 35719 w 578644"/>
              <a:gd name="connsiteY6" fmla="*/ 85725 h 421481"/>
              <a:gd name="connsiteX7" fmla="*/ 30956 w 578644"/>
              <a:gd name="connsiteY7" fmla="*/ 114300 h 421481"/>
              <a:gd name="connsiteX8" fmla="*/ 47625 w 578644"/>
              <a:gd name="connsiteY8" fmla="*/ 142875 h 421481"/>
              <a:gd name="connsiteX9" fmla="*/ 38100 w 578644"/>
              <a:gd name="connsiteY9" fmla="*/ 176212 h 421481"/>
              <a:gd name="connsiteX10" fmla="*/ 0 w 578644"/>
              <a:gd name="connsiteY10" fmla="*/ 188119 h 421481"/>
              <a:gd name="connsiteX11" fmla="*/ 2381 w 578644"/>
              <a:gd name="connsiteY11" fmla="*/ 226219 h 421481"/>
              <a:gd name="connsiteX12" fmla="*/ 42862 w 578644"/>
              <a:gd name="connsiteY12" fmla="*/ 259556 h 421481"/>
              <a:gd name="connsiteX13" fmla="*/ 104775 w 578644"/>
              <a:gd name="connsiteY13" fmla="*/ 290512 h 421481"/>
              <a:gd name="connsiteX14" fmla="*/ 252412 w 578644"/>
              <a:gd name="connsiteY14" fmla="*/ 378619 h 421481"/>
              <a:gd name="connsiteX15" fmla="*/ 369094 w 578644"/>
              <a:gd name="connsiteY15" fmla="*/ 395287 h 421481"/>
              <a:gd name="connsiteX16" fmla="*/ 392906 w 578644"/>
              <a:gd name="connsiteY16" fmla="*/ 416719 h 421481"/>
              <a:gd name="connsiteX17" fmla="*/ 507206 w 578644"/>
              <a:gd name="connsiteY17" fmla="*/ 421481 h 421481"/>
              <a:gd name="connsiteX18" fmla="*/ 540544 w 578644"/>
              <a:gd name="connsiteY18" fmla="*/ 409575 h 421481"/>
              <a:gd name="connsiteX19" fmla="*/ 569119 w 578644"/>
              <a:gd name="connsiteY19" fmla="*/ 359569 h 421481"/>
              <a:gd name="connsiteX20" fmla="*/ 535781 w 578644"/>
              <a:gd name="connsiteY20" fmla="*/ 323850 h 421481"/>
              <a:gd name="connsiteX21" fmla="*/ 535781 w 578644"/>
              <a:gd name="connsiteY21" fmla="*/ 285750 h 421481"/>
              <a:gd name="connsiteX22" fmla="*/ 566737 w 578644"/>
              <a:gd name="connsiteY22" fmla="*/ 264319 h 421481"/>
              <a:gd name="connsiteX23" fmla="*/ 564356 w 578644"/>
              <a:gd name="connsiteY23" fmla="*/ 221456 h 421481"/>
              <a:gd name="connsiteX24" fmla="*/ 578644 w 578644"/>
              <a:gd name="connsiteY24" fmla="*/ 202406 h 421481"/>
              <a:gd name="connsiteX25" fmla="*/ 557212 w 578644"/>
              <a:gd name="connsiteY25" fmla="*/ 185737 h 421481"/>
              <a:gd name="connsiteX26" fmla="*/ 500062 w 578644"/>
              <a:gd name="connsiteY26" fmla="*/ 188119 h 421481"/>
              <a:gd name="connsiteX27" fmla="*/ 466725 w 578644"/>
              <a:gd name="connsiteY27" fmla="*/ 176212 h 421481"/>
              <a:gd name="connsiteX28" fmla="*/ 442912 w 578644"/>
              <a:gd name="connsiteY28" fmla="*/ 152400 h 421481"/>
              <a:gd name="connsiteX29" fmla="*/ 419100 w 578644"/>
              <a:gd name="connsiteY29" fmla="*/ 142875 h 421481"/>
              <a:gd name="connsiteX30" fmla="*/ 400050 w 578644"/>
              <a:gd name="connsiteY30" fmla="*/ 145256 h 421481"/>
              <a:gd name="connsiteX31" fmla="*/ 359569 w 578644"/>
              <a:gd name="connsiteY31" fmla="*/ 90487 h 421481"/>
              <a:gd name="connsiteX32" fmla="*/ 347662 w 578644"/>
              <a:gd name="connsiteY32" fmla="*/ 14287 h 421481"/>
              <a:gd name="connsiteX33" fmla="*/ 302419 w 578644"/>
              <a:gd name="connsiteY33" fmla="*/ 0 h 421481"/>
              <a:gd name="connsiteX34" fmla="*/ 271462 w 578644"/>
              <a:gd name="connsiteY34" fmla="*/ 52387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8644" h="421481">
                <a:moveTo>
                  <a:pt x="271462" y="52387"/>
                </a:moveTo>
                <a:lnTo>
                  <a:pt x="235744" y="57150"/>
                </a:lnTo>
                <a:lnTo>
                  <a:pt x="214312" y="90487"/>
                </a:lnTo>
                <a:lnTo>
                  <a:pt x="216694" y="114300"/>
                </a:lnTo>
                <a:lnTo>
                  <a:pt x="183356" y="111919"/>
                </a:lnTo>
                <a:lnTo>
                  <a:pt x="152400" y="92869"/>
                </a:lnTo>
                <a:lnTo>
                  <a:pt x="35719" y="85725"/>
                </a:lnTo>
                <a:lnTo>
                  <a:pt x="30956" y="114300"/>
                </a:lnTo>
                <a:lnTo>
                  <a:pt x="47625" y="142875"/>
                </a:lnTo>
                <a:lnTo>
                  <a:pt x="38100" y="176212"/>
                </a:lnTo>
                <a:lnTo>
                  <a:pt x="0" y="188119"/>
                </a:lnTo>
                <a:lnTo>
                  <a:pt x="2381" y="226219"/>
                </a:lnTo>
                <a:lnTo>
                  <a:pt x="42862" y="259556"/>
                </a:lnTo>
                <a:lnTo>
                  <a:pt x="104775" y="290512"/>
                </a:lnTo>
                <a:lnTo>
                  <a:pt x="252412" y="378619"/>
                </a:lnTo>
                <a:lnTo>
                  <a:pt x="369094" y="395287"/>
                </a:lnTo>
                <a:lnTo>
                  <a:pt x="392906" y="416719"/>
                </a:lnTo>
                <a:lnTo>
                  <a:pt x="507206" y="421481"/>
                </a:lnTo>
                <a:lnTo>
                  <a:pt x="540544" y="409575"/>
                </a:lnTo>
                <a:lnTo>
                  <a:pt x="569119" y="359569"/>
                </a:lnTo>
                <a:lnTo>
                  <a:pt x="535781" y="323850"/>
                </a:lnTo>
                <a:lnTo>
                  <a:pt x="535781" y="285750"/>
                </a:lnTo>
                <a:lnTo>
                  <a:pt x="566737" y="264319"/>
                </a:lnTo>
                <a:lnTo>
                  <a:pt x="564356" y="221456"/>
                </a:lnTo>
                <a:lnTo>
                  <a:pt x="578644" y="202406"/>
                </a:lnTo>
                <a:lnTo>
                  <a:pt x="557212" y="185737"/>
                </a:lnTo>
                <a:lnTo>
                  <a:pt x="500062" y="188119"/>
                </a:lnTo>
                <a:lnTo>
                  <a:pt x="466725" y="176212"/>
                </a:lnTo>
                <a:lnTo>
                  <a:pt x="442912" y="152400"/>
                </a:lnTo>
                <a:lnTo>
                  <a:pt x="419100" y="142875"/>
                </a:lnTo>
                <a:lnTo>
                  <a:pt x="400050" y="145256"/>
                </a:lnTo>
                <a:lnTo>
                  <a:pt x="359569" y="90487"/>
                </a:lnTo>
                <a:lnTo>
                  <a:pt x="347662" y="14287"/>
                </a:lnTo>
                <a:lnTo>
                  <a:pt x="302419" y="0"/>
                </a:lnTo>
                <a:lnTo>
                  <a:pt x="271462" y="52387"/>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3833213" y="2365567"/>
            <a:ext cx="495300" cy="414338"/>
          </a:xfrm>
          <a:custGeom>
            <a:avLst/>
            <a:gdLst>
              <a:gd name="connsiteX0" fmla="*/ 173831 w 495300"/>
              <a:gd name="connsiteY0" fmla="*/ 0 h 414338"/>
              <a:gd name="connsiteX1" fmla="*/ 102394 w 495300"/>
              <a:gd name="connsiteY1" fmla="*/ 23813 h 414338"/>
              <a:gd name="connsiteX2" fmla="*/ 66675 w 495300"/>
              <a:gd name="connsiteY2" fmla="*/ 4763 h 414338"/>
              <a:gd name="connsiteX3" fmla="*/ 16669 w 495300"/>
              <a:gd name="connsiteY3" fmla="*/ 16669 h 414338"/>
              <a:gd name="connsiteX4" fmla="*/ 0 w 495300"/>
              <a:gd name="connsiteY4" fmla="*/ 59532 h 414338"/>
              <a:gd name="connsiteX5" fmla="*/ 9525 w 495300"/>
              <a:gd name="connsiteY5" fmla="*/ 92869 h 414338"/>
              <a:gd name="connsiteX6" fmla="*/ 38100 w 495300"/>
              <a:gd name="connsiteY6" fmla="*/ 92869 h 414338"/>
              <a:gd name="connsiteX7" fmla="*/ 66675 w 495300"/>
              <a:gd name="connsiteY7" fmla="*/ 90488 h 414338"/>
              <a:gd name="connsiteX8" fmla="*/ 83344 w 495300"/>
              <a:gd name="connsiteY8" fmla="*/ 128588 h 414338"/>
              <a:gd name="connsiteX9" fmla="*/ 147638 w 495300"/>
              <a:gd name="connsiteY9" fmla="*/ 169069 h 414338"/>
              <a:gd name="connsiteX10" fmla="*/ 183356 w 495300"/>
              <a:gd name="connsiteY10" fmla="*/ 164307 h 414338"/>
              <a:gd name="connsiteX11" fmla="*/ 183356 w 495300"/>
              <a:gd name="connsiteY11" fmla="*/ 211932 h 414338"/>
              <a:gd name="connsiteX12" fmla="*/ 233363 w 495300"/>
              <a:gd name="connsiteY12" fmla="*/ 228600 h 414338"/>
              <a:gd name="connsiteX13" fmla="*/ 240506 w 495300"/>
              <a:gd name="connsiteY13" fmla="*/ 297657 h 414338"/>
              <a:gd name="connsiteX14" fmla="*/ 283369 w 495300"/>
              <a:gd name="connsiteY14" fmla="*/ 361950 h 414338"/>
              <a:gd name="connsiteX15" fmla="*/ 323850 w 495300"/>
              <a:gd name="connsiteY15" fmla="*/ 361950 h 414338"/>
              <a:gd name="connsiteX16" fmla="*/ 361950 w 495300"/>
              <a:gd name="connsiteY16" fmla="*/ 400050 h 414338"/>
              <a:gd name="connsiteX17" fmla="*/ 428625 w 495300"/>
              <a:gd name="connsiteY17" fmla="*/ 400050 h 414338"/>
              <a:gd name="connsiteX18" fmla="*/ 469106 w 495300"/>
              <a:gd name="connsiteY18" fmla="*/ 414338 h 414338"/>
              <a:gd name="connsiteX19" fmla="*/ 466725 w 495300"/>
              <a:gd name="connsiteY19" fmla="*/ 314325 h 414338"/>
              <a:gd name="connsiteX20" fmla="*/ 495300 w 495300"/>
              <a:gd name="connsiteY20" fmla="*/ 271463 h 414338"/>
              <a:gd name="connsiteX21" fmla="*/ 464344 w 495300"/>
              <a:gd name="connsiteY21" fmla="*/ 228600 h 414338"/>
              <a:gd name="connsiteX22" fmla="*/ 447675 w 495300"/>
              <a:gd name="connsiteY22" fmla="*/ 209550 h 414338"/>
              <a:gd name="connsiteX23" fmla="*/ 452438 w 495300"/>
              <a:gd name="connsiteY23" fmla="*/ 171450 h 414338"/>
              <a:gd name="connsiteX24" fmla="*/ 397669 w 495300"/>
              <a:gd name="connsiteY24" fmla="*/ 97632 h 414338"/>
              <a:gd name="connsiteX25" fmla="*/ 307181 w 495300"/>
              <a:gd name="connsiteY25" fmla="*/ 83344 h 414338"/>
              <a:gd name="connsiteX26" fmla="*/ 242888 w 495300"/>
              <a:gd name="connsiteY26" fmla="*/ 45244 h 414338"/>
              <a:gd name="connsiteX27" fmla="*/ 173831 w 495300"/>
              <a:gd name="connsiteY27" fmla="*/ 0 h 41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414338">
                <a:moveTo>
                  <a:pt x="173831" y="0"/>
                </a:moveTo>
                <a:lnTo>
                  <a:pt x="102394" y="23813"/>
                </a:lnTo>
                <a:lnTo>
                  <a:pt x="66675" y="4763"/>
                </a:lnTo>
                <a:lnTo>
                  <a:pt x="16669" y="16669"/>
                </a:lnTo>
                <a:lnTo>
                  <a:pt x="0" y="59532"/>
                </a:lnTo>
                <a:lnTo>
                  <a:pt x="9525" y="92869"/>
                </a:lnTo>
                <a:lnTo>
                  <a:pt x="38100" y="92869"/>
                </a:lnTo>
                <a:lnTo>
                  <a:pt x="66675" y="90488"/>
                </a:lnTo>
                <a:lnTo>
                  <a:pt x="83344" y="128588"/>
                </a:lnTo>
                <a:lnTo>
                  <a:pt x="147638" y="169069"/>
                </a:lnTo>
                <a:lnTo>
                  <a:pt x="183356" y="164307"/>
                </a:lnTo>
                <a:lnTo>
                  <a:pt x="183356" y="211932"/>
                </a:lnTo>
                <a:lnTo>
                  <a:pt x="233363" y="228600"/>
                </a:lnTo>
                <a:lnTo>
                  <a:pt x="240506" y="297657"/>
                </a:lnTo>
                <a:lnTo>
                  <a:pt x="283369" y="361950"/>
                </a:lnTo>
                <a:lnTo>
                  <a:pt x="323850" y="361950"/>
                </a:lnTo>
                <a:lnTo>
                  <a:pt x="361950" y="400050"/>
                </a:lnTo>
                <a:lnTo>
                  <a:pt x="428625" y="400050"/>
                </a:lnTo>
                <a:lnTo>
                  <a:pt x="469106" y="414338"/>
                </a:lnTo>
                <a:cubicBezTo>
                  <a:pt x="468312" y="381000"/>
                  <a:pt x="467519" y="347663"/>
                  <a:pt x="466725" y="314325"/>
                </a:cubicBezTo>
                <a:lnTo>
                  <a:pt x="495300" y="271463"/>
                </a:lnTo>
                <a:lnTo>
                  <a:pt x="464344" y="228600"/>
                </a:lnTo>
                <a:lnTo>
                  <a:pt x="447675" y="209550"/>
                </a:lnTo>
                <a:lnTo>
                  <a:pt x="452438" y="171450"/>
                </a:lnTo>
                <a:lnTo>
                  <a:pt x="397669" y="97632"/>
                </a:lnTo>
                <a:lnTo>
                  <a:pt x="307181" y="83344"/>
                </a:lnTo>
                <a:lnTo>
                  <a:pt x="242888" y="45244"/>
                </a:lnTo>
                <a:lnTo>
                  <a:pt x="173831" y="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4061813" y="5432617"/>
            <a:ext cx="247650" cy="214313"/>
          </a:xfrm>
          <a:custGeom>
            <a:avLst/>
            <a:gdLst>
              <a:gd name="connsiteX0" fmla="*/ 59531 w 247650"/>
              <a:gd name="connsiteY0" fmla="*/ 7144 h 214313"/>
              <a:gd name="connsiteX1" fmla="*/ 90488 w 247650"/>
              <a:gd name="connsiteY1" fmla="*/ 50007 h 214313"/>
              <a:gd name="connsiteX2" fmla="*/ 0 w 247650"/>
              <a:gd name="connsiteY2" fmla="*/ 121444 h 214313"/>
              <a:gd name="connsiteX3" fmla="*/ 30956 w 247650"/>
              <a:gd name="connsiteY3" fmla="*/ 169069 h 214313"/>
              <a:gd name="connsiteX4" fmla="*/ 85725 w 247650"/>
              <a:gd name="connsiteY4" fmla="*/ 173832 h 214313"/>
              <a:gd name="connsiteX5" fmla="*/ 147638 w 247650"/>
              <a:gd name="connsiteY5" fmla="*/ 214313 h 214313"/>
              <a:gd name="connsiteX6" fmla="*/ 223838 w 247650"/>
              <a:gd name="connsiteY6" fmla="*/ 197644 h 214313"/>
              <a:gd name="connsiteX7" fmla="*/ 223838 w 247650"/>
              <a:gd name="connsiteY7" fmla="*/ 173832 h 214313"/>
              <a:gd name="connsiteX8" fmla="*/ 247650 w 247650"/>
              <a:gd name="connsiteY8" fmla="*/ 119063 h 214313"/>
              <a:gd name="connsiteX9" fmla="*/ 197644 w 247650"/>
              <a:gd name="connsiteY9" fmla="*/ 100013 h 214313"/>
              <a:gd name="connsiteX10" fmla="*/ 154781 w 247650"/>
              <a:gd name="connsiteY10" fmla="*/ 71438 h 214313"/>
              <a:gd name="connsiteX11" fmla="*/ 116681 w 247650"/>
              <a:gd name="connsiteY11" fmla="*/ 0 h 214313"/>
              <a:gd name="connsiteX12" fmla="*/ 59531 w 247650"/>
              <a:gd name="connsiteY12" fmla="*/ 7144 h 2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650" h="214313">
                <a:moveTo>
                  <a:pt x="59531" y="7144"/>
                </a:moveTo>
                <a:lnTo>
                  <a:pt x="90488" y="50007"/>
                </a:lnTo>
                <a:lnTo>
                  <a:pt x="0" y="121444"/>
                </a:lnTo>
                <a:lnTo>
                  <a:pt x="30956" y="169069"/>
                </a:lnTo>
                <a:lnTo>
                  <a:pt x="85725" y="173832"/>
                </a:lnTo>
                <a:lnTo>
                  <a:pt x="147638" y="214313"/>
                </a:lnTo>
                <a:lnTo>
                  <a:pt x="223838" y="197644"/>
                </a:lnTo>
                <a:lnTo>
                  <a:pt x="223838" y="173832"/>
                </a:lnTo>
                <a:lnTo>
                  <a:pt x="247650" y="119063"/>
                </a:lnTo>
                <a:lnTo>
                  <a:pt x="197644" y="100013"/>
                </a:lnTo>
                <a:lnTo>
                  <a:pt x="154781" y="71438"/>
                </a:lnTo>
                <a:lnTo>
                  <a:pt x="116681" y="0"/>
                </a:lnTo>
                <a:lnTo>
                  <a:pt x="59531" y="7144"/>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4559494" y="4980180"/>
            <a:ext cx="342900" cy="321469"/>
          </a:xfrm>
          <a:custGeom>
            <a:avLst/>
            <a:gdLst>
              <a:gd name="connsiteX0" fmla="*/ 0 w 342900"/>
              <a:gd name="connsiteY0" fmla="*/ 104775 h 321469"/>
              <a:gd name="connsiteX1" fmla="*/ 16669 w 342900"/>
              <a:gd name="connsiteY1" fmla="*/ 197644 h 321469"/>
              <a:gd name="connsiteX2" fmla="*/ 38100 w 342900"/>
              <a:gd name="connsiteY2" fmla="*/ 211931 h 321469"/>
              <a:gd name="connsiteX3" fmla="*/ 47625 w 342900"/>
              <a:gd name="connsiteY3" fmla="*/ 233362 h 321469"/>
              <a:gd name="connsiteX4" fmla="*/ 28575 w 342900"/>
              <a:gd name="connsiteY4" fmla="*/ 254794 h 321469"/>
              <a:gd name="connsiteX5" fmla="*/ 28575 w 342900"/>
              <a:gd name="connsiteY5" fmla="*/ 278606 h 321469"/>
              <a:gd name="connsiteX6" fmla="*/ 128588 w 342900"/>
              <a:gd name="connsiteY6" fmla="*/ 297656 h 321469"/>
              <a:gd name="connsiteX7" fmla="*/ 192882 w 342900"/>
              <a:gd name="connsiteY7" fmla="*/ 321469 h 321469"/>
              <a:gd name="connsiteX8" fmla="*/ 233363 w 342900"/>
              <a:gd name="connsiteY8" fmla="*/ 271462 h 321469"/>
              <a:gd name="connsiteX9" fmla="*/ 292894 w 342900"/>
              <a:gd name="connsiteY9" fmla="*/ 238125 h 321469"/>
              <a:gd name="connsiteX10" fmla="*/ 321469 w 342900"/>
              <a:gd name="connsiteY10" fmla="*/ 238125 h 321469"/>
              <a:gd name="connsiteX11" fmla="*/ 319088 w 342900"/>
              <a:gd name="connsiteY11" fmla="*/ 169069 h 321469"/>
              <a:gd name="connsiteX12" fmla="*/ 342900 w 342900"/>
              <a:gd name="connsiteY12" fmla="*/ 123825 h 321469"/>
              <a:gd name="connsiteX13" fmla="*/ 271463 w 342900"/>
              <a:gd name="connsiteY13" fmla="*/ 59531 h 321469"/>
              <a:gd name="connsiteX14" fmla="*/ 264319 w 342900"/>
              <a:gd name="connsiteY14" fmla="*/ 0 h 321469"/>
              <a:gd name="connsiteX15" fmla="*/ 161925 w 342900"/>
              <a:gd name="connsiteY15" fmla="*/ 76200 h 321469"/>
              <a:gd name="connsiteX16" fmla="*/ 133350 w 342900"/>
              <a:gd name="connsiteY16" fmla="*/ 61912 h 321469"/>
              <a:gd name="connsiteX17" fmla="*/ 133350 w 342900"/>
              <a:gd name="connsiteY17" fmla="*/ 61912 h 321469"/>
              <a:gd name="connsiteX18" fmla="*/ 116682 w 342900"/>
              <a:gd name="connsiteY18" fmla="*/ 95250 h 321469"/>
              <a:gd name="connsiteX19" fmla="*/ 97632 w 342900"/>
              <a:gd name="connsiteY19" fmla="*/ 111919 h 321469"/>
              <a:gd name="connsiteX20" fmla="*/ 85725 w 342900"/>
              <a:gd name="connsiteY20" fmla="*/ 95250 h 321469"/>
              <a:gd name="connsiteX21" fmla="*/ 85725 w 342900"/>
              <a:gd name="connsiteY21" fmla="*/ 95250 h 321469"/>
              <a:gd name="connsiteX22" fmla="*/ 61913 w 342900"/>
              <a:gd name="connsiteY22" fmla="*/ 114300 h 321469"/>
              <a:gd name="connsiteX23" fmla="*/ 0 w 342900"/>
              <a:gd name="connsiteY23" fmla="*/ 104775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900" h="321469">
                <a:moveTo>
                  <a:pt x="0" y="104775"/>
                </a:moveTo>
                <a:lnTo>
                  <a:pt x="16669" y="197644"/>
                </a:lnTo>
                <a:lnTo>
                  <a:pt x="38100" y="211931"/>
                </a:lnTo>
                <a:lnTo>
                  <a:pt x="47625" y="233362"/>
                </a:lnTo>
                <a:lnTo>
                  <a:pt x="28575" y="254794"/>
                </a:lnTo>
                <a:lnTo>
                  <a:pt x="28575" y="278606"/>
                </a:lnTo>
                <a:lnTo>
                  <a:pt x="128588" y="297656"/>
                </a:lnTo>
                <a:lnTo>
                  <a:pt x="192882" y="321469"/>
                </a:lnTo>
                <a:lnTo>
                  <a:pt x="233363" y="271462"/>
                </a:lnTo>
                <a:lnTo>
                  <a:pt x="292894" y="238125"/>
                </a:lnTo>
                <a:lnTo>
                  <a:pt x="321469" y="238125"/>
                </a:lnTo>
                <a:cubicBezTo>
                  <a:pt x="320675" y="215106"/>
                  <a:pt x="319882" y="192088"/>
                  <a:pt x="319088" y="169069"/>
                </a:cubicBezTo>
                <a:lnTo>
                  <a:pt x="342900" y="123825"/>
                </a:lnTo>
                <a:lnTo>
                  <a:pt x="271463" y="59531"/>
                </a:lnTo>
                <a:lnTo>
                  <a:pt x="264319" y="0"/>
                </a:lnTo>
                <a:lnTo>
                  <a:pt x="161925" y="76200"/>
                </a:lnTo>
                <a:lnTo>
                  <a:pt x="133350" y="61912"/>
                </a:lnTo>
                <a:lnTo>
                  <a:pt x="133350" y="61912"/>
                </a:lnTo>
                <a:lnTo>
                  <a:pt x="116682" y="95250"/>
                </a:lnTo>
                <a:lnTo>
                  <a:pt x="97632" y="111919"/>
                </a:lnTo>
                <a:lnTo>
                  <a:pt x="85725" y="95250"/>
                </a:lnTo>
                <a:lnTo>
                  <a:pt x="85725" y="95250"/>
                </a:lnTo>
                <a:lnTo>
                  <a:pt x="61913" y="114300"/>
                </a:lnTo>
                <a:lnTo>
                  <a:pt x="0" y="10477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4873819" y="4225324"/>
            <a:ext cx="476250" cy="516731"/>
          </a:xfrm>
          <a:custGeom>
            <a:avLst/>
            <a:gdLst>
              <a:gd name="connsiteX0" fmla="*/ 414338 w 476250"/>
              <a:gd name="connsiteY0" fmla="*/ 516731 h 516731"/>
              <a:gd name="connsiteX1" fmla="*/ 476250 w 476250"/>
              <a:gd name="connsiteY1" fmla="*/ 433387 h 516731"/>
              <a:gd name="connsiteX2" fmla="*/ 459582 w 476250"/>
              <a:gd name="connsiteY2" fmla="*/ 392906 h 516731"/>
              <a:gd name="connsiteX3" fmla="*/ 411957 w 476250"/>
              <a:gd name="connsiteY3" fmla="*/ 350043 h 516731"/>
              <a:gd name="connsiteX4" fmla="*/ 445294 w 476250"/>
              <a:gd name="connsiteY4" fmla="*/ 321468 h 516731"/>
              <a:gd name="connsiteX5" fmla="*/ 438150 w 476250"/>
              <a:gd name="connsiteY5" fmla="*/ 242887 h 516731"/>
              <a:gd name="connsiteX6" fmla="*/ 423863 w 476250"/>
              <a:gd name="connsiteY6" fmla="*/ 226218 h 516731"/>
              <a:gd name="connsiteX7" fmla="*/ 404813 w 476250"/>
              <a:gd name="connsiteY7" fmla="*/ 157162 h 516731"/>
              <a:gd name="connsiteX8" fmla="*/ 357188 w 476250"/>
              <a:gd name="connsiteY8" fmla="*/ 73818 h 516731"/>
              <a:gd name="connsiteX9" fmla="*/ 400050 w 476250"/>
              <a:gd name="connsiteY9" fmla="*/ 40481 h 516731"/>
              <a:gd name="connsiteX10" fmla="*/ 345282 w 476250"/>
              <a:gd name="connsiteY10" fmla="*/ 0 h 516731"/>
              <a:gd name="connsiteX11" fmla="*/ 314325 w 476250"/>
              <a:gd name="connsiteY11" fmla="*/ 11906 h 516731"/>
              <a:gd name="connsiteX12" fmla="*/ 326232 w 476250"/>
              <a:gd name="connsiteY12" fmla="*/ 52387 h 516731"/>
              <a:gd name="connsiteX13" fmla="*/ 302419 w 476250"/>
              <a:gd name="connsiteY13" fmla="*/ 83343 h 516731"/>
              <a:gd name="connsiteX14" fmla="*/ 247650 w 476250"/>
              <a:gd name="connsiteY14" fmla="*/ 73818 h 516731"/>
              <a:gd name="connsiteX15" fmla="*/ 226219 w 476250"/>
              <a:gd name="connsiteY15" fmla="*/ 66675 h 516731"/>
              <a:gd name="connsiteX16" fmla="*/ 211932 w 476250"/>
              <a:gd name="connsiteY16" fmla="*/ 102393 h 516731"/>
              <a:gd name="connsiteX17" fmla="*/ 78582 w 476250"/>
              <a:gd name="connsiteY17" fmla="*/ 138112 h 516731"/>
              <a:gd name="connsiteX18" fmla="*/ 59532 w 476250"/>
              <a:gd name="connsiteY18" fmla="*/ 200025 h 516731"/>
              <a:gd name="connsiteX19" fmla="*/ 0 w 476250"/>
              <a:gd name="connsiteY19" fmla="*/ 233362 h 516731"/>
              <a:gd name="connsiteX20" fmla="*/ 2382 w 476250"/>
              <a:gd name="connsiteY20" fmla="*/ 283368 h 516731"/>
              <a:gd name="connsiteX21" fmla="*/ 28575 w 476250"/>
              <a:gd name="connsiteY21" fmla="*/ 290512 h 516731"/>
              <a:gd name="connsiteX22" fmla="*/ 61913 w 476250"/>
              <a:gd name="connsiteY22" fmla="*/ 369093 h 516731"/>
              <a:gd name="connsiteX23" fmla="*/ 104775 w 476250"/>
              <a:gd name="connsiteY23" fmla="*/ 383381 h 516731"/>
              <a:gd name="connsiteX24" fmla="*/ 240507 w 476250"/>
              <a:gd name="connsiteY24" fmla="*/ 359568 h 516731"/>
              <a:gd name="connsiteX25" fmla="*/ 295275 w 476250"/>
              <a:gd name="connsiteY25" fmla="*/ 366712 h 516731"/>
              <a:gd name="connsiteX26" fmla="*/ 309563 w 476250"/>
              <a:gd name="connsiteY26" fmla="*/ 402431 h 516731"/>
              <a:gd name="connsiteX27" fmla="*/ 350044 w 476250"/>
              <a:gd name="connsiteY27" fmla="*/ 404812 h 516731"/>
              <a:gd name="connsiteX28" fmla="*/ 361950 w 476250"/>
              <a:gd name="connsiteY28" fmla="*/ 464343 h 516731"/>
              <a:gd name="connsiteX29" fmla="*/ 414338 w 476250"/>
              <a:gd name="connsiteY29" fmla="*/ 516731 h 5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6250" h="516731">
                <a:moveTo>
                  <a:pt x="414338" y="516731"/>
                </a:moveTo>
                <a:lnTo>
                  <a:pt x="476250" y="433387"/>
                </a:lnTo>
                <a:lnTo>
                  <a:pt x="459582" y="392906"/>
                </a:lnTo>
                <a:lnTo>
                  <a:pt x="411957" y="350043"/>
                </a:lnTo>
                <a:lnTo>
                  <a:pt x="445294" y="321468"/>
                </a:lnTo>
                <a:lnTo>
                  <a:pt x="438150" y="242887"/>
                </a:lnTo>
                <a:lnTo>
                  <a:pt x="423863" y="226218"/>
                </a:lnTo>
                <a:lnTo>
                  <a:pt x="404813" y="157162"/>
                </a:lnTo>
                <a:lnTo>
                  <a:pt x="357188" y="73818"/>
                </a:lnTo>
                <a:lnTo>
                  <a:pt x="400050" y="40481"/>
                </a:lnTo>
                <a:lnTo>
                  <a:pt x="345282" y="0"/>
                </a:lnTo>
                <a:lnTo>
                  <a:pt x="314325" y="11906"/>
                </a:lnTo>
                <a:lnTo>
                  <a:pt x="326232" y="52387"/>
                </a:lnTo>
                <a:lnTo>
                  <a:pt x="302419" y="83343"/>
                </a:lnTo>
                <a:lnTo>
                  <a:pt x="247650" y="73818"/>
                </a:lnTo>
                <a:lnTo>
                  <a:pt x="226219" y="66675"/>
                </a:lnTo>
                <a:lnTo>
                  <a:pt x="211932" y="102393"/>
                </a:lnTo>
                <a:lnTo>
                  <a:pt x="78582" y="138112"/>
                </a:lnTo>
                <a:lnTo>
                  <a:pt x="59532" y="200025"/>
                </a:lnTo>
                <a:lnTo>
                  <a:pt x="0" y="233362"/>
                </a:lnTo>
                <a:lnTo>
                  <a:pt x="2382" y="283368"/>
                </a:lnTo>
                <a:lnTo>
                  <a:pt x="28575" y="290512"/>
                </a:lnTo>
                <a:lnTo>
                  <a:pt x="61913" y="369093"/>
                </a:lnTo>
                <a:lnTo>
                  <a:pt x="104775" y="383381"/>
                </a:lnTo>
                <a:lnTo>
                  <a:pt x="240507" y="359568"/>
                </a:lnTo>
                <a:lnTo>
                  <a:pt x="295275" y="366712"/>
                </a:lnTo>
                <a:lnTo>
                  <a:pt x="309563" y="402431"/>
                </a:lnTo>
                <a:lnTo>
                  <a:pt x="350044" y="404812"/>
                </a:lnTo>
                <a:lnTo>
                  <a:pt x="361950" y="464343"/>
                </a:lnTo>
                <a:lnTo>
                  <a:pt x="414338" y="516731"/>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5276251" y="4989705"/>
            <a:ext cx="211931" cy="288131"/>
          </a:xfrm>
          <a:custGeom>
            <a:avLst/>
            <a:gdLst>
              <a:gd name="connsiteX0" fmla="*/ 88106 w 211931"/>
              <a:gd name="connsiteY0" fmla="*/ 266700 h 288131"/>
              <a:gd name="connsiteX1" fmla="*/ 140493 w 211931"/>
              <a:gd name="connsiteY1" fmla="*/ 288131 h 288131"/>
              <a:gd name="connsiteX2" fmla="*/ 142875 w 211931"/>
              <a:gd name="connsiteY2" fmla="*/ 207169 h 288131"/>
              <a:gd name="connsiteX3" fmla="*/ 183356 w 211931"/>
              <a:gd name="connsiteY3" fmla="*/ 180975 h 288131"/>
              <a:gd name="connsiteX4" fmla="*/ 211931 w 211931"/>
              <a:gd name="connsiteY4" fmla="*/ 152400 h 288131"/>
              <a:gd name="connsiteX5" fmla="*/ 190500 w 211931"/>
              <a:gd name="connsiteY5" fmla="*/ 95250 h 288131"/>
              <a:gd name="connsiteX6" fmla="*/ 157162 w 211931"/>
              <a:gd name="connsiteY6" fmla="*/ 92869 h 288131"/>
              <a:gd name="connsiteX7" fmla="*/ 138112 w 211931"/>
              <a:gd name="connsiteY7" fmla="*/ 73819 h 288131"/>
              <a:gd name="connsiteX8" fmla="*/ 111918 w 211931"/>
              <a:gd name="connsiteY8" fmla="*/ 69056 h 288131"/>
              <a:gd name="connsiteX9" fmla="*/ 71437 w 211931"/>
              <a:gd name="connsiteY9" fmla="*/ 40481 h 288131"/>
              <a:gd name="connsiteX10" fmla="*/ 64293 w 211931"/>
              <a:gd name="connsiteY10" fmla="*/ 0 h 288131"/>
              <a:gd name="connsiteX11" fmla="*/ 35718 w 211931"/>
              <a:gd name="connsiteY11" fmla="*/ 0 h 288131"/>
              <a:gd name="connsiteX12" fmla="*/ 28575 w 211931"/>
              <a:gd name="connsiteY12" fmla="*/ 57150 h 288131"/>
              <a:gd name="connsiteX13" fmla="*/ 45243 w 211931"/>
              <a:gd name="connsiteY13" fmla="*/ 166687 h 288131"/>
              <a:gd name="connsiteX14" fmla="*/ 9525 w 211931"/>
              <a:gd name="connsiteY14" fmla="*/ 176212 h 288131"/>
              <a:gd name="connsiteX15" fmla="*/ 0 w 211931"/>
              <a:gd name="connsiteY15" fmla="*/ 200025 h 288131"/>
              <a:gd name="connsiteX16" fmla="*/ 28575 w 211931"/>
              <a:gd name="connsiteY16" fmla="*/ 211931 h 288131"/>
              <a:gd name="connsiteX17" fmla="*/ 42862 w 211931"/>
              <a:gd name="connsiteY17" fmla="*/ 230981 h 288131"/>
              <a:gd name="connsiteX18" fmla="*/ 88106 w 211931"/>
              <a:gd name="connsiteY18" fmla="*/ 26670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931" h="288131">
                <a:moveTo>
                  <a:pt x="88106" y="266700"/>
                </a:moveTo>
                <a:lnTo>
                  <a:pt x="140493" y="288131"/>
                </a:lnTo>
                <a:lnTo>
                  <a:pt x="142875" y="207169"/>
                </a:lnTo>
                <a:lnTo>
                  <a:pt x="183356" y="180975"/>
                </a:lnTo>
                <a:lnTo>
                  <a:pt x="211931" y="152400"/>
                </a:lnTo>
                <a:lnTo>
                  <a:pt x="190500" y="95250"/>
                </a:lnTo>
                <a:lnTo>
                  <a:pt x="157162" y="92869"/>
                </a:lnTo>
                <a:lnTo>
                  <a:pt x="138112" y="73819"/>
                </a:lnTo>
                <a:lnTo>
                  <a:pt x="111918" y="69056"/>
                </a:lnTo>
                <a:lnTo>
                  <a:pt x="71437" y="40481"/>
                </a:lnTo>
                <a:lnTo>
                  <a:pt x="64293" y="0"/>
                </a:lnTo>
                <a:lnTo>
                  <a:pt x="35718" y="0"/>
                </a:lnTo>
                <a:lnTo>
                  <a:pt x="28575" y="57150"/>
                </a:lnTo>
                <a:lnTo>
                  <a:pt x="45243" y="166687"/>
                </a:lnTo>
                <a:lnTo>
                  <a:pt x="9525" y="176212"/>
                </a:lnTo>
                <a:lnTo>
                  <a:pt x="0" y="200025"/>
                </a:lnTo>
                <a:lnTo>
                  <a:pt x="28575" y="211931"/>
                </a:lnTo>
                <a:lnTo>
                  <a:pt x="42862" y="230981"/>
                </a:lnTo>
                <a:lnTo>
                  <a:pt x="88106" y="266700"/>
                </a:lnTo>
                <a:close/>
              </a:path>
            </a:pathLst>
          </a:cu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Freeform 70"/>
          <p:cNvSpPr/>
          <p:nvPr/>
        </p:nvSpPr>
        <p:spPr>
          <a:xfrm>
            <a:off x="4549969" y="5344511"/>
            <a:ext cx="226219" cy="252413"/>
          </a:xfrm>
          <a:custGeom>
            <a:avLst/>
            <a:gdLst>
              <a:gd name="connsiteX0" fmla="*/ 0 w 226219"/>
              <a:gd name="connsiteY0" fmla="*/ 42863 h 252413"/>
              <a:gd name="connsiteX1" fmla="*/ 76200 w 226219"/>
              <a:gd name="connsiteY1" fmla="*/ 73819 h 252413"/>
              <a:gd name="connsiteX2" fmla="*/ 61913 w 226219"/>
              <a:gd name="connsiteY2" fmla="*/ 119063 h 252413"/>
              <a:gd name="connsiteX3" fmla="*/ 78582 w 226219"/>
              <a:gd name="connsiteY3" fmla="*/ 161925 h 252413"/>
              <a:gd name="connsiteX4" fmla="*/ 123825 w 226219"/>
              <a:gd name="connsiteY4" fmla="*/ 161925 h 252413"/>
              <a:gd name="connsiteX5" fmla="*/ 142875 w 226219"/>
              <a:gd name="connsiteY5" fmla="*/ 211931 h 252413"/>
              <a:gd name="connsiteX6" fmla="*/ 183357 w 226219"/>
              <a:gd name="connsiteY6" fmla="*/ 252413 h 252413"/>
              <a:gd name="connsiteX7" fmla="*/ 209550 w 226219"/>
              <a:gd name="connsiteY7" fmla="*/ 240506 h 252413"/>
              <a:gd name="connsiteX8" fmla="*/ 226219 w 226219"/>
              <a:gd name="connsiteY8" fmla="*/ 195263 h 252413"/>
              <a:gd name="connsiteX9" fmla="*/ 214313 w 226219"/>
              <a:gd name="connsiteY9" fmla="*/ 126206 h 252413"/>
              <a:gd name="connsiteX10" fmla="*/ 164307 w 226219"/>
              <a:gd name="connsiteY10" fmla="*/ 104775 h 252413"/>
              <a:gd name="connsiteX11" fmla="*/ 178594 w 226219"/>
              <a:gd name="connsiteY11" fmla="*/ 88106 h 252413"/>
              <a:gd name="connsiteX12" fmla="*/ 176213 w 226219"/>
              <a:gd name="connsiteY12" fmla="*/ 59531 h 252413"/>
              <a:gd name="connsiteX13" fmla="*/ 52388 w 226219"/>
              <a:gd name="connsiteY13" fmla="*/ 33338 h 252413"/>
              <a:gd name="connsiteX14" fmla="*/ 45244 w 226219"/>
              <a:gd name="connsiteY14" fmla="*/ 0 h 252413"/>
              <a:gd name="connsiteX15" fmla="*/ 0 w 226219"/>
              <a:gd name="connsiteY15" fmla="*/ 4286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219" h="252413">
                <a:moveTo>
                  <a:pt x="0" y="42863"/>
                </a:moveTo>
                <a:lnTo>
                  <a:pt x="76200" y="73819"/>
                </a:lnTo>
                <a:lnTo>
                  <a:pt x="61913" y="119063"/>
                </a:lnTo>
                <a:lnTo>
                  <a:pt x="78582" y="161925"/>
                </a:lnTo>
                <a:lnTo>
                  <a:pt x="123825" y="161925"/>
                </a:lnTo>
                <a:lnTo>
                  <a:pt x="142875" y="211931"/>
                </a:lnTo>
                <a:lnTo>
                  <a:pt x="183357" y="252413"/>
                </a:lnTo>
                <a:lnTo>
                  <a:pt x="209550" y="240506"/>
                </a:lnTo>
                <a:lnTo>
                  <a:pt x="226219" y="195263"/>
                </a:lnTo>
                <a:lnTo>
                  <a:pt x="214313" y="126206"/>
                </a:lnTo>
                <a:lnTo>
                  <a:pt x="164307" y="104775"/>
                </a:lnTo>
                <a:lnTo>
                  <a:pt x="178594" y="88106"/>
                </a:lnTo>
                <a:lnTo>
                  <a:pt x="176213" y="59531"/>
                </a:lnTo>
                <a:lnTo>
                  <a:pt x="52388" y="33338"/>
                </a:lnTo>
                <a:lnTo>
                  <a:pt x="45244" y="0"/>
                </a:lnTo>
                <a:lnTo>
                  <a:pt x="0" y="42863"/>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4233263" y="2425099"/>
            <a:ext cx="209550" cy="207168"/>
          </a:xfrm>
          <a:custGeom>
            <a:avLst/>
            <a:gdLst>
              <a:gd name="connsiteX0" fmla="*/ 0 w 209550"/>
              <a:gd name="connsiteY0" fmla="*/ 35718 h 207168"/>
              <a:gd name="connsiteX1" fmla="*/ 54769 w 209550"/>
              <a:gd name="connsiteY1" fmla="*/ 116681 h 207168"/>
              <a:gd name="connsiteX2" fmla="*/ 45244 w 209550"/>
              <a:gd name="connsiteY2" fmla="*/ 142875 h 207168"/>
              <a:gd name="connsiteX3" fmla="*/ 104775 w 209550"/>
              <a:gd name="connsiteY3" fmla="*/ 207168 h 207168"/>
              <a:gd name="connsiteX4" fmla="*/ 126206 w 209550"/>
              <a:gd name="connsiteY4" fmla="*/ 171450 h 207168"/>
              <a:gd name="connsiteX5" fmla="*/ 154781 w 209550"/>
              <a:gd name="connsiteY5" fmla="*/ 180975 h 207168"/>
              <a:gd name="connsiteX6" fmla="*/ 202406 w 209550"/>
              <a:gd name="connsiteY6" fmla="*/ 164306 h 207168"/>
              <a:gd name="connsiteX7" fmla="*/ 209550 w 209550"/>
              <a:gd name="connsiteY7" fmla="*/ 88106 h 207168"/>
              <a:gd name="connsiteX8" fmla="*/ 164306 w 209550"/>
              <a:gd name="connsiteY8" fmla="*/ 64293 h 207168"/>
              <a:gd name="connsiteX9" fmla="*/ 121444 w 209550"/>
              <a:gd name="connsiteY9" fmla="*/ 59531 h 207168"/>
              <a:gd name="connsiteX10" fmla="*/ 83344 w 209550"/>
              <a:gd name="connsiteY10" fmla="*/ 0 h 207168"/>
              <a:gd name="connsiteX11" fmla="*/ 0 w 209550"/>
              <a:gd name="connsiteY11" fmla="*/ 35718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550" h="207168">
                <a:moveTo>
                  <a:pt x="0" y="35718"/>
                </a:moveTo>
                <a:lnTo>
                  <a:pt x="54769" y="116681"/>
                </a:lnTo>
                <a:lnTo>
                  <a:pt x="45244" y="142875"/>
                </a:lnTo>
                <a:lnTo>
                  <a:pt x="104775" y="207168"/>
                </a:lnTo>
                <a:lnTo>
                  <a:pt x="126206" y="171450"/>
                </a:lnTo>
                <a:lnTo>
                  <a:pt x="154781" y="180975"/>
                </a:lnTo>
                <a:lnTo>
                  <a:pt x="202406" y="164306"/>
                </a:lnTo>
                <a:lnTo>
                  <a:pt x="209550" y="88106"/>
                </a:lnTo>
                <a:lnTo>
                  <a:pt x="164306" y="64293"/>
                </a:lnTo>
                <a:lnTo>
                  <a:pt x="121444" y="59531"/>
                </a:lnTo>
                <a:lnTo>
                  <a:pt x="83344" y="0"/>
                </a:lnTo>
                <a:lnTo>
                  <a:pt x="0" y="35718"/>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3987994" y="2225074"/>
            <a:ext cx="321469" cy="240506"/>
          </a:xfrm>
          <a:custGeom>
            <a:avLst/>
            <a:gdLst>
              <a:gd name="connsiteX0" fmla="*/ 321469 w 321469"/>
              <a:gd name="connsiteY0" fmla="*/ 202406 h 240506"/>
              <a:gd name="connsiteX1" fmla="*/ 247650 w 321469"/>
              <a:gd name="connsiteY1" fmla="*/ 240506 h 240506"/>
              <a:gd name="connsiteX2" fmla="*/ 169069 w 321469"/>
              <a:gd name="connsiteY2" fmla="*/ 228600 h 240506"/>
              <a:gd name="connsiteX3" fmla="*/ 73819 w 321469"/>
              <a:gd name="connsiteY3" fmla="*/ 178593 h 240506"/>
              <a:gd name="connsiteX4" fmla="*/ 14288 w 321469"/>
              <a:gd name="connsiteY4" fmla="*/ 135731 h 240506"/>
              <a:gd name="connsiteX5" fmla="*/ 35719 w 321469"/>
              <a:gd name="connsiteY5" fmla="*/ 104775 h 240506"/>
              <a:gd name="connsiteX6" fmla="*/ 73819 w 321469"/>
              <a:gd name="connsiteY6" fmla="*/ 88106 h 240506"/>
              <a:gd name="connsiteX7" fmla="*/ 16669 w 321469"/>
              <a:gd name="connsiteY7" fmla="*/ 45243 h 240506"/>
              <a:gd name="connsiteX8" fmla="*/ 0 w 321469"/>
              <a:gd name="connsiteY8" fmla="*/ 0 h 240506"/>
              <a:gd name="connsiteX9" fmla="*/ 35719 w 321469"/>
              <a:gd name="connsiteY9" fmla="*/ 0 h 240506"/>
              <a:gd name="connsiteX10" fmla="*/ 57150 w 321469"/>
              <a:gd name="connsiteY10" fmla="*/ 30956 h 240506"/>
              <a:gd name="connsiteX11" fmla="*/ 90488 w 321469"/>
              <a:gd name="connsiteY11" fmla="*/ 52387 h 240506"/>
              <a:gd name="connsiteX12" fmla="*/ 135732 w 321469"/>
              <a:gd name="connsiteY12" fmla="*/ 40481 h 240506"/>
              <a:gd name="connsiteX13" fmla="*/ 140494 w 321469"/>
              <a:gd name="connsiteY13" fmla="*/ 21431 h 240506"/>
              <a:gd name="connsiteX14" fmla="*/ 200025 w 321469"/>
              <a:gd name="connsiteY14" fmla="*/ 26193 h 240506"/>
              <a:gd name="connsiteX15" fmla="*/ 233363 w 321469"/>
              <a:gd name="connsiteY15" fmla="*/ 78581 h 240506"/>
              <a:gd name="connsiteX16" fmla="*/ 276225 w 321469"/>
              <a:gd name="connsiteY16" fmla="*/ 145256 h 240506"/>
              <a:gd name="connsiteX17" fmla="*/ 321469 w 321469"/>
              <a:gd name="connsiteY17" fmla="*/ 202406 h 24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469" h="240506">
                <a:moveTo>
                  <a:pt x="321469" y="202406"/>
                </a:moveTo>
                <a:lnTo>
                  <a:pt x="247650" y="240506"/>
                </a:lnTo>
                <a:lnTo>
                  <a:pt x="169069" y="228600"/>
                </a:lnTo>
                <a:lnTo>
                  <a:pt x="73819" y="178593"/>
                </a:lnTo>
                <a:lnTo>
                  <a:pt x="14288" y="135731"/>
                </a:lnTo>
                <a:lnTo>
                  <a:pt x="35719" y="104775"/>
                </a:lnTo>
                <a:lnTo>
                  <a:pt x="73819" y="88106"/>
                </a:lnTo>
                <a:lnTo>
                  <a:pt x="16669" y="45243"/>
                </a:lnTo>
                <a:lnTo>
                  <a:pt x="0" y="0"/>
                </a:lnTo>
                <a:lnTo>
                  <a:pt x="35719" y="0"/>
                </a:lnTo>
                <a:lnTo>
                  <a:pt x="57150" y="30956"/>
                </a:lnTo>
                <a:lnTo>
                  <a:pt x="90488" y="52387"/>
                </a:lnTo>
                <a:lnTo>
                  <a:pt x="135732" y="40481"/>
                </a:lnTo>
                <a:lnTo>
                  <a:pt x="140494" y="21431"/>
                </a:lnTo>
                <a:lnTo>
                  <a:pt x="200025" y="26193"/>
                </a:lnTo>
                <a:lnTo>
                  <a:pt x="233363" y="78581"/>
                </a:lnTo>
                <a:lnTo>
                  <a:pt x="276225" y="145256"/>
                </a:lnTo>
                <a:lnTo>
                  <a:pt x="321469" y="202406"/>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978469" y="2046480"/>
            <a:ext cx="154782" cy="233362"/>
          </a:xfrm>
          <a:custGeom>
            <a:avLst/>
            <a:gdLst>
              <a:gd name="connsiteX0" fmla="*/ 154782 w 154782"/>
              <a:gd name="connsiteY0" fmla="*/ 207169 h 233362"/>
              <a:gd name="connsiteX1" fmla="*/ 109538 w 154782"/>
              <a:gd name="connsiteY1" fmla="*/ 233362 h 233362"/>
              <a:gd name="connsiteX2" fmla="*/ 59532 w 154782"/>
              <a:gd name="connsiteY2" fmla="*/ 207169 h 233362"/>
              <a:gd name="connsiteX3" fmla="*/ 47625 w 154782"/>
              <a:gd name="connsiteY3" fmla="*/ 180975 h 233362"/>
              <a:gd name="connsiteX4" fmla="*/ 9525 w 154782"/>
              <a:gd name="connsiteY4" fmla="*/ 180975 h 233362"/>
              <a:gd name="connsiteX5" fmla="*/ 14288 w 154782"/>
              <a:gd name="connsiteY5" fmla="*/ 147637 h 233362"/>
              <a:gd name="connsiteX6" fmla="*/ 0 w 154782"/>
              <a:gd name="connsiteY6" fmla="*/ 128587 h 233362"/>
              <a:gd name="connsiteX7" fmla="*/ 28575 w 154782"/>
              <a:gd name="connsiteY7" fmla="*/ 88106 h 233362"/>
              <a:gd name="connsiteX8" fmla="*/ 16669 w 154782"/>
              <a:gd name="connsiteY8" fmla="*/ 52387 h 233362"/>
              <a:gd name="connsiteX9" fmla="*/ 16669 w 154782"/>
              <a:gd name="connsiteY9" fmla="*/ 23812 h 233362"/>
              <a:gd name="connsiteX10" fmla="*/ 50007 w 154782"/>
              <a:gd name="connsiteY10" fmla="*/ 0 h 233362"/>
              <a:gd name="connsiteX11" fmla="*/ 78582 w 154782"/>
              <a:gd name="connsiteY11" fmla="*/ 0 h 233362"/>
              <a:gd name="connsiteX12" fmla="*/ 111919 w 154782"/>
              <a:gd name="connsiteY12" fmla="*/ 0 h 233362"/>
              <a:gd name="connsiteX13" fmla="*/ 147638 w 154782"/>
              <a:gd name="connsiteY13" fmla="*/ 59531 h 233362"/>
              <a:gd name="connsiteX14" fmla="*/ 147638 w 154782"/>
              <a:gd name="connsiteY14" fmla="*/ 114300 h 233362"/>
              <a:gd name="connsiteX15" fmla="*/ 138113 w 154782"/>
              <a:gd name="connsiteY15" fmla="*/ 138112 h 233362"/>
              <a:gd name="connsiteX16" fmla="*/ 154782 w 154782"/>
              <a:gd name="connsiteY16" fmla="*/ 207169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782" h="233362">
                <a:moveTo>
                  <a:pt x="154782" y="207169"/>
                </a:moveTo>
                <a:lnTo>
                  <a:pt x="109538" y="233362"/>
                </a:lnTo>
                <a:lnTo>
                  <a:pt x="59532" y="207169"/>
                </a:lnTo>
                <a:lnTo>
                  <a:pt x="47625" y="180975"/>
                </a:lnTo>
                <a:lnTo>
                  <a:pt x="9525" y="180975"/>
                </a:lnTo>
                <a:lnTo>
                  <a:pt x="14288" y="147637"/>
                </a:lnTo>
                <a:lnTo>
                  <a:pt x="0" y="128587"/>
                </a:lnTo>
                <a:lnTo>
                  <a:pt x="28575" y="88106"/>
                </a:lnTo>
                <a:lnTo>
                  <a:pt x="16669" y="52387"/>
                </a:lnTo>
                <a:lnTo>
                  <a:pt x="16669" y="23812"/>
                </a:lnTo>
                <a:lnTo>
                  <a:pt x="50007" y="0"/>
                </a:lnTo>
                <a:lnTo>
                  <a:pt x="78582" y="0"/>
                </a:lnTo>
                <a:lnTo>
                  <a:pt x="111919" y="0"/>
                </a:lnTo>
                <a:lnTo>
                  <a:pt x="147638" y="59531"/>
                </a:lnTo>
                <a:lnTo>
                  <a:pt x="147638" y="114300"/>
                </a:lnTo>
                <a:lnTo>
                  <a:pt x="138113" y="138112"/>
                </a:lnTo>
                <a:lnTo>
                  <a:pt x="154782" y="207169"/>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3476026" y="1946467"/>
            <a:ext cx="590550" cy="445294"/>
          </a:xfrm>
          <a:custGeom>
            <a:avLst/>
            <a:gdLst>
              <a:gd name="connsiteX0" fmla="*/ 426243 w 590550"/>
              <a:gd name="connsiteY0" fmla="*/ 428625 h 445294"/>
              <a:gd name="connsiteX1" fmla="*/ 466725 w 590550"/>
              <a:gd name="connsiteY1" fmla="*/ 445294 h 445294"/>
              <a:gd name="connsiteX2" fmla="*/ 535781 w 590550"/>
              <a:gd name="connsiteY2" fmla="*/ 421482 h 445294"/>
              <a:gd name="connsiteX3" fmla="*/ 550068 w 590550"/>
              <a:gd name="connsiteY3" fmla="*/ 383382 h 445294"/>
              <a:gd name="connsiteX4" fmla="*/ 590550 w 590550"/>
              <a:gd name="connsiteY4" fmla="*/ 369094 h 445294"/>
              <a:gd name="connsiteX5" fmla="*/ 523875 w 590550"/>
              <a:gd name="connsiteY5" fmla="*/ 309563 h 445294"/>
              <a:gd name="connsiteX6" fmla="*/ 511968 w 590550"/>
              <a:gd name="connsiteY6" fmla="*/ 273844 h 445294"/>
              <a:gd name="connsiteX7" fmla="*/ 521493 w 590550"/>
              <a:gd name="connsiteY7" fmla="*/ 250032 h 445294"/>
              <a:gd name="connsiteX8" fmla="*/ 507206 w 590550"/>
              <a:gd name="connsiteY8" fmla="*/ 228600 h 445294"/>
              <a:gd name="connsiteX9" fmla="*/ 466725 w 590550"/>
              <a:gd name="connsiteY9" fmla="*/ 192882 h 445294"/>
              <a:gd name="connsiteX10" fmla="*/ 397668 w 590550"/>
              <a:gd name="connsiteY10" fmla="*/ 190500 h 445294"/>
              <a:gd name="connsiteX11" fmla="*/ 378618 w 590550"/>
              <a:gd name="connsiteY11" fmla="*/ 197644 h 445294"/>
              <a:gd name="connsiteX12" fmla="*/ 330993 w 590550"/>
              <a:gd name="connsiteY12" fmla="*/ 152400 h 445294"/>
              <a:gd name="connsiteX13" fmla="*/ 352425 w 590550"/>
              <a:gd name="connsiteY13" fmla="*/ 88107 h 445294"/>
              <a:gd name="connsiteX14" fmla="*/ 330993 w 590550"/>
              <a:gd name="connsiteY14" fmla="*/ 88107 h 445294"/>
              <a:gd name="connsiteX15" fmla="*/ 290512 w 590550"/>
              <a:gd name="connsiteY15" fmla="*/ 104775 h 445294"/>
              <a:gd name="connsiteX16" fmla="*/ 221456 w 590550"/>
              <a:gd name="connsiteY16" fmla="*/ 88107 h 445294"/>
              <a:gd name="connsiteX17" fmla="*/ 180975 w 590550"/>
              <a:gd name="connsiteY17" fmla="*/ 73819 h 445294"/>
              <a:gd name="connsiteX18" fmla="*/ 116681 w 590550"/>
              <a:gd name="connsiteY18" fmla="*/ 0 h 445294"/>
              <a:gd name="connsiteX19" fmla="*/ 88106 w 590550"/>
              <a:gd name="connsiteY19" fmla="*/ 50007 h 445294"/>
              <a:gd name="connsiteX20" fmla="*/ 104775 w 590550"/>
              <a:gd name="connsiteY20" fmla="*/ 97632 h 445294"/>
              <a:gd name="connsiteX21" fmla="*/ 97631 w 590550"/>
              <a:gd name="connsiteY21" fmla="*/ 140494 h 445294"/>
              <a:gd name="connsiteX22" fmla="*/ 73818 w 590550"/>
              <a:gd name="connsiteY22" fmla="*/ 185738 h 445294"/>
              <a:gd name="connsiteX23" fmla="*/ 45243 w 590550"/>
              <a:gd name="connsiteY23" fmla="*/ 207169 h 445294"/>
              <a:gd name="connsiteX24" fmla="*/ 71437 w 590550"/>
              <a:gd name="connsiteY24" fmla="*/ 247650 h 445294"/>
              <a:gd name="connsiteX25" fmla="*/ 59531 w 590550"/>
              <a:gd name="connsiteY25" fmla="*/ 288132 h 445294"/>
              <a:gd name="connsiteX26" fmla="*/ 40481 w 590550"/>
              <a:gd name="connsiteY26" fmla="*/ 311944 h 445294"/>
              <a:gd name="connsiteX27" fmla="*/ 19050 w 590550"/>
              <a:gd name="connsiteY27" fmla="*/ 316707 h 445294"/>
              <a:gd name="connsiteX28" fmla="*/ 19050 w 590550"/>
              <a:gd name="connsiteY28" fmla="*/ 338138 h 445294"/>
              <a:gd name="connsiteX29" fmla="*/ 0 w 590550"/>
              <a:gd name="connsiteY29" fmla="*/ 354807 h 445294"/>
              <a:gd name="connsiteX30" fmla="*/ 7143 w 590550"/>
              <a:gd name="connsiteY30" fmla="*/ 376238 h 445294"/>
              <a:gd name="connsiteX31" fmla="*/ 40481 w 590550"/>
              <a:gd name="connsiteY31" fmla="*/ 378619 h 445294"/>
              <a:gd name="connsiteX32" fmla="*/ 54768 w 590550"/>
              <a:gd name="connsiteY32" fmla="*/ 400050 h 445294"/>
              <a:gd name="connsiteX33" fmla="*/ 80962 w 590550"/>
              <a:gd name="connsiteY33" fmla="*/ 378619 h 445294"/>
              <a:gd name="connsiteX34" fmla="*/ 145256 w 590550"/>
              <a:gd name="connsiteY34" fmla="*/ 423863 h 445294"/>
              <a:gd name="connsiteX35" fmla="*/ 176212 w 590550"/>
              <a:gd name="connsiteY35" fmla="*/ 383382 h 445294"/>
              <a:gd name="connsiteX36" fmla="*/ 180975 w 590550"/>
              <a:gd name="connsiteY36" fmla="*/ 361950 h 445294"/>
              <a:gd name="connsiteX37" fmla="*/ 245268 w 590550"/>
              <a:gd name="connsiteY37" fmla="*/ 347663 h 445294"/>
              <a:gd name="connsiteX38" fmla="*/ 269081 w 590550"/>
              <a:gd name="connsiteY38" fmla="*/ 326232 h 445294"/>
              <a:gd name="connsiteX39" fmla="*/ 333375 w 590550"/>
              <a:gd name="connsiteY39" fmla="*/ 345282 h 445294"/>
              <a:gd name="connsiteX40" fmla="*/ 426243 w 590550"/>
              <a:gd name="connsiteY40" fmla="*/ 428625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90550" h="445294">
                <a:moveTo>
                  <a:pt x="426243" y="428625"/>
                </a:moveTo>
                <a:lnTo>
                  <a:pt x="466725" y="445294"/>
                </a:lnTo>
                <a:lnTo>
                  <a:pt x="535781" y="421482"/>
                </a:lnTo>
                <a:lnTo>
                  <a:pt x="550068" y="383382"/>
                </a:lnTo>
                <a:lnTo>
                  <a:pt x="590550" y="369094"/>
                </a:lnTo>
                <a:lnTo>
                  <a:pt x="523875" y="309563"/>
                </a:lnTo>
                <a:lnTo>
                  <a:pt x="511968" y="273844"/>
                </a:lnTo>
                <a:lnTo>
                  <a:pt x="521493" y="250032"/>
                </a:lnTo>
                <a:lnTo>
                  <a:pt x="507206" y="228600"/>
                </a:lnTo>
                <a:lnTo>
                  <a:pt x="466725" y="192882"/>
                </a:lnTo>
                <a:lnTo>
                  <a:pt x="397668" y="190500"/>
                </a:lnTo>
                <a:lnTo>
                  <a:pt x="378618" y="197644"/>
                </a:lnTo>
                <a:lnTo>
                  <a:pt x="330993" y="152400"/>
                </a:lnTo>
                <a:lnTo>
                  <a:pt x="352425" y="88107"/>
                </a:lnTo>
                <a:lnTo>
                  <a:pt x="330993" y="88107"/>
                </a:lnTo>
                <a:lnTo>
                  <a:pt x="290512" y="104775"/>
                </a:lnTo>
                <a:lnTo>
                  <a:pt x="221456" y="88107"/>
                </a:lnTo>
                <a:lnTo>
                  <a:pt x="180975" y="73819"/>
                </a:lnTo>
                <a:lnTo>
                  <a:pt x="116681" y="0"/>
                </a:lnTo>
                <a:lnTo>
                  <a:pt x="88106" y="50007"/>
                </a:lnTo>
                <a:lnTo>
                  <a:pt x="104775" y="97632"/>
                </a:lnTo>
                <a:lnTo>
                  <a:pt x="97631" y="140494"/>
                </a:lnTo>
                <a:lnTo>
                  <a:pt x="73818" y="185738"/>
                </a:lnTo>
                <a:lnTo>
                  <a:pt x="45243" y="207169"/>
                </a:lnTo>
                <a:lnTo>
                  <a:pt x="71437" y="247650"/>
                </a:lnTo>
                <a:lnTo>
                  <a:pt x="59531" y="288132"/>
                </a:lnTo>
                <a:lnTo>
                  <a:pt x="40481" y="311944"/>
                </a:lnTo>
                <a:lnTo>
                  <a:pt x="19050" y="316707"/>
                </a:lnTo>
                <a:lnTo>
                  <a:pt x="19050" y="338138"/>
                </a:lnTo>
                <a:lnTo>
                  <a:pt x="0" y="354807"/>
                </a:lnTo>
                <a:lnTo>
                  <a:pt x="7143" y="376238"/>
                </a:lnTo>
                <a:lnTo>
                  <a:pt x="40481" y="378619"/>
                </a:lnTo>
                <a:lnTo>
                  <a:pt x="54768" y="400050"/>
                </a:lnTo>
                <a:lnTo>
                  <a:pt x="80962" y="378619"/>
                </a:lnTo>
                <a:lnTo>
                  <a:pt x="145256" y="423863"/>
                </a:lnTo>
                <a:lnTo>
                  <a:pt x="176212" y="383382"/>
                </a:lnTo>
                <a:lnTo>
                  <a:pt x="180975" y="361950"/>
                </a:lnTo>
                <a:lnTo>
                  <a:pt x="245268" y="347663"/>
                </a:lnTo>
                <a:lnTo>
                  <a:pt x="269081" y="326232"/>
                </a:lnTo>
                <a:lnTo>
                  <a:pt x="333375" y="345282"/>
                </a:lnTo>
                <a:lnTo>
                  <a:pt x="426243" y="42862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3133126" y="1691674"/>
            <a:ext cx="514350" cy="607218"/>
          </a:xfrm>
          <a:custGeom>
            <a:avLst/>
            <a:gdLst>
              <a:gd name="connsiteX0" fmla="*/ 209550 w 514350"/>
              <a:gd name="connsiteY0" fmla="*/ 481012 h 607218"/>
              <a:gd name="connsiteX1" fmla="*/ 235743 w 514350"/>
              <a:gd name="connsiteY1" fmla="*/ 461962 h 607218"/>
              <a:gd name="connsiteX2" fmla="*/ 240506 w 514350"/>
              <a:gd name="connsiteY2" fmla="*/ 423862 h 607218"/>
              <a:gd name="connsiteX3" fmla="*/ 257175 w 514350"/>
              <a:gd name="connsiteY3" fmla="*/ 397668 h 607218"/>
              <a:gd name="connsiteX4" fmla="*/ 259556 w 514350"/>
              <a:gd name="connsiteY4" fmla="*/ 361950 h 607218"/>
              <a:gd name="connsiteX5" fmla="*/ 242887 w 514350"/>
              <a:gd name="connsiteY5" fmla="*/ 340518 h 607218"/>
              <a:gd name="connsiteX6" fmla="*/ 221456 w 514350"/>
              <a:gd name="connsiteY6" fmla="*/ 335756 h 607218"/>
              <a:gd name="connsiteX7" fmla="*/ 216693 w 514350"/>
              <a:gd name="connsiteY7" fmla="*/ 314325 h 607218"/>
              <a:gd name="connsiteX8" fmla="*/ 202406 w 514350"/>
              <a:gd name="connsiteY8" fmla="*/ 366712 h 607218"/>
              <a:gd name="connsiteX9" fmla="*/ 178593 w 514350"/>
              <a:gd name="connsiteY9" fmla="*/ 371475 h 607218"/>
              <a:gd name="connsiteX10" fmla="*/ 154781 w 514350"/>
              <a:gd name="connsiteY10" fmla="*/ 347662 h 607218"/>
              <a:gd name="connsiteX11" fmla="*/ 159543 w 514350"/>
              <a:gd name="connsiteY11" fmla="*/ 285750 h 607218"/>
              <a:gd name="connsiteX12" fmla="*/ 130968 w 514350"/>
              <a:gd name="connsiteY12" fmla="*/ 290512 h 607218"/>
              <a:gd name="connsiteX13" fmla="*/ 73818 w 514350"/>
              <a:gd name="connsiteY13" fmla="*/ 209550 h 607218"/>
              <a:gd name="connsiteX14" fmla="*/ 2381 w 514350"/>
              <a:gd name="connsiteY14" fmla="*/ 171450 h 607218"/>
              <a:gd name="connsiteX15" fmla="*/ 0 w 514350"/>
              <a:gd name="connsiteY15" fmla="*/ 114300 h 607218"/>
              <a:gd name="connsiteX16" fmla="*/ 21431 w 514350"/>
              <a:gd name="connsiteY16" fmla="*/ 109537 h 607218"/>
              <a:gd name="connsiteX17" fmla="*/ 88106 w 514350"/>
              <a:gd name="connsiteY17" fmla="*/ 52387 h 607218"/>
              <a:gd name="connsiteX18" fmla="*/ 95250 w 514350"/>
              <a:gd name="connsiteY18" fmla="*/ 16668 h 607218"/>
              <a:gd name="connsiteX19" fmla="*/ 121443 w 514350"/>
              <a:gd name="connsiteY19" fmla="*/ 0 h 607218"/>
              <a:gd name="connsiteX20" fmla="*/ 140493 w 514350"/>
              <a:gd name="connsiteY20" fmla="*/ 30956 h 607218"/>
              <a:gd name="connsiteX21" fmla="*/ 219075 w 514350"/>
              <a:gd name="connsiteY21" fmla="*/ 80962 h 607218"/>
              <a:gd name="connsiteX22" fmla="*/ 273843 w 514350"/>
              <a:gd name="connsiteY22" fmla="*/ 119062 h 607218"/>
              <a:gd name="connsiteX23" fmla="*/ 319087 w 514350"/>
              <a:gd name="connsiteY23" fmla="*/ 95250 h 607218"/>
              <a:gd name="connsiteX24" fmla="*/ 319087 w 514350"/>
              <a:gd name="connsiteY24" fmla="*/ 54768 h 607218"/>
              <a:gd name="connsiteX25" fmla="*/ 378618 w 514350"/>
              <a:gd name="connsiteY25" fmla="*/ 4762 h 607218"/>
              <a:gd name="connsiteX26" fmla="*/ 397668 w 514350"/>
              <a:gd name="connsiteY26" fmla="*/ 2381 h 607218"/>
              <a:gd name="connsiteX27" fmla="*/ 414337 w 514350"/>
              <a:gd name="connsiteY27" fmla="*/ 45243 h 607218"/>
              <a:gd name="connsiteX28" fmla="*/ 423862 w 514350"/>
              <a:gd name="connsiteY28" fmla="*/ 66675 h 607218"/>
              <a:gd name="connsiteX29" fmla="*/ 447675 w 514350"/>
              <a:gd name="connsiteY29" fmla="*/ 71437 h 607218"/>
              <a:gd name="connsiteX30" fmla="*/ 466725 w 514350"/>
              <a:gd name="connsiteY30" fmla="*/ 88106 h 607218"/>
              <a:gd name="connsiteX31" fmla="*/ 464343 w 514350"/>
              <a:gd name="connsiteY31" fmla="*/ 126206 h 607218"/>
              <a:gd name="connsiteX32" fmla="*/ 492918 w 514350"/>
              <a:gd name="connsiteY32" fmla="*/ 135731 h 607218"/>
              <a:gd name="connsiteX33" fmla="*/ 514350 w 514350"/>
              <a:gd name="connsiteY33" fmla="*/ 140493 h 607218"/>
              <a:gd name="connsiteX34" fmla="*/ 502443 w 514350"/>
              <a:gd name="connsiteY34" fmla="*/ 180975 h 607218"/>
              <a:gd name="connsiteX35" fmla="*/ 450056 w 514350"/>
              <a:gd name="connsiteY35" fmla="*/ 216693 h 607218"/>
              <a:gd name="connsiteX36" fmla="*/ 447675 w 514350"/>
              <a:gd name="connsiteY36" fmla="*/ 271462 h 607218"/>
              <a:gd name="connsiteX37" fmla="*/ 428625 w 514350"/>
              <a:gd name="connsiteY37" fmla="*/ 295275 h 607218"/>
              <a:gd name="connsiteX38" fmla="*/ 447675 w 514350"/>
              <a:gd name="connsiteY38" fmla="*/ 357187 h 607218"/>
              <a:gd name="connsiteX39" fmla="*/ 440531 w 514350"/>
              <a:gd name="connsiteY39" fmla="*/ 395287 h 607218"/>
              <a:gd name="connsiteX40" fmla="*/ 419100 w 514350"/>
              <a:gd name="connsiteY40" fmla="*/ 440531 h 607218"/>
              <a:gd name="connsiteX41" fmla="*/ 390525 w 514350"/>
              <a:gd name="connsiteY41" fmla="*/ 454818 h 607218"/>
              <a:gd name="connsiteX42" fmla="*/ 416718 w 514350"/>
              <a:gd name="connsiteY42" fmla="*/ 504825 h 607218"/>
              <a:gd name="connsiteX43" fmla="*/ 400050 w 514350"/>
              <a:gd name="connsiteY43" fmla="*/ 552450 h 607218"/>
              <a:gd name="connsiteX44" fmla="*/ 388143 w 514350"/>
              <a:gd name="connsiteY44" fmla="*/ 569118 h 607218"/>
              <a:gd name="connsiteX45" fmla="*/ 359568 w 514350"/>
              <a:gd name="connsiteY45" fmla="*/ 566737 h 607218"/>
              <a:gd name="connsiteX46" fmla="*/ 359568 w 514350"/>
              <a:gd name="connsiteY46" fmla="*/ 588168 h 607218"/>
              <a:gd name="connsiteX47" fmla="*/ 345281 w 514350"/>
              <a:gd name="connsiteY47" fmla="*/ 607218 h 607218"/>
              <a:gd name="connsiteX48" fmla="*/ 302418 w 514350"/>
              <a:gd name="connsiteY48" fmla="*/ 595312 h 607218"/>
              <a:gd name="connsiteX49" fmla="*/ 280987 w 514350"/>
              <a:gd name="connsiteY49" fmla="*/ 559593 h 607218"/>
              <a:gd name="connsiteX50" fmla="*/ 247650 w 514350"/>
              <a:gd name="connsiteY50" fmla="*/ 550068 h 607218"/>
              <a:gd name="connsiteX51" fmla="*/ 209550 w 514350"/>
              <a:gd name="connsiteY51" fmla="*/ 481012 h 60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607218">
                <a:moveTo>
                  <a:pt x="209550" y="481012"/>
                </a:moveTo>
                <a:lnTo>
                  <a:pt x="235743" y="461962"/>
                </a:lnTo>
                <a:lnTo>
                  <a:pt x="240506" y="423862"/>
                </a:lnTo>
                <a:lnTo>
                  <a:pt x="257175" y="397668"/>
                </a:lnTo>
                <a:lnTo>
                  <a:pt x="259556" y="361950"/>
                </a:lnTo>
                <a:lnTo>
                  <a:pt x="242887" y="340518"/>
                </a:lnTo>
                <a:lnTo>
                  <a:pt x="221456" y="335756"/>
                </a:lnTo>
                <a:lnTo>
                  <a:pt x="216693" y="314325"/>
                </a:lnTo>
                <a:lnTo>
                  <a:pt x="202406" y="366712"/>
                </a:lnTo>
                <a:lnTo>
                  <a:pt x="178593" y="371475"/>
                </a:lnTo>
                <a:lnTo>
                  <a:pt x="154781" y="347662"/>
                </a:lnTo>
                <a:lnTo>
                  <a:pt x="159543" y="285750"/>
                </a:lnTo>
                <a:lnTo>
                  <a:pt x="130968" y="290512"/>
                </a:lnTo>
                <a:lnTo>
                  <a:pt x="73818" y="209550"/>
                </a:lnTo>
                <a:lnTo>
                  <a:pt x="2381" y="171450"/>
                </a:lnTo>
                <a:cubicBezTo>
                  <a:pt x="1587" y="152400"/>
                  <a:pt x="794" y="133350"/>
                  <a:pt x="0" y="114300"/>
                </a:cubicBezTo>
                <a:lnTo>
                  <a:pt x="21431" y="109537"/>
                </a:lnTo>
                <a:lnTo>
                  <a:pt x="88106" y="52387"/>
                </a:lnTo>
                <a:lnTo>
                  <a:pt x="95250" y="16668"/>
                </a:lnTo>
                <a:lnTo>
                  <a:pt x="121443" y="0"/>
                </a:lnTo>
                <a:lnTo>
                  <a:pt x="140493" y="30956"/>
                </a:lnTo>
                <a:lnTo>
                  <a:pt x="219075" y="80962"/>
                </a:lnTo>
                <a:lnTo>
                  <a:pt x="273843" y="119062"/>
                </a:lnTo>
                <a:lnTo>
                  <a:pt x="319087" y="95250"/>
                </a:lnTo>
                <a:lnTo>
                  <a:pt x="319087" y="54768"/>
                </a:lnTo>
                <a:lnTo>
                  <a:pt x="378618" y="4762"/>
                </a:lnTo>
                <a:lnTo>
                  <a:pt x="397668" y="2381"/>
                </a:lnTo>
                <a:lnTo>
                  <a:pt x="414337" y="45243"/>
                </a:lnTo>
                <a:lnTo>
                  <a:pt x="423862" y="66675"/>
                </a:lnTo>
                <a:lnTo>
                  <a:pt x="447675" y="71437"/>
                </a:lnTo>
                <a:lnTo>
                  <a:pt x="466725" y="88106"/>
                </a:lnTo>
                <a:lnTo>
                  <a:pt x="464343" y="126206"/>
                </a:lnTo>
                <a:lnTo>
                  <a:pt x="492918" y="135731"/>
                </a:lnTo>
                <a:lnTo>
                  <a:pt x="514350" y="140493"/>
                </a:lnTo>
                <a:lnTo>
                  <a:pt x="502443" y="180975"/>
                </a:lnTo>
                <a:lnTo>
                  <a:pt x="450056" y="216693"/>
                </a:lnTo>
                <a:cubicBezTo>
                  <a:pt x="449262" y="234949"/>
                  <a:pt x="448469" y="253206"/>
                  <a:pt x="447675" y="271462"/>
                </a:cubicBezTo>
                <a:lnTo>
                  <a:pt x="428625" y="295275"/>
                </a:lnTo>
                <a:lnTo>
                  <a:pt x="447675" y="357187"/>
                </a:lnTo>
                <a:lnTo>
                  <a:pt x="440531" y="395287"/>
                </a:lnTo>
                <a:lnTo>
                  <a:pt x="419100" y="440531"/>
                </a:lnTo>
                <a:lnTo>
                  <a:pt x="390525" y="454818"/>
                </a:lnTo>
                <a:lnTo>
                  <a:pt x="416718" y="504825"/>
                </a:lnTo>
                <a:lnTo>
                  <a:pt x="400050" y="552450"/>
                </a:lnTo>
                <a:lnTo>
                  <a:pt x="388143" y="569118"/>
                </a:lnTo>
                <a:lnTo>
                  <a:pt x="359568" y="566737"/>
                </a:lnTo>
                <a:lnTo>
                  <a:pt x="359568" y="588168"/>
                </a:lnTo>
                <a:lnTo>
                  <a:pt x="345281" y="607218"/>
                </a:lnTo>
                <a:lnTo>
                  <a:pt x="302418" y="595312"/>
                </a:lnTo>
                <a:lnTo>
                  <a:pt x="280987" y="559593"/>
                </a:lnTo>
                <a:lnTo>
                  <a:pt x="247650" y="550068"/>
                </a:lnTo>
                <a:lnTo>
                  <a:pt x="209550" y="481012"/>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833213" y="1486886"/>
            <a:ext cx="366713" cy="411956"/>
          </a:xfrm>
          <a:custGeom>
            <a:avLst/>
            <a:gdLst>
              <a:gd name="connsiteX0" fmla="*/ 0 w 366713"/>
              <a:gd name="connsiteY0" fmla="*/ 228600 h 411956"/>
              <a:gd name="connsiteX1" fmla="*/ 35719 w 366713"/>
              <a:gd name="connsiteY1" fmla="*/ 183356 h 411956"/>
              <a:gd name="connsiteX2" fmla="*/ 78581 w 366713"/>
              <a:gd name="connsiteY2" fmla="*/ 185738 h 411956"/>
              <a:gd name="connsiteX3" fmla="*/ 104775 w 366713"/>
              <a:gd name="connsiteY3" fmla="*/ 154781 h 411956"/>
              <a:gd name="connsiteX4" fmla="*/ 133350 w 366713"/>
              <a:gd name="connsiteY4" fmla="*/ 154781 h 411956"/>
              <a:gd name="connsiteX5" fmla="*/ 107156 w 366713"/>
              <a:gd name="connsiteY5" fmla="*/ 100013 h 411956"/>
              <a:gd name="connsiteX6" fmla="*/ 161925 w 366713"/>
              <a:gd name="connsiteY6" fmla="*/ 66675 h 411956"/>
              <a:gd name="connsiteX7" fmla="*/ 200025 w 366713"/>
              <a:gd name="connsiteY7" fmla="*/ 42863 h 411956"/>
              <a:gd name="connsiteX8" fmla="*/ 238125 w 366713"/>
              <a:gd name="connsiteY8" fmla="*/ 38100 h 411956"/>
              <a:gd name="connsiteX9" fmla="*/ 276225 w 366713"/>
              <a:gd name="connsiteY9" fmla="*/ 0 h 411956"/>
              <a:gd name="connsiteX10" fmla="*/ 323850 w 366713"/>
              <a:gd name="connsiteY10" fmla="*/ 61913 h 411956"/>
              <a:gd name="connsiteX11" fmla="*/ 340519 w 366713"/>
              <a:gd name="connsiteY11" fmla="*/ 61913 h 411956"/>
              <a:gd name="connsiteX12" fmla="*/ 364331 w 366713"/>
              <a:gd name="connsiteY12" fmla="*/ 100013 h 411956"/>
              <a:gd name="connsiteX13" fmla="*/ 366713 w 366713"/>
              <a:gd name="connsiteY13" fmla="*/ 109538 h 411956"/>
              <a:gd name="connsiteX14" fmla="*/ 307181 w 366713"/>
              <a:gd name="connsiteY14" fmla="*/ 145256 h 411956"/>
              <a:gd name="connsiteX15" fmla="*/ 290513 w 366713"/>
              <a:gd name="connsiteY15" fmla="*/ 152400 h 411956"/>
              <a:gd name="connsiteX16" fmla="*/ 288131 w 366713"/>
              <a:gd name="connsiteY16" fmla="*/ 185738 h 411956"/>
              <a:gd name="connsiteX17" fmla="*/ 326231 w 366713"/>
              <a:gd name="connsiteY17" fmla="*/ 207169 h 411956"/>
              <a:gd name="connsiteX18" fmla="*/ 335756 w 366713"/>
              <a:gd name="connsiteY18" fmla="*/ 228600 h 411956"/>
              <a:gd name="connsiteX19" fmla="*/ 333375 w 366713"/>
              <a:gd name="connsiteY19" fmla="*/ 250031 h 411956"/>
              <a:gd name="connsiteX20" fmla="*/ 261938 w 366713"/>
              <a:gd name="connsiteY20" fmla="*/ 252413 h 411956"/>
              <a:gd name="connsiteX21" fmla="*/ 235744 w 366713"/>
              <a:gd name="connsiteY21" fmla="*/ 257175 h 411956"/>
              <a:gd name="connsiteX22" fmla="*/ 226219 w 366713"/>
              <a:gd name="connsiteY22" fmla="*/ 321469 h 411956"/>
              <a:gd name="connsiteX23" fmla="*/ 214313 w 366713"/>
              <a:gd name="connsiteY23" fmla="*/ 347663 h 411956"/>
              <a:gd name="connsiteX24" fmla="*/ 176213 w 366713"/>
              <a:gd name="connsiteY24" fmla="*/ 357188 h 411956"/>
              <a:gd name="connsiteX25" fmla="*/ 157163 w 366713"/>
              <a:gd name="connsiteY25" fmla="*/ 411956 h 411956"/>
              <a:gd name="connsiteX26" fmla="*/ 126206 w 366713"/>
              <a:gd name="connsiteY26" fmla="*/ 409575 h 411956"/>
              <a:gd name="connsiteX27" fmla="*/ 107156 w 366713"/>
              <a:gd name="connsiteY27" fmla="*/ 385763 h 411956"/>
              <a:gd name="connsiteX28" fmla="*/ 92869 w 366713"/>
              <a:gd name="connsiteY28" fmla="*/ 383381 h 411956"/>
              <a:gd name="connsiteX29" fmla="*/ 30956 w 366713"/>
              <a:gd name="connsiteY29" fmla="*/ 328613 h 411956"/>
              <a:gd name="connsiteX30" fmla="*/ 0 w 366713"/>
              <a:gd name="connsiteY30" fmla="*/ 228600 h 4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6713" h="411956">
                <a:moveTo>
                  <a:pt x="0" y="228600"/>
                </a:moveTo>
                <a:lnTo>
                  <a:pt x="35719" y="183356"/>
                </a:lnTo>
                <a:lnTo>
                  <a:pt x="78581" y="185738"/>
                </a:lnTo>
                <a:lnTo>
                  <a:pt x="104775" y="154781"/>
                </a:lnTo>
                <a:lnTo>
                  <a:pt x="133350" y="154781"/>
                </a:lnTo>
                <a:lnTo>
                  <a:pt x="107156" y="100013"/>
                </a:lnTo>
                <a:lnTo>
                  <a:pt x="161925" y="66675"/>
                </a:lnTo>
                <a:lnTo>
                  <a:pt x="200025" y="42863"/>
                </a:lnTo>
                <a:lnTo>
                  <a:pt x="238125" y="38100"/>
                </a:lnTo>
                <a:lnTo>
                  <a:pt x="276225" y="0"/>
                </a:lnTo>
                <a:lnTo>
                  <a:pt x="323850" y="61913"/>
                </a:lnTo>
                <a:lnTo>
                  <a:pt x="340519" y="61913"/>
                </a:lnTo>
                <a:lnTo>
                  <a:pt x="364331" y="100013"/>
                </a:lnTo>
                <a:lnTo>
                  <a:pt x="366713" y="109538"/>
                </a:lnTo>
                <a:lnTo>
                  <a:pt x="307181" y="145256"/>
                </a:lnTo>
                <a:lnTo>
                  <a:pt x="290513" y="152400"/>
                </a:lnTo>
                <a:lnTo>
                  <a:pt x="288131" y="185738"/>
                </a:lnTo>
                <a:lnTo>
                  <a:pt x="326231" y="207169"/>
                </a:lnTo>
                <a:lnTo>
                  <a:pt x="335756" y="228600"/>
                </a:lnTo>
                <a:lnTo>
                  <a:pt x="333375" y="250031"/>
                </a:lnTo>
                <a:lnTo>
                  <a:pt x="261938" y="252413"/>
                </a:lnTo>
                <a:lnTo>
                  <a:pt x="235744" y="257175"/>
                </a:lnTo>
                <a:lnTo>
                  <a:pt x="226219" y="321469"/>
                </a:lnTo>
                <a:lnTo>
                  <a:pt x="214313" y="347663"/>
                </a:lnTo>
                <a:lnTo>
                  <a:pt x="176213" y="357188"/>
                </a:lnTo>
                <a:lnTo>
                  <a:pt x="157163" y="411956"/>
                </a:lnTo>
                <a:lnTo>
                  <a:pt x="126206" y="409575"/>
                </a:lnTo>
                <a:lnTo>
                  <a:pt x="107156" y="385763"/>
                </a:lnTo>
                <a:lnTo>
                  <a:pt x="92869" y="383381"/>
                </a:lnTo>
                <a:lnTo>
                  <a:pt x="30956" y="328613"/>
                </a:lnTo>
                <a:lnTo>
                  <a:pt x="0" y="22860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3699863" y="1870267"/>
            <a:ext cx="404813" cy="300038"/>
          </a:xfrm>
          <a:custGeom>
            <a:avLst/>
            <a:gdLst>
              <a:gd name="connsiteX0" fmla="*/ 73819 w 404813"/>
              <a:gd name="connsiteY0" fmla="*/ 180975 h 300038"/>
              <a:gd name="connsiteX1" fmla="*/ 133350 w 404813"/>
              <a:gd name="connsiteY1" fmla="*/ 166688 h 300038"/>
              <a:gd name="connsiteX2" fmla="*/ 104775 w 404813"/>
              <a:gd name="connsiteY2" fmla="*/ 230982 h 300038"/>
              <a:gd name="connsiteX3" fmla="*/ 154781 w 404813"/>
              <a:gd name="connsiteY3" fmla="*/ 280988 h 300038"/>
              <a:gd name="connsiteX4" fmla="*/ 176213 w 404813"/>
              <a:gd name="connsiteY4" fmla="*/ 269082 h 300038"/>
              <a:gd name="connsiteX5" fmla="*/ 240506 w 404813"/>
              <a:gd name="connsiteY5" fmla="*/ 269082 h 300038"/>
              <a:gd name="connsiteX6" fmla="*/ 285750 w 404813"/>
              <a:gd name="connsiteY6" fmla="*/ 300038 h 300038"/>
              <a:gd name="connsiteX7" fmla="*/ 304800 w 404813"/>
              <a:gd name="connsiteY7" fmla="*/ 261938 h 300038"/>
              <a:gd name="connsiteX8" fmla="*/ 290513 w 404813"/>
              <a:gd name="connsiteY8" fmla="*/ 211932 h 300038"/>
              <a:gd name="connsiteX9" fmla="*/ 330994 w 404813"/>
              <a:gd name="connsiteY9" fmla="*/ 185738 h 300038"/>
              <a:gd name="connsiteX10" fmla="*/ 404813 w 404813"/>
              <a:gd name="connsiteY10" fmla="*/ 176213 h 300038"/>
              <a:gd name="connsiteX11" fmla="*/ 290513 w 404813"/>
              <a:gd name="connsiteY11" fmla="*/ 28575 h 300038"/>
              <a:gd name="connsiteX12" fmla="*/ 254794 w 404813"/>
              <a:gd name="connsiteY12" fmla="*/ 23813 h 300038"/>
              <a:gd name="connsiteX13" fmla="*/ 230981 w 404813"/>
              <a:gd name="connsiteY13" fmla="*/ 0 h 300038"/>
              <a:gd name="connsiteX14" fmla="*/ 202406 w 404813"/>
              <a:gd name="connsiteY14" fmla="*/ 2382 h 300038"/>
              <a:gd name="connsiteX15" fmla="*/ 188119 w 404813"/>
              <a:gd name="connsiteY15" fmla="*/ 45244 h 300038"/>
              <a:gd name="connsiteX16" fmla="*/ 150019 w 404813"/>
              <a:gd name="connsiteY16" fmla="*/ 45244 h 300038"/>
              <a:gd name="connsiteX17" fmla="*/ 147638 w 404813"/>
              <a:gd name="connsiteY17" fmla="*/ 111919 h 300038"/>
              <a:gd name="connsiteX18" fmla="*/ 107156 w 404813"/>
              <a:gd name="connsiteY18" fmla="*/ 104775 h 300038"/>
              <a:gd name="connsiteX19" fmla="*/ 95250 w 404813"/>
              <a:gd name="connsiteY19" fmla="*/ 114300 h 300038"/>
              <a:gd name="connsiteX20" fmla="*/ 95250 w 404813"/>
              <a:gd name="connsiteY20" fmla="*/ 114300 h 300038"/>
              <a:gd name="connsiteX21" fmla="*/ 54769 w 404813"/>
              <a:gd name="connsiteY21" fmla="*/ 111919 h 300038"/>
              <a:gd name="connsiteX22" fmla="*/ 21431 w 404813"/>
              <a:gd name="connsiteY22" fmla="*/ 102394 h 300038"/>
              <a:gd name="connsiteX23" fmla="*/ 21431 w 404813"/>
              <a:gd name="connsiteY23" fmla="*/ 102394 h 300038"/>
              <a:gd name="connsiteX24" fmla="*/ 0 w 404813"/>
              <a:gd name="connsiteY24" fmla="*/ 121444 h 300038"/>
              <a:gd name="connsiteX25" fmla="*/ 2381 w 404813"/>
              <a:gd name="connsiteY25" fmla="*/ 150019 h 300038"/>
              <a:gd name="connsiteX26" fmla="*/ 7144 w 404813"/>
              <a:gd name="connsiteY26" fmla="*/ 169069 h 300038"/>
              <a:gd name="connsiteX27" fmla="*/ 73819 w 404813"/>
              <a:gd name="connsiteY27" fmla="*/ 180975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4813" h="300038">
                <a:moveTo>
                  <a:pt x="73819" y="180975"/>
                </a:moveTo>
                <a:lnTo>
                  <a:pt x="133350" y="166688"/>
                </a:lnTo>
                <a:lnTo>
                  <a:pt x="104775" y="230982"/>
                </a:lnTo>
                <a:lnTo>
                  <a:pt x="154781" y="280988"/>
                </a:lnTo>
                <a:lnTo>
                  <a:pt x="176213" y="269082"/>
                </a:lnTo>
                <a:lnTo>
                  <a:pt x="240506" y="269082"/>
                </a:lnTo>
                <a:lnTo>
                  <a:pt x="285750" y="300038"/>
                </a:lnTo>
                <a:lnTo>
                  <a:pt x="304800" y="261938"/>
                </a:lnTo>
                <a:lnTo>
                  <a:pt x="290513" y="211932"/>
                </a:lnTo>
                <a:lnTo>
                  <a:pt x="330994" y="185738"/>
                </a:lnTo>
                <a:lnTo>
                  <a:pt x="404813" y="176213"/>
                </a:lnTo>
                <a:lnTo>
                  <a:pt x="290513" y="28575"/>
                </a:lnTo>
                <a:lnTo>
                  <a:pt x="254794" y="23813"/>
                </a:lnTo>
                <a:lnTo>
                  <a:pt x="230981" y="0"/>
                </a:lnTo>
                <a:lnTo>
                  <a:pt x="202406" y="2382"/>
                </a:lnTo>
                <a:lnTo>
                  <a:pt x="188119" y="45244"/>
                </a:lnTo>
                <a:lnTo>
                  <a:pt x="150019" y="45244"/>
                </a:lnTo>
                <a:cubicBezTo>
                  <a:pt x="149225" y="67469"/>
                  <a:pt x="148432" y="89694"/>
                  <a:pt x="147638" y="111919"/>
                </a:cubicBezTo>
                <a:lnTo>
                  <a:pt x="107156" y="104775"/>
                </a:lnTo>
                <a:lnTo>
                  <a:pt x="95250" y="114300"/>
                </a:lnTo>
                <a:lnTo>
                  <a:pt x="95250" y="114300"/>
                </a:lnTo>
                <a:lnTo>
                  <a:pt x="54769" y="111919"/>
                </a:lnTo>
                <a:lnTo>
                  <a:pt x="21431" y="102394"/>
                </a:lnTo>
                <a:lnTo>
                  <a:pt x="21431" y="102394"/>
                </a:lnTo>
                <a:lnTo>
                  <a:pt x="0" y="121444"/>
                </a:lnTo>
                <a:lnTo>
                  <a:pt x="2381" y="150019"/>
                </a:lnTo>
                <a:lnTo>
                  <a:pt x="7144" y="169069"/>
                </a:lnTo>
                <a:lnTo>
                  <a:pt x="73819" y="18097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3995138" y="1736917"/>
            <a:ext cx="204788" cy="357188"/>
          </a:xfrm>
          <a:custGeom>
            <a:avLst/>
            <a:gdLst>
              <a:gd name="connsiteX0" fmla="*/ 59531 w 204788"/>
              <a:gd name="connsiteY0" fmla="*/ 97632 h 357188"/>
              <a:gd name="connsiteX1" fmla="*/ 21431 w 204788"/>
              <a:gd name="connsiteY1" fmla="*/ 104775 h 357188"/>
              <a:gd name="connsiteX2" fmla="*/ 0 w 204788"/>
              <a:gd name="connsiteY2" fmla="*/ 159544 h 357188"/>
              <a:gd name="connsiteX3" fmla="*/ 107156 w 204788"/>
              <a:gd name="connsiteY3" fmla="*/ 304800 h 357188"/>
              <a:gd name="connsiteX4" fmla="*/ 107156 w 204788"/>
              <a:gd name="connsiteY4" fmla="*/ 319088 h 357188"/>
              <a:gd name="connsiteX5" fmla="*/ 126206 w 204788"/>
              <a:gd name="connsiteY5" fmla="*/ 357188 h 357188"/>
              <a:gd name="connsiteX6" fmla="*/ 188119 w 204788"/>
              <a:gd name="connsiteY6" fmla="*/ 342900 h 357188"/>
              <a:gd name="connsiteX7" fmla="*/ 188119 w 204788"/>
              <a:gd name="connsiteY7" fmla="*/ 216694 h 357188"/>
              <a:gd name="connsiteX8" fmla="*/ 161925 w 204788"/>
              <a:gd name="connsiteY8" fmla="*/ 142875 h 357188"/>
              <a:gd name="connsiteX9" fmla="*/ 178594 w 204788"/>
              <a:gd name="connsiteY9" fmla="*/ 83344 h 357188"/>
              <a:gd name="connsiteX10" fmla="*/ 204788 w 204788"/>
              <a:gd name="connsiteY10" fmla="*/ 38100 h 357188"/>
              <a:gd name="connsiteX11" fmla="*/ 183356 w 204788"/>
              <a:gd name="connsiteY11" fmla="*/ 0 h 357188"/>
              <a:gd name="connsiteX12" fmla="*/ 71438 w 204788"/>
              <a:gd name="connsiteY12" fmla="*/ 9525 h 357188"/>
              <a:gd name="connsiteX13" fmla="*/ 59531 w 204788"/>
              <a:gd name="connsiteY13" fmla="*/ 97632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788" h="357188">
                <a:moveTo>
                  <a:pt x="59531" y="97632"/>
                </a:moveTo>
                <a:lnTo>
                  <a:pt x="21431" y="104775"/>
                </a:lnTo>
                <a:lnTo>
                  <a:pt x="0" y="159544"/>
                </a:lnTo>
                <a:lnTo>
                  <a:pt x="107156" y="304800"/>
                </a:lnTo>
                <a:lnTo>
                  <a:pt x="107156" y="319088"/>
                </a:lnTo>
                <a:lnTo>
                  <a:pt x="126206" y="357188"/>
                </a:lnTo>
                <a:lnTo>
                  <a:pt x="188119" y="342900"/>
                </a:lnTo>
                <a:lnTo>
                  <a:pt x="188119" y="216694"/>
                </a:lnTo>
                <a:lnTo>
                  <a:pt x="161925" y="142875"/>
                </a:lnTo>
                <a:lnTo>
                  <a:pt x="178594" y="83344"/>
                </a:lnTo>
                <a:lnTo>
                  <a:pt x="204788" y="38100"/>
                </a:lnTo>
                <a:lnTo>
                  <a:pt x="183356" y="0"/>
                </a:lnTo>
                <a:lnTo>
                  <a:pt x="71438" y="9525"/>
                </a:lnTo>
                <a:lnTo>
                  <a:pt x="59531" y="97632"/>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159444" y="1717867"/>
            <a:ext cx="247650" cy="257175"/>
          </a:xfrm>
          <a:custGeom>
            <a:avLst/>
            <a:gdLst>
              <a:gd name="connsiteX0" fmla="*/ 30957 w 247650"/>
              <a:gd name="connsiteY0" fmla="*/ 38100 h 257175"/>
              <a:gd name="connsiteX1" fmla="*/ 92869 w 247650"/>
              <a:gd name="connsiteY1" fmla="*/ 0 h 257175"/>
              <a:gd name="connsiteX2" fmla="*/ 100013 w 247650"/>
              <a:gd name="connsiteY2" fmla="*/ 57150 h 257175"/>
              <a:gd name="connsiteX3" fmla="*/ 128588 w 247650"/>
              <a:gd name="connsiteY3" fmla="*/ 69057 h 257175"/>
              <a:gd name="connsiteX4" fmla="*/ 157163 w 247650"/>
              <a:gd name="connsiteY4" fmla="*/ 54769 h 257175"/>
              <a:gd name="connsiteX5" fmla="*/ 171450 w 247650"/>
              <a:gd name="connsiteY5" fmla="*/ 42863 h 257175"/>
              <a:gd name="connsiteX6" fmla="*/ 195263 w 247650"/>
              <a:gd name="connsiteY6" fmla="*/ 61913 h 257175"/>
              <a:gd name="connsiteX7" fmla="*/ 195263 w 247650"/>
              <a:gd name="connsiteY7" fmla="*/ 83344 h 257175"/>
              <a:gd name="connsiteX8" fmla="*/ 233363 w 247650"/>
              <a:gd name="connsiteY8" fmla="*/ 73819 h 257175"/>
              <a:gd name="connsiteX9" fmla="*/ 247650 w 247650"/>
              <a:gd name="connsiteY9" fmla="*/ 90488 h 257175"/>
              <a:gd name="connsiteX10" fmla="*/ 240507 w 247650"/>
              <a:gd name="connsiteY10" fmla="*/ 173832 h 257175"/>
              <a:gd name="connsiteX11" fmla="*/ 209550 w 247650"/>
              <a:gd name="connsiteY11" fmla="*/ 202407 h 257175"/>
              <a:gd name="connsiteX12" fmla="*/ 209550 w 247650"/>
              <a:gd name="connsiteY12" fmla="*/ 257175 h 257175"/>
              <a:gd name="connsiteX13" fmla="*/ 135732 w 247650"/>
              <a:gd name="connsiteY13" fmla="*/ 230982 h 257175"/>
              <a:gd name="connsiteX14" fmla="*/ 90488 w 247650"/>
              <a:gd name="connsiteY14" fmla="*/ 221457 h 257175"/>
              <a:gd name="connsiteX15" fmla="*/ 21432 w 247650"/>
              <a:gd name="connsiteY15" fmla="*/ 252413 h 257175"/>
              <a:gd name="connsiteX16" fmla="*/ 0 w 247650"/>
              <a:gd name="connsiteY16" fmla="*/ 159544 h 257175"/>
              <a:gd name="connsiteX17" fmla="*/ 11907 w 247650"/>
              <a:gd name="connsiteY17" fmla="*/ 102394 h 257175"/>
              <a:gd name="connsiteX18" fmla="*/ 30957 w 247650"/>
              <a:gd name="connsiteY18" fmla="*/ 3810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50" h="257175">
                <a:moveTo>
                  <a:pt x="30957" y="38100"/>
                </a:moveTo>
                <a:lnTo>
                  <a:pt x="92869" y="0"/>
                </a:lnTo>
                <a:lnTo>
                  <a:pt x="100013" y="57150"/>
                </a:lnTo>
                <a:lnTo>
                  <a:pt x="128588" y="69057"/>
                </a:lnTo>
                <a:lnTo>
                  <a:pt x="157163" y="54769"/>
                </a:lnTo>
                <a:lnTo>
                  <a:pt x="171450" y="42863"/>
                </a:lnTo>
                <a:lnTo>
                  <a:pt x="195263" y="61913"/>
                </a:lnTo>
                <a:lnTo>
                  <a:pt x="195263" y="83344"/>
                </a:lnTo>
                <a:lnTo>
                  <a:pt x="233363" y="73819"/>
                </a:lnTo>
                <a:lnTo>
                  <a:pt x="247650" y="90488"/>
                </a:lnTo>
                <a:lnTo>
                  <a:pt x="240507" y="173832"/>
                </a:lnTo>
                <a:lnTo>
                  <a:pt x="209550" y="202407"/>
                </a:lnTo>
                <a:lnTo>
                  <a:pt x="209550" y="257175"/>
                </a:lnTo>
                <a:lnTo>
                  <a:pt x="135732" y="230982"/>
                </a:lnTo>
                <a:lnTo>
                  <a:pt x="90488" y="221457"/>
                </a:lnTo>
                <a:lnTo>
                  <a:pt x="21432" y="252413"/>
                </a:lnTo>
                <a:lnTo>
                  <a:pt x="0" y="159544"/>
                </a:lnTo>
                <a:lnTo>
                  <a:pt x="11907" y="102394"/>
                </a:lnTo>
                <a:lnTo>
                  <a:pt x="30957" y="3810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118963" y="1601186"/>
            <a:ext cx="466725" cy="228600"/>
          </a:xfrm>
          <a:custGeom>
            <a:avLst/>
            <a:gdLst>
              <a:gd name="connsiteX0" fmla="*/ 2381 w 466725"/>
              <a:gd name="connsiteY0" fmla="*/ 35719 h 228600"/>
              <a:gd name="connsiteX1" fmla="*/ 0 w 466725"/>
              <a:gd name="connsiteY1" fmla="*/ 90488 h 228600"/>
              <a:gd name="connsiteX2" fmla="*/ 57150 w 466725"/>
              <a:gd name="connsiteY2" fmla="*/ 107156 h 228600"/>
              <a:gd name="connsiteX3" fmla="*/ 52388 w 466725"/>
              <a:gd name="connsiteY3" fmla="*/ 135731 h 228600"/>
              <a:gd name="connsiteX4" fmla="*/ 76200 w 466725"/>
              <a:gd name="connsiteY4" fmla="*/ 152400 h 228600"/>
              <a:gd name="connsiteX5" fmla="*/ 135731 w 466725"/>
              <a:gd name="connsiteY5" fmla="*/ 119063 h 228600"/>
              <a:gd name="connsiteX6" fmla="*/ 145256 w 466725"/>
              <a:gd name="connsiteY6" fmla="*/ 173831 h 228600"/>
              <a:gd name="connsiteX7" fmla="*/ 164306 w 466725"/>
              <a:gd name="connsiteY7" fmla="*/ 183356 h 228600"/>
              <a:gd name="connsiteX8" fmla="*/ 200025 w 466725"/>
              <a:gd name="connsiteY8" fmla="*/ 176213 h 228600"/>
              <a:gd name="connsiteX9" fmla="*/ 223838 w 466725"/>
              <a:gd name="connsiteY9" fmla="*/ 161925 h 228600"/>
              <a:gd name="connsiteX10" fmla="*/ 238125 w 466725"/>
              <a:gd name="connsiteY10" fmla="*/ 180975 h 228600"/>
              <a:gd name="connsiteX11" fmla="*/ 238125 w 466725"/>
              <a:gd name="connsiteY11" fmla="*/ 202406 h 228600"/>
              <a:gd name="connsiteX12" fmla="*/ 285750 w 466725"/>
              <a:gd name="connsiteY12" fmla="*/ 185738 h 228600"/>
              <a:gd name="connsiteX13" fmla="*/ 302419 w 466725"/>
              <a:gd name="connsiteY13" fmla="*/ 219075 h 228600"/>
              <a:gd name="connsiteX14" fmla="*/ 338138 w 466725"/>
              <a:gd name="connsiteY14" fmla="*/ 228600 h 228600"/>
              <a:gd name="connsiteX15" fmla="*/ 376238 w 466725"/>
              <a:gd name="connsiteY15" fmla="*/ 209550 h 228600"/>
              <a:gd name="connsiteX16" fmla="*/ 392906 w 466725"/>
              <a:gd name="connsiteY16" fmla="*/ 147638 h 228600"/>
              <a:gd name="connsiteX17" fmla="*/ 423863 w 466725"/>
              <a:gd name="connsiteY17" fmla="*/ 147638 h 228600"/>
              <a:gd name="connsiteX18" fmla="*/ 440531 w 466725"/>
              <a:gd name="connsiteY18" fmla="*/ 121444 h 228600"/>
              <a:gd name="connsiteX19" fmla="*/ 466725 w 466725"/>
              <a:gd name="connsiteY19" fmla="*/ 88106 h 228600"/>
              <a:gd name="connsiteX20" fmla="*/ 450056 w 466725"/>
              <a:gd name="connsiteY20" fmla="*/ 61913 h 228600"/>
              <a:gd name="connsiteX21" fmla="*/ 423863 w 466725"/>
              <a:gd name="connsiteY21" fmla="*/ 47625 h 228600"/>
              <a:gd name="connsiteX22" fmla="*/ 400050 w 466725"/>
              <a:gd name="connsiteY22" fmla="*/ 35719 h 228600"/>
              <a:gd name="connsiteX23" fmla="*/ 378619 w 466725"/>
              <a:gd name="connsiteY23" fmla="*/ 21431 h 228600"/>
              <a:gd name="connsiteX24" fmla="*/ 359569 w 466725"/>
              <a:gd name="connsiteY24" fmla="*/ 16669 h 228600"/>
              <a:gd name="connsiteX25" fmla="*/ 319088 w 466725"/>
              <a:gd name="connsiteY25" fmla="*/ 54769 h 228600"/>
              <a:gd name="connsiteX26" fmla="*/ 269081 w 466725"/>
              <a:gd name="connsiteY26" fmla="*/ 33338 h 228600"/>
              <a:gd name="connsiteX27" fmla="*/ 247650 w 466725"/>
              <a:gd name="connsiteY27" fmla="*/ 2381 h 228600"/>
              <a:gd name="connsiteX28" fmla="*/ 226219 w 466725"/>
              <a:gd name="connsiteY28" fmla="*/ 0 h 228600"/>
              <a:gd name="connsiteX29" fmla="*/ 202406 w 466725"/>
              <a:gd name="connsiteY29" fmla="*/ 14288 h 228600"/>
              <a:gd name="connsiteX30" fmla="*/ 180975 w 466725"/>
              <a:gd name="connsiteY30" fmla="*/ 30956 h 228600"/>
              <a:gd name="connsiteX31" fmla="*/ 150019 w 466725"/>
              <a:gd name="connsiteY31" fmla="*/ 30956 h 228600"/>
              <a:gd name="connsiteX32" fmla="*/ 90488 w 466725"/>
              <a:gd name="connsiteY32" fmla="*/ 0 h 228600"/>
              <a:gd name="connsiteX33" fmla="*/ 2381 w 466725"/>
              <a:gd name="connsiteY33" fmla="*/ 357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6725" h="228600">
                <a:moveTo>
                  <a:pt x="2381" y="35719"/>
                </a:moveTo>
                <a:cubicBezTo>
                  <a:pt x="1587" y="53975"/>
                  <a:pt x="794" y="72232"/>
                  <a:pt x="0" y="90488"/>
                </a:cubicBezTo>
                <a:lnTo>
                  <a:pt x="57150" y="107156"/>
                </a:lnTo>
                <a:lnTo>
                  <a:pt x="52388" y="135731"/>
                </a:lnTo>
                <a:lnTo>
                  <a:pt x="76200" y="152400"/>
                </a:lnTo>
                <a:lnTo>
                  <a:pt x="135731" y="119063"/>
                </a:lnTo>
                <a:lnTo>
                  <a:pt x="145256" y="173831"/>
                </a:lnTo>
                <a:lnTo>
                  <a:pt x="164306" y="183356"/>
                </a:lnTo>
                <a:lnTo>
                  <a:pt x="200025" y="176213"/>
                </a:lnTo>
                <a:lnTo>
                  <a:pt x="223838" y="161925"/>
                </a:lnTo>
                <a:lnTo>
                  <a:pt x="238125" y="180975"/>
                </a:lnTo>
                <a:lnTo>
                  <a:pt x="238125" y="202406"/>
                </a:lnTo>
                <a:lnTo>
                  <a:pt x="285750" y="185738"/>
                </a:lnTo>
                <a:lnTo>
                  <a:pt x="302419" y="219075"/>
                </a:lnTo>
                <a:lnTo>
                  <a:pt x="338138" y="228600"/>
                </a:lnTo>
                <a:lnTo>
                  <a:pt x="376238" y="209550"/>
                </a:lnTo>
                <a:lnTo>
                  <a:pt x="392906" y="147638"/>
                </a:lnTo>
                <a:lnTo>
                  <a:pt x="423863" y="147638"/>
                </a:lnTo>
                <a:lnTo>
                  <a:pt x="440531" y="121444"/>
                </a:lnTo>
                <a:lnTo>
                  <a:pt x="466725" y="88106"/>
                </a:lnTo>
                <a:lnTo>
                  <a:pt x="450056" y="61913"/>
                </a:lnTo>
                <a:lnTo>
                  <a:pt x="423863" y="47625"/>
                </a:lnTo>
                <a:lnTo>
                  <a:pt x="400050" y="35719"/>
                </a:lnTo>
                <a:lnTo>
                  <a:pt x="378619" y="21431"/>
                </a:lnTo>
                <a:lnTo>
                  <a:pt x="359569" y="16669"/>
                </a:lnTo>
                <a:lnTo>
                  <a:pt x="319088" y="54769"/>
                </a:lnTo>
                <a:lnTo>
                  <a:pt x="269081" y="33338"/>
                </a:lnTo>
                <a:lnTo>
                  <a:pt x="247650" y="2381"/>
                </a:lnTo>
                <a:lnTo>
                  <a:pt x="226219" y="0"/>
                </a:lnTo>
                <a:lnTo>
                  <a:pt x="202406" y="14288"/>
                </a:lnTo>
                <a:lnTo>
                  <a:pt x="180975" y="30956"/>
                </a:lnTo>
                <a:lnTo>
                  <a:pt x="150019" y="30956"/>
                </a:lnTo>
                <a:lnTo>
                  <a:pt x="90488" y="0"/>
                </a:lnTo>
                <a:lnTo>
                  <a:pt x="2381" y="35719"/>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4183257" y="1939324"/>
            <a:ext cx="226219" cy="197643"/>
          </a:xfrm>
          <a:custGeom>
            <a:avLst/>
            <a:gdLst>
              <a:gd name="connsiteX0" fmla="*/ 0 w 226219"/>
              <a:gd name="connsiteY0" fmla="*/ 33337 h 197643"/>
              <a:gd name="connsiteX1" fmla="*/ 2381 w 226219"/>
              <a:gd name="connsiteY1" fmla="*/ 130968 h 197643"/>
              <a:gd name="connsiteX2" fmla="*/ 71437 w 226219"/>
              <a:gd name="connsiteY2" fmla="*/ 180975 h 197643"/>
              <a:gd name="connsiteX3" fmla="*/ 128587 w 226219"/>
              <a:gd name="connsiteY3" fmla="*/ 197643 h 197643"/>
              <a:gd name="connsiteX4" fmla="*/ 171450 w 226219"/>
              <a:gd name="connsiteY4" fmla="*/ 154781 h 197643"/>
              <a:gd name="connsiteX5" fmla="*/ 161925 w 226219"/>
              <a:gd name="connsiteY5" fmla="*/ 126206 h 197643"/>
              <a:gd name="connsiteX6" fmla="*/ 197644 w 226219"/>
              <a:gd name="connsiteY6" fmla="*/ 126206 h 197643"/>
              <a:gd name="connsiteX7" fmla="*/ 226219 w 226219"/>
              <a:gd name="connsiteY7" fmla="*/ 102393 h 197643"/>
              <a:gd name="connsiteX8" fmla="*/ 180975 w 226219"/>
              <a:gd name="connsiteY8" fmla="*/ 30956 h 197643"/>
              <a:gd name="connsiteX9" fmla="*/ 69056 w 226219"/>
              <a:gd name="connsiteY9" fmla="*/ 0 h 197643"/>
              <a:gd name="connsiteX10" fmla="*/ 0 w 226219"/>
              <a:gd name="connsiteY10" fmla="*/ 33337 h 19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19" h="197643">
                <a:moveTo>
                  <a:pt x="0" y="33337"/>
                </a:moveTo>
                <a:cubicBezTo>
                  <a:pt x="794" y="65881"/>
                  <a:pt x="1587" y="98424"/>
                  <a:pt x="2381" y="130968"/>
                </a:cubicBezTo>
                <a:lnTo>
                  <a:pt x="71437" y="180975"/>
                </a:lnTo>
                <a:lnTo>
                  <a:pt x="128587" y="197643"/>
                </a:lnTo>
                <a:lnTo>
                  <a:pt x="171450" y="154781"/>
                </a:lnTo>
                <a:lnTo>
                  <a:pt x="161925" y="126206"/>
                </a:lnTo>
                <a:lnTo>
                  <a:pt x="197644" y="126206"/>
                </a:lnTo>
                <a:lnTo>
                  <a:pt x="226219" y="102393"/>
                </a:lnTo>
                <a:lnTo>
                  <a:pt x="180975" y="30956"/>
                </a:lnTo>
                <a:lnTo>
                  <a:pt x="69056" y="0"/>
                </a:lnTo>
                <a:lnTo>
                  <a:pt x="0" y="33337"/>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4111819" y="2070292"/>
            <a:ext cx="269082" cy="254794"/>
          </a:xfrm>
          <a:custGeom>
            <a:avLst/>
            <a:gdLst>
              <a:gd name="connsiteX0" fmla="*/ 14288 w 269082"/>
              <a:gd name="connsiteY0" fmla="*/ 23813 h 254794"/>
              <a:gd name="connsiteX1" fmla="*/ 19050 w 269082"/>
              <a:gd name="connsiteY1" fmla="*/ 102394 h 254794"/>
              <a:gd name="connsiteX2" fmla="*/ 0 w 269082"/>
              <a:gd name="connsiteY2" fmla="*/ 116682 h 254794"/>
              <a:gd name="connsiteX3" fmla="*/ 19050 w 269082"/>
              <a:gd name="connsiteY3" fmla="*/ 180975 h 254794"/>
              <a:gd name="connsiteX4" fmla="*/ 71438 w 269082"/>
              <a:gd name="connsiteY4" fmla="*/ 185738 h 254794"/>
              <a:gd name="connsiteX5" fmla="*/ 116682 w 269082"/>
              <a:gd name="connsiteY5" fmla="*/ 242888 h 254794"/>
              <a:gd name="connsiteX6" fmla="*/ 219075 w 269082"/>
              <a:gd name="connsiteY6" fmla="*/ 235744 h 254794"/>
              <a:gd name="connsiteX7" fmla="*/ 230982 w 269082"/>
              <a:gd name="connsiteY7" fmla="*/ 254794 h 254794"/>
              <a:gd name="connsiteX8" fmla="*/ 269082 w 269082"/>
              <a:gd name="connsiteY8" fmla="*/ 171450 h 254794"/>
              <a:gd name="connsiteX9" fmla="*/ 266700 w 269082"/>
              <a:gd name="connsiteY9" fmla="*/ 138113 h 254794"/>
              <a:gd name="connsiteX10" fmla="*/ 192882 w 269082"/>
              <a:gd name="connsiteY10" fmla="*/ 104775 h 254794"/>
              <a:gd name="connsiteX11" fmla="*/ 195263 w 269082"/>
              <a:gd name="connsiteY11" fmla="*/ 59532 h 254794"/>
              <a:gd name="connsiteX12" fmla="*/ 147638 w 269082"/>
              <a:gd name="connsiteY12" fmla="*/ 52388 h 254794"/>
              <a:gd name="connsiteX13" fmla="*/ 76200 w 269082"/>
              <a:gd name="connsiteY13" fmla="*/ 0 h 254794"/>
              <a:gd name="connsiteX14" fmla="*/ 69057 w 269082"/>
              <a:gd name="connsiteY14" fmla="*/ 11907 h 254794"/>
              <a:gd name="connsiteX15" fmla="*/ 14288 w 269082"/>
              <a:gd name="connsiteY15" fmla="*/ 23813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082" h="254794">
                <a:moveTo>
                  <a:pt x="14288" y="23813"/>
                </a:moveTo>
                <a:lnTo>
                  <a:pt x="19050" y="102394"/>
                </a:lnTo>
                <a:lnTo>
                  <a:pt x="0" y="116682"/>
                </a:lnTo>
                <a:lnTo>
                  <a:pt x="19050" y="180975"/>
                </a:lnTo>
                <a:lnTo>
                  <a:pt x="71438" y="185738"/>
                </a:lnTo>
                <a:lnTo>
                  <a:pt x="116682" y="242888"/>
                </a:lnTo>
                <a:lnTo>
                  <a:pt x="219075" y="235744"/>
                </a:lnTo>
                <a:lnTo>
                  <a:pt x="230982" y="254794"/>
                </a:lnTo>
                <a:lnTo>
                  <a:pt x="269082" y="171450"/>
                </a:lnTo>
                <a:lnTo>
                  <a:pt x="266700" y="138113"/>
                </a:lnTo>
                <a:lnTo>
                  <a:pt x="192882" y="104775"/>
                </a:lnTo>
                <a:lnTo>
                  <a:pt x="195263" y="59532"/>
                </a:lnTo>
                <a:lnTo>
                  <a:pt x="147638" y="52388"/>
                </a:lnTo>
                <a:lnTo>
                  <a:pt x="76200" y="0"/>
                </a:lnTo>
                <a:lnTo>
                  <a:pt x="69057" y="11907"/>
                </a:lnTo>
                <a:lnTo>
                  <a:pt x="14288" y="23813"/>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230882" y="2306036"/>
            <a:ext cx="176212" cy="126206"/>
          </a:xfrm>
          <a:custGeom>
            <a:avLst/>
            <a:gdLst>
              <a:gd name="connsiteX0" fmla="*/ 0 w 176212"/>
              <a:gd name="connsiteY0" fmla="*/ 7144 h 126206"/>
              <a:gd name="connsiteX1" fmla="*/ 83344 w 176212"/>
              <a:gd name="connsiteY1" fmla="*/ 126206 h 126206"/>
              <a:gd name="connsiteX2" fmla="*/ 176212 w 176212"/>
              <a:gd name="connsiteY2" fmla="*/ 111919 h 126206"/>
              <a:gd name="connsiteX3" fmla="*/ 97631 w 176212"/>
              <a:gd name="connsiteY3" fmla="*/ 0 h 126206"/>
              <a:gd name="connsiteX4" fmla="*/ 0 w 176212"/>
              <a:gd name="connsiteY4" fmla="*/ 7144 h 12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126206">
                <a:moveTo>
                  <a:pt x="0" y="7144"/>
                </a:moveTo>
                <a:lnTo>
                  <a:pt x="83344" y="126206"/>
                </a:lnTo>
                <a:lnTo>
                  <a:pt x="176212" y="111919"/>
                </a:lnTo>
                <a:lnTo>
                  <a:pt x="97631" y="0"/>
                </a:lnTo>
                <a:lnTo>
                  <a:pt x="0" y="7144"/>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4359469" y="1803592"/>
            <a:ext cx="390525" cy="319088"/>
          </a:xfrm>
          <a:custGeom>
            <a:avLst/>
            <a:gdLst>
              <a:gd name="connsiteX0" fmla="*/ 45244 w 390525"/>
              <a:gd name="connsiteY0" fmla="*/ 4763 h 319088"/>
              <a:gd name="connsiteX1" fmla="*/ 35719 w 390525"/>
              <a:gd name="connsiteY1" fmla="*/ 90488 h 319088"/>
              <a:gd name="connsiteX2" fmla="*/ 0 w 390525"/>
              <a:gd name="connsiteY2" fmla="*/ 116682 h 319088"/>
              <a:gd name="connsiteX3" fmla="*/ 11907 w 390525"/>
              <a:gd name="connsiteY3" fmla="*/ 169069 h 319088"/>
              <a:gd name="connsiteX4" fmla="*/ 52388 w 390525"/>
              <a:gd name="connsiteY4" fmla="*/ 245269 h 319088"/>
              <a:gd name="connsiteX5" fmla="*/ 28575 w 390525"/>
              <a:gd name="connsiteY5" fmla="*/ 266700 h 319088"/>
              <a:gd name="connsiteX6" fmla="*/ 80963 w 390525"/>
              <a:gd name="connsiteY6" fmla="*/ 297657 h 319088"/>
              <a:gd name="connsiteX7" fmla="*/ 102394 w 390525"/>
              <a:gd name="connsiteY7" fmla="*/ 297657 h 319088"/>
              <a:gd name="connsiteX8" fmla="*/ 140494 w 390525"/>
              <a:gd name="connsiteY8" fmla="*/ 261938 h 319088"/>
              <a:gd name="connsiteX9" fmla="*/ 195263 w 390525"/>
              <a:gd name="connsiteY9" fmla="*/ 242888 h 319088"/>
              <a:gd name="connsiteX10" fmla="*/ 223838 w 390525"/>
              <a:gd name="connsiteY10" fmla="*/ 257175 h 319088"/>
              <a:gd name="connsiteX11" fmla="*/ 233363 w 390525"/>
              <a:gd name="connsiteY11" fmla="*/ 276225 h 319088"/>
              <a:gd name="connsiteX12" fmla="*/ 269082 w 390525"/>
              <a:gd name="connsiteY12" fmla="*/ 292894 h 319088"/>
              <a:gd name="connsiteX13" fmla="*/ 295275 w 390525"/>
              <a:gd name="connsiteY13" fmla="*/ 319088 h 319088"/>
              <a:gd name="connsiteX14" fmla="*/ 335757 w 390525"/>
              <a:gd name="connsiteY14" fmla="*/ 319088 h 319088"/>
              <a:gd name="connsiteX15" fmla="*/ 357188 w 390525"/>
              <a:gd name="connsiteY15" fmla="*/ 319088 h 319088"/>
              <a:gd name="connsiteX16" fmla="*/ 340519 w 390525"/>
              <a:gd name="connsiteY16" fmla="*/ 259557 h 319088"/>
              <a:gd name="connsiteX17" fmla="*/ 350044 w 390525"/>
              <a:gd name="connsiteY17" fmla="*/ 240507 h 319088"/>
              <a:gd name="connsiteX18" fmla="*/ 373857 w 390525"/>
              <a:gd name="connsiteY18" fmla="*/ 245269 h 319088"/>
              <a:gd name="connsiteX19" fmla="*/ 390525 w 390525"/>
              <a:gd name="connsiteY19" fmla="*/ 233363 h 319088"/>
              <a:gd name="connsiteX20" fmla="*/ 378619 w 390525"/>
              <a:gd name="connsiteY20" fmla="*/ 200025 h 319088"/>
              <a:gd name="connsiteX21" fmla="*/ 340519 w 390525"/>
              <a:gd name="connsiteY21" fmla="*/ 200025 h 319088"/>
              <a:gd name="connsiteX22" fmla="*/ 323850 w 390525"/>
              <a:gd name="connsiteY22" fmla="*/ 188119 h 319088"/>
              <a:gd name="connsiteX23" fmla="*/ 292894 w 390525"/>
              <a:gd name="connsiteY23" fmla="*/ 183357 h 319088"/>
              <a:gd name="connsiteX24" fmla="*/ 300038 w 390525"/>
              <a:gd name="connsiteY24" fmla="*/ 140494 h 319088"/>
              <a:gd name="connsiteX25" fmla="*/ 266700 w 390525"/>
              <a:gd name="connsiteY25" fmla="*/ 123825 h 319088"/>
              <a:gd name="connsiteX26" fmla="*/ 228600 w 390525"/>
              <a:gd name="connsiteY26" fmla="*/ 133350 h 319088"/>
              <a:gd name="connsiteX27" fmla="*/ 180975 w 390525"/>
              <a:gd name="connsiteY27" fmla="*/ 116682 h 319088"/>
              <a:gd name="connsiteX28" fmla="*/ 176213 w 390525"/>
              <a:gd name="connsiteY28" fmla="*/ 26194 h 319088"/>
              <a:gd name="connsiteX29" fmla="*/ 150019 w 390525"/>
              <a:gd name="connsiteY29" fmla="*/ 26194 h 319088"/>
              <a:gd name="connsiteX30" fmla="*/ 142875 w 390525"/>
              <a:gd name="connsiteY30" fmla="*/ 0 h 319088"/>
              <a:gd name="connsiteX31" fmla="*/ 95250 w 390525"/>
              <a:gd name="connsiteY31" fmla="*/ 28575 h 319088"/>
              <a:gd name="connsiteX32" fmla="*/ 45244 w 390525"/>
              <a:gd name="connsiteY32" fmla="*/ 4763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0525" h="319088">
                <a:moveTo>
                  <a:pt x="45244" y="4763"/>
                </a:moveTo>
                <a:lnTo>
                  <a:pt x="35719" y="90488"/>
                </a:lnTo>
                <a:lnTo>
                  <a:pt x="0" y="116682"/>
                </a:lnTo>
                <a:lnTo>
                  <a:pt x="11907" y="169069"/>
                </a:lnTo>
                <a:lnTo>
                  <a:pt x="52388" y="245269"/>
                </a:lnTo>
                <a:lnTo>
                  <a:pt x="28575" y="266700"/>
                </a:lnTo>
                <a:lnTo>
                  <a:pt x="80963" y="297657"/>
                </a:lnTo>
                <a:lnTo>
                  <a:pt x="102394" y="297657"/>
                </a:lnTo>
                <a:lnTo>
                  <a:pt x="140494" y="261938"/>
                </a:lnTo>
                <a:lnTo>
                  <a:pt x="195263" y="242888"/>
                </a:lnTo>
                <a:lnTo>
                  <a:pt x="223838" y="257175"/>
                </a:lnTo>
                <a:lnTo>
                  <a:pt x="233363" y="276225"/>
                </a:lnTo>
                <a:lnTo>
                  <a:pt x="269082" y="292894"/>
                </a:lnTo>
                <a:lnTo>
                  <a:pt x="295275" y="319088"/>
                </a:lnTo>
                <a:lnTo>
                  <a:pt x="335757" y="319088"/>
                </a:lnTo>
                <a:lnTo>
                  <a:pt x="357188" y="319088"/>
                </a:lnTo>
                <a:lnTo>
                  <a:pt x="340519" y="259557"/>
                </a:lnTo>
                <a:lnTo>
                  <a:pt x="350044" y="240507"/>
                </a:lnTo>
                <a:lnTo>
                  <a:pt x="373857" y="245269"/>
                </a:lnTo>
                <a:lnTo>
                  <a:pt x="390525" y="233363"/>
                </a:lnTo>
                <a:lnTo>
                  <a:pt x="378619" y="200025"/>
                </a:lnTo>
                <a:lnTo>
                  <a:pt x="340519" y="200025"/>
                </a:lnTo>
                <a:lnTo>
                  <a:pt x="323850" y="188119"/>
                </a:lnTo>
                <a:lnTo>
                  <a:pt x="292894" y="183357"/>
                </a:lnTo>
                <a:lnTo>
                  <a:pt x="300038" y="140494"/>
                </a:lnTo>
                <a:lnTo>
                  <a:pt x="266700" y="123825"/>
                </a:lnTo>
                <a:lnTo>
                  <a:pt x="228600" y="133350"/>
                </a:lnTo>
                <a:lnTo>
                  <a:pt x="180975" y="116682"/>
                </a:lnTo>
                <a:lnTo>
                  <a:pt x="176213" y="26194"/>
                </a:lnTo>
                <a:lnTo>
                  <a:pt x="150019" y="26194"/>
                </a:lnTo>
                <a:lnTo>
                  <a:pt x="142875" y="0"/>
                </a:lnTo>
                <a:lnTo>
                  <a:pt x="95250" y="28575"/>
                </a:lnTo>
                <a:lnTo>
                  <a:pt x="45244" y="4763"/>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4318988" y="2422717"/>
            <a:ext cx="221456" cy="92869"/>
          </a:xfrm>
          <a:custGeom>
            <a:avLst/>
            <a:gdLst>
              <a:gd name="connsiteX0" fmla="*/ 95250 w 221456"/>
              <a:gd name="connsiteY0" fmla="*/ 0 h 92869"/>
              <a:gd name="connsiteX1" fmla="*/ 0 w 221456"/>
              <a:gd name="connsiteY1" fmla="*/ 7144 h 92869"/>
              <a:gd name="connsiteX2" fmla="*/ 28575 w 221456"/>
              <a:gd name="connsiteY2" fmla="*/ 61913 h 92869"/>
              <a:gd name="connsiteX3" fmla="*/ 133350 w 221456"/>
              <a:gd name="connsiteY3" fmla="*/ 92869 h 92869"/>
              <a:gd name="connsiteX4" fmla="*/ 161925 w 221456"/>
              <a:gd name="connsiteY4" fmla="*/ 76200 h 92869"/>
              <a:gd name="connsiteX5" fmla="*/ 200025 w 221456"/>
              <a:gd name="connsiteY5" fmla="*/ 83344 h 92869"/>
              <a:gd name="connsiteX6" fmla="*/ 221456 w 221456"/>
              <a:gd name="connsiteY6" fmla="*/ 66675 h 92869"/>
              <a:gd name="connsiteX7" fmla="*/ 219075 w 221456"/>
              <a:gd name="connsiteY7" fmla="*/ 23813 h 92869"/>
              <a:gd name="connsiteX8" fmla="*/ 95250 w 221456"/>
              <a:gd name="connsiteY8"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456" h="92869">
                <a:moveTo>
                  <a:pt x="95250" y="0"/>
                </a:moveTo>
                <a:lnTo>
                  <a:pt x="0" y="7144"/>
                </a:lnTo>
                <a:lnTo>
                  <a:pt x="28575" y="61913"/>
                </a:lnTo>
                <a:lnTo>
                  <a:pt x="133350" y="92869"/>
                </a:lnTo>
                <a:lnTo>
                  <a:pt x="161925" y="76200"/>
                </a:lnTo>
                <a:lnTo>
                  <a:pt x="200025" y="83344"/>
                </a:lnTo>
                <a:lnTo>
                  <a:pt x="221456" y="66675"/>
                </a:lnTo>
                <a:lnTo>
                  <a:pt x="219075" y="23813"/>
                </a:lnTo>
                <a:lnTo>
                  <a:pt x="95250" y="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345182" y="2191736"/>
            <a:ext cx="271462" cy="188119"/>
          </a:xfrm>
          <a:custGeom>
            <a:avLst/>
            <a:gdLst>
              <a:gd name="connsiteX0" fmla="*/ 33337 w 271462"/>
              <a:gd name="connsiteY0" fmla="*/ 45244 h 188119"/>
              <a:gd name="connsiteX1" fmla="*/ 0 w 271462"/>
              <a:gd name="connsiteY1" fmla="*/ 121444 h 188119"/>
              <a:gd name="connsiteX2" fmla="*/ 23812 w 271462"/>
              <a:gd name="connsiteY2" fmla="*/ 188119 h 188119"/>
              <a:gd name="connsiteX3" fmla="*/ 73819 w 271462"/>
              <a:gd name="connsiteY3" fmla="*/ 164306 h 188119"/>
              <a:gd name="connsiteX4" fmla="*/ 142875 w 271462"/>
              <a:gd name="connsiteY4" fmla="*/ 185738 h 188119"/>
              <a:gd name="connsiteX5" fmla="*/ 204787 w 271462"/>
              <a:gd name="connsiteY5" fmla="*/ 185738 h 188119"/>
              <a:gd name="connsiteX6" fmla="*/ 226219 w 271462"/>
              <a:gd name="connsiteY6" fmla="*/ 157163 h 188119"/>
              <a:gd name="connsiteX7" fmla="*/ 271462 w 271462"/>
              <a:gd name="connsiteY7" fmla="*/ 138113 h 188119"/>
              <a:gd name="connsiteX8" fmla="*/ 254794 w 271462"/>
              <a:gd name="connsiteY8" fmla="*/ 90488 h 188119"/>
              <a:gd name="connsiteX9" fmla="*/ 242887 w 271462"/>
              <a:gd name="connsiteY9" fmla="*/ 57150 h 188119"/>
              <a:gd name="connsiteX10" fmla="*/ 197644 w 271462"/>
              <a:gd name="connsiteY10" fmla="*/ 52388 h 188119"/>
              <a:gd name="connsiteX11" fmla="*/ 173831 w 271462"/>
              <a:gd name="connsiteY11" fmla="*/ 30956 h 188119"/>
              <a:gd name="connsiteX12" fmla="*/ 154781 w 271462"/>
              <a:gd name="connsiteY12" fmla="*/ 54769 h 188119"/>
              <a:gd name="connsiteX13" fmla="*/ 130969 w 271462"/>
              <a:gd name="connsiteY13" fmla="*/ 0 h 188119"/>
              <a:gd name="connsiteX14" fmla="*/ 33337 w 271462"/>
              <a:gd name="connsiteY14" fmla="*/ 45244 h 1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462" h="188119">
                <a:moveTo>
                  <a:pt x="33337" y="45244"/>
                </a:moveTo>
                <a:lnTo>
                  <a:pt x="0" y="121444"/>
                </a:lnTo>
                <a:lnTo>
                  <a:pt x="23812" y="188119"/>
                </a:lnTo>
                <a:lnTo>
                  <a:pt x="73819" y="164306"/>
                </a:lnTo>
                <a:lnTo>
                  <a:pt x="142875" y="185738"/>
                </a:lnTo>
                <a:lnTo>
                  <a:pt x="204787" y="185738"/>
                </a:lnTo>
                <a:lnTo>
                  <a:pt x="226219" y="157163"/>
                </a:lnTo>
                <a:lnTo>
                  <a:pt x="271462" y="138113"/>
                </a:lnTo>
                <a:lnTo>
                  <a:pt x="254794" y="90488"/>
                </a:lnTo>
                <a:lnTo>
                  <a:pt x="242887" y="57150"/>
                </a:lnTo>
                <a:lnTo>
                  <a:pt x="197644" y="52388"/>
                </a:lnTo>
                <a:lnTo>
                  <a:pt x="173831" y="30956"/>
                </a:lnTo>
                <a:lnTo>
                  <a:pt x="154781" y="54769"/>
                </a:lnTo>
                <a:lnTo>
                  <a:pt x="130969" y="0"/>
                </a:lnTo>
                <a:lnTo>
                  <a:pt x="33337" y="45244"/>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309463" y="2044099"/>
            <a:ext cx="345281" cy="192881"/>
          </a:xfrm>
          <a:custGeom>
            <a:avLst/>
            <a:gdLst>
              <a:gd name="connsiteX0" fmla="*/ 0 w 345281"/>
              <a:gd name="connsiteY0" fmla="*/ 88106 h 192881"/>
              <a:gd name="connsiteX1" fmla="*/ 2381 w 345281"/>
              <a:gd name="connsiteY1" fmla="*/ 138112 h 192881"/>
              <a:gd name="connsiteX2" fmla="*/ 71438 w 345281"/>
              <a:gd name="connsiteY2" fmla="*/ 169068 h 192881"/>
              <a:gd name="connsiteX3" fmla="*/ 71438 w 345281"/>
              <a:gd name="connsiteY3" fmla="*/ 192881 h 192881"/>
              <a:gd name="connsiteX4" fmla="*/ 171450 w 345281"/>
              <a:gd name="connsiteY4" fmla="*/ 150018 h 192881"/>
              <a:gd name="connsiteX5" fmla="*/ 219075 w 345281"/>
              <a:gd name="connsiteY5" fmla="*/ 145256 h 192881"/>
              <a:gd name="connsiteX6" fmla="*/ 302419 w 345281"/>
              <a:gd name="connsiteY6" fmla="*/ 145256 h 192881"/>
              <a:gd name="connsiteX7" fmla="*/ 316706 w 345281"/>
              <a:gd name="connsiteY7" fmla="*/ 114300 h 192881"/>
              <a:gd name="connsiteX8" fmla="*/ 345281 w 345281"/>
              <a:gd name="connsiteY8" fmla="*/ 80962 h 192881"/>
              <a:gd name="connsiteX9" fmla="*/ 309563 w 345281"/>
              <a:gd name="connsiteY9" fmla="*/ 42862 h 192881"/>
              <a:gd name="connsiteX10" fmla="*/ 288131 w 345281"/>
              <a:gd name="connsiteY10" fmla="*/ 42862 h 192881"/>
              <a:gd name="connsiteX11" fmla="*/ 271463 w 345281"/>
              <a:gd name="connsiteY11" fmla="*/ 9525 h 192881"/>
              <a:gd name="connsiteX12" fmla="*/ 250031 w 345281"/>
              <a:gd name="connsiteY12" fmla="*/ 0 h 192881"/>
              <a:gd name="connsiteX13" fmla="*/ 185738 w 345281"/>
              <a:gd name="connsiteY13" fmla="*/ 16668 h 192881"/>
              <a:gd name="connsiteX14" fmla="*/ 154781 w 345281"/>
              <a:gd name="connsiteY14" fmla="*/ 59531 h 192881"/>
              <a:gd name="connsiteX15" fmla="*/ 121444 w 345281"/>
              <a:gd name="connsiteY15" fmla="*/ 61912 h 192881"/>
              <a:gd name="connsiteX16" fmla="*/ 80963 w 345281"/>
              <a:gd name="connsiteY16" fmla="*/ 26193 h 192881"/>
              <a:gd name="connsiteX17" fmla="*/ 35719 w 345281"/>
              <a:gd name="connsiteY17" fmla="*/ 23812 h 192881"/>
              <a:gd name="connsiteX18" fmla="*/ 42863 w 345281"/>
              <a:gd name="connsiteY18" fmla="*/ 59531 h 192881"/>
              <a:gd name="connsiteX19" fmla="*/ 0 w 345281"/>
              <a:gd name="connsiteY19" fmla="*/ 88106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281" h="192881">
                <a:moveTo>
                  <a:pt x="0" y="88106"/>
                </a:moveTo>
                <a:lnTo>
                  <a:pt x="2381" y="138112"/>
                </a:lnTo>
                <a:lnTo>
                  <a:pt x="71438" y="169068"/>
                </a:lnTo>
                <a:lnTo>
                  <a:pt x="71438" y="192881"/>
                </a:lnTo>
                <a:lnTo>
                  <a:pt x="171450" y="150018"/>
                </a:lnTo>
                <a:lnTo>
                  <a:pt x="219075" y="145256"/>
                </a:lnTo>
                <a:lnTo>
                  <a:pt x="302419" y="145256"/>
                </a:lnTo>
                <a:lnTo>
                  <a:pt x="316706" y="114300"/>
                </a:lnTo>
                <a:lnTo>
                  <a:pt x="345281" y="80962"/>
                </a:lnTo>
                <a:lnTo>
                  <a:pt x="309563" y="42862"/>
                </a:lnTo>
                <a:lnTo>
                  <a:pt x="288131" y="42862"/>
                </a:lnTo>
                <a:lnTo>
                  <a:pt x="271463" y="9525"/>
                </a:lnTo>
                <a:lnTo>
                  <a:pt x="250031" y="0"/>
                </a:lnTo>
                <a:lnTo>
                  <a:pt x="185738" y="16668"/>
                </a:lnTo>
                <a:lnTo>
                  <a:pt x="154781" y="59531"/>
                </a:lnTo>
                <a:lnTo>
                  <a:pt x="121444" y="61912"/>
                </a:lnTo>
                <a:lnTo>
                  <a:pt x="80963" y="26193"/>
                </a:lnTo>
                <a:lnTo>
                  <a:pt x="35719" y="23812"/>
                </a:lnTo>
                <a:lnTo>
                  <a:pt x="42863" y="59531"/>
                </a:lnTo>
                <a:lnTo>
                  <a:pt x="0" y="88106"/>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4488057" y="2015524"/>
            <a:ext cx="478631" cy="280987"/>
          </a:xfrm>
          <a:custGeom>
            <a:avLst/>
            <a:gdLst>
              <a:gd name="connsiteX0" fmla="*/ 233362 w 478631"/>
              <a:gd name="connsiteY0" fmla="*/ 109537 h 280987"/>
              <a:gd name="connsiteX1" fmla="*/ 207169 w 478631"/>
              <a:gd name="connsiteY1" fmla="*/ 50006 h 280987"/>
              <a:gd name="connsiteX2" fmla="*/ 223837 w 478631"/>
              <a:gd name="connsiteY2" fmla="*/ 33337 h 280987"/>
              <a:gd name="connsiteX3" fmla="*/ 242887 w 478631"/>
              <a:gd name="connsiteY3" fmla="*/ 33337 h 280987"/>
              <a:gd name="connsiteX4" fmla="*/ 261937 w 478631"/>
              <a:gd name="connsiteY4" fmla="*/ 23812 h 280987"/>
              <a:gd name="connsiteX5" fmla="*/ 261937 w 478631"/>
              <a:gd name="connsiteY5" fmla="*/ 11906 h 280987"/>
              <a:gd name="connsiteX6" fmla="*/ 297656 w 478631"/>
              <a:gd name="connsiteY6" fmla="*/ 9525 h 280987"/>
              <a:gd name="connsiteX7" fmla="*/ 314325 w 478631"/>
              <a:gd name="connsiteY7" fmla="*/ 33337 h 280987"/>
              <a:gd name="connsiteX8" fmla="*/ 333375 w 478631"/>
              <a:gd name="connsiteY8" fmla="*/ 16668 h 280987"/>
              <a:gd name="connsiteX9" fmla="*/ 366712 w 478631"/>
              <a:gd name="connsiteY9" fmla="*/ 23812 h 280987"/>
              <a:gd name="connsiteX10" fmla="*/ 388144 w 478631"/>
              <a:gd name="connsiteY10" fmla="*/ 0 h 280987"/>
              <a:gd name="connsiteX11" fmla="*/ 407194 w 478631"/>
              <a:gd name="connsiteY11" fmla="*/ 0 h 280987"/>
              <a:gd name="connsiteX12" fmla="*/ 478631 w 478631"/>
              <a:gd name="connsiteY12" fmla="*/ 47625 h 280987"/>
              <a:gd name="connsiteX13" fmla="*/ 471487 w 478631"/>
              <a:gd name="connsiteY13" fmla="*/ 76200 h 280987"/>
              <a:gd name="connsiteX14" fmla="*/ 442912 w 478631"/>
              <a:gd name="connsiteY14" fmla="*/ 83343 h 280987"/>
              <a:gd name="connsiteX15" fmla="*/ 426244 w 478631"/>
              <a:gd name="connsiteY15" fmla="*/ 66675 h 280987"/>
              <a:gd name="connsiteX16" fmla="*/ 407194 w 478631"/>
              <a:gd name="connsiteY16" fmla="*/ 61912 h 280987"/>
              <a:gd name="connsiteX17" fmla="*/ 385762 w 478631"/>
              <a:gd name="connsiteY17" fmla="*/ 90487 h 280987"/>
              <a:gd name="connsiteX18" fmla="*/ 340519 w 478631"/>
              <a:gd name="connsiteY18" fmla="*/ 130968 h 280987"/>
              <a:gd name="connsiteX19" fmla="*/ 292894 w 478631"/>
              <a:gd name="connsiteY19" fmla="*/ 126206 h 280987"/>
              <a:gd name="connsiteX20" fmla="*/ 273844 w 478631"/>
              <a:gd name="connsiteY20" fmla="*/ 159543 h 280987"/>
              <a:gd name="connsiteX21" fmla="*/ 259556 w 478631"/>
              <a:gd name="connsiteY21" fmla="*/ 190500 h 280987"/>
              <a:gd name="connsiteX22" fmla="*/ 257175 w 478631"/>
              <a:gd name="connsiteY22" fmla="*/ 221456 h 280987"/>
              <a:gd name="connsiteX23" fmla="*/ 219075 w 478631"/>
              <a:gd name="connsiteY23" fmla="*/ 252412 h 280987"/>
              <a:gd name="connsiteX24" fmla="*/ 180975 w 478631"/>
              <a:gd name="connsiteY24" fmla="*/ 235743 h 280987"/>
              <a:gd name="connsiteX25" fmla="*/ 123825 w 478631"/>
              <a:gd name="connsiteY25" fmla="*/ 280987 h 280987"/>
              <a:gd name="connsiteX26" fmla="*/ 100012 w 478631"/>
              <a:gd name="connsiteY26" fmla="*/ 240506 h 280987"/>
              <a:gd name="connsiteX27" fmla="*/ 59531 w 478631"/>
              <a:gd name="connsiteY27" fmla="*/ 230981 h 280987"/>
              <a:gd name="connsiteX28" fmla="*/ 26194 w 478631"/>
              <a:gd name="connsiteY28" fmla="*/ 207168 h 280987"/>
              <a:gd name="connsiteX29" fmla="*/ 11906 w 478631"/>
              <a:gd name="connsiteY29" fmla="*/ 230981 h 280987"/>
              <a:gd name="connsiteX30" fmla="*/ 0 w 478631"/>
              <a:gd name="connsiteY30" fmla="*/ 180975 h 280987"/>
              <a:gd name="connsiteX31" fmla="*/ 123825 w 478631"/>
              <a:gd name="connsiteY31" fmla="*/ 173831 h 280987"/>
              <a:gd name="connsiteX32" fmla="*/ 161925 w 478631"/>
              <a:gd name="connsiteY32" fmla="*/ 109537 h 280987"/>
              <a:gd name="connsiteX33" fmla="*/ 233362 w 478631"/>
              <a:gd name="connsiteY33" fmla="*/ 109537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8631" h="280987">
                <a:moveTo>
                  <a:pt x="233362" y="109537"/>
                </a:moveTo>
                <a:lnTo>
                  <a:pt x="207169" y="50006"/>
                </a:lnTo>
                <a:lnTo>
                  <a:pt x="223837" y="33337"/>
                </a:lnTo>
                <a:lnTo>
                  <a:pt x="242887" y="33337"/>
                </a:lnTo>
                <a:lnTo>
                  <a:pt x="261937" y="23812"/>
                </a:lnTo>
                <a:lnTo>
                  <a:pt x="261937" y="11906"/>
                </a:lnTo>
                <a:lnTo>
                  <a:pt x="297656" y="9525"/>
                </a:lnTo>
                <a:lnTo>
                  <a:pt x="314325" y="33337"/>
                </a:lnTo>
                <a:lnTo>
                  <a:pt x="333375" y="16668"/>
                </a:lnTo>
                <a:lnTo>
                  <a:pt x="366712" y="23812"/>
                </a:lnTo>
                <a:lnTo>
                  <a:pt x="388144" y="0"/>
                </a:lnTo>
                <a:lnTo>
                  <a:pt x="407194" y="0"/>
                </a:lnTo>
                <a:lnTo>
                  <a:pt x="478631" y="47625"/>
                </a:lnTo>
                <a:lnTo>
                  <a:pt x="471487" y="76200"/>
                </a:lnTo>
                <a:lnTo>
                  <a:pt x="442912" y="83343"/>
                </a:lnTo>
                <a:lnTo>
                  <a:pt x="426244" y="66675"/>
                </a:lnTo>
                <a:lnTo>
                  <a:pt x="407194" y="61912"/>
                </a:lnTo>
                <a:lnTo>
                  <a:pt x="385762" y="90487"/>
                </a:lnTo>
                <a:lnTo>
                  <a:pt x="340519" y="130968"/>
                </a:lnTo>
                <a:lnTo>
                  <a:pt x="292894" y="126206"/>
                </a:lnTo>
                <a:lnTo>
                  <a:pt x="273844" y="159543"/>
                </a:lnTo>
                <a:lnTo>
                  <a:pt x="259556" y="190500"/>
                </a:lnTo>
                <a:lnTo>
                  <a:pt x="257175" y="221456"/>
                </a:lnTo>
                <a:lnTo>
                  <a:pt x="219075" y="252412"/>
                </a:lnTo>
                <a:lnTo>
                  <a:pt x="180975" y="235743"/>
                </a:lnTo>
                <a:lnTo>
                  <a:pt x="123825" y="280987"/>
                </a:lnTo>
                <a:lnTo>
                  <a:pt x="100012" y="240506"/>
                </a:lnTo>
                <a:lnTo>
                  <a:pt x="59531" y="230981"/>
                </a:lnTo>
                <a:lnTo>
                  <a:pt x="26194" y="207168"/>
                </a:lnTo>
                <a:lnTo>
                  <a:pt x="11906" y="230981"/>
                </a:lnTo>
                <a:lnTo>
                  <a:pt x="0" y="180975"/>
                </a:lnTo>
                <a:lnTo>
                  <a:pt x="123825" y="173831"/>
                </a:lnTo>
                <a:lnTo>
                  <a:pt x="161925" y="109537"/>
                </a:lnTo>
                <a:lnTo>
                  <a:pt x="233362" y="109537"/>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4376138" y="2353661"/>
            <a:ext cx="166688" cy="90488"/>
          </a:xfrm>
          <a:custGeom>
            <a:avLst/>
            <a:gdLst>
              <a:gd name="connsiteX0" fmla="*/ 159544 w 166688"/>
              <a:gd name="connsiteY0" fmla="*/ 21431 h 90488"/>
              <a:gd name="connsiteX1" fmla="*/ 166688 w 166688"/>
              <a:gd name="connsiteY1" fmla="*/ 90488 h 90488"/>
              <a:gd name="connsiteX2" fmla="*/ 30956 w 166688"/>
              <a:gd name="connsiteY2" fmla="*/ 73819 h 90488"/>
              <a:gd name="connsiteX3" fmla="*/ 0 w 166688"/>
              <a:gd name="connsiteY3" fmla="*/ 21431 h 90488"/>
              <a:gd name="connsiteX4" fmla="*/ 47625 w 166688"/>
              <a:gd name="connsiteY4" fmla="*/ 0 h 90488"/>
              <a:gd name="connsiteX5" fmla="*/ 102394 w 166688"/>
              <a:gd name="connsiteY5" fmla="*/ 23813 h 90488"/>
              <a:gd name="connsiteX6" fmla="*/ 159544 w 166688"/>
              <a:gd name="connsiteY6" fmla="*/ 21431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88" h="90488">
                <a:moveTo>
                  <a:pt x="159544" y="21431"/>
                </a:moveTo>
                <a:lnTo>
                  <a:pt x="166688" y="90488"/>
                </a:lnTo>
                <a:lnTo>
                  <a:pt x="30956" y="73819"/>
                </a:lnTo>
                <a:lnTo>
                  <a:pt x="0" y="21431"/>
                </a:lnTo>
                <a:lnTo>
                  <a:pt x="47625" y="0"/>
                </a:lnTo>
                <a:lnTo>
                  <a:pt x="102394" y="23813"/>
                </a:lnTo>
                <a:lnTo>
                  <a:pt x="159544" y="21431"/>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3576038" y="1679767"/>
            <a:ext cx="342900" cy="350044"/>
          </a:xfrm>
          <a:custGeom>
            <a:avLst/>
            <a:gdLst>
              <a:gd name="connsiteX0" fmla="*/ 0 w 342900"/>
              <a:gd name="connsiteY0" fmla="*/ 78582 h 350044"/>
              <a:gd name="connsiteX1" fmla="*/ 7144 w 342900"/>
              <a:gd name="connsiteY1" fmla="*/ 28575 h 350044"/>
              <a:gd name="connsiteX2" fmla="*/ 38100 w 342900"/>
              <a:gd name="connsiteY2" fmla="*/ 16669 h 350044"/>
              <a:gd name="connsiteX3" fmla="*/ 54769 w 342900"/>
              <a:gd name="connsiteY3" fmla="*/ 59532 h 350044"/>
              <a:gd name="connsiteX4" fmla="*/ 80963 w 342900"/>
              <a:gd name="connsiteY4" fmla="*/ 66675 h 350044"/>
              <a:gd name="connsiteX5" fmla="*/ 109538 w 342900"/>
              <a:gd name="connsiteY5" fmla="*/ 109538 h 350044"/>
              <a:gd name="connsiteX6" fmla="*/ 133350 w 342900"/>
              <a:gd name="connsiteY6" fmla="*/ 92869 h 350044"/>
              <a:gd name="connsiteX7" fmla="*/ 142875 w 342900"/>
              <a:gd name="connsiteY7" fmla="*/ 19050 h 350044"/>
              <a:gd name="connsiteX8" fmla="*/ 211931 w 342900"/>
              <a:gd name="connsiteY8" fmla="*/ 0 h 350044"/>
              <a:gd name="connsiteX9" fmla="*/ 221456 w 342900"/>
              <a:gd name="connsiteY9" fmla="*/ 40482 h 350044"/>
              <a:gd name="connsiteX10" fmla="*/ 259556 w 342900"/>
              <a:gd name="connsiteY10" fmla="*/ 38100 h 350044"/>
              <a:gd name="connsiteX11" fmla="*/ 285750 w 342900"/>
              <a:gd name="connsiteY11" fmla="*/ 145257 h 350044"/>
              <a:gd name="connsiteX12" fmla="*/ 342900 w 342900"/>
              <a:gd name="connsiteY12" fmla="*/ 188119 h 350044"/>
              <a:gd name="connsiteX13" fmla="*/ 323850 w 342900"/>
              <a:gd name="connsiteY13" fmla="*/ 195263 h 350044"/>
              <a:gd name="connsiteX14" fmla="*/ 309563 w 342900"/>
              <a:gd name="connsiteY14" fmla="*/ 233363 h 350044"/>
              <a:gd name="connsiteX15" fmla="*/ 278606 w 342900"/>
              <a:gd name="connsiteY15" fmla="*/ 233363 h 350044"/>
              <a:gd name="connsiteX16" fmla="*/ 271463 w 342900"/>
              <a:gd name="connsiteY16" fmla="*/ 295275 h 350044"/>
              <a:gd name="connsiteX17" fmla="*/ 226219 w 342900"/>
              <a:gd name="connsiteY17" fmla="*/ 292894 h 350044"/>
              <a:gd name="connsiteX18" fmla="*/ 214313 w 342900"/>
              <a:gd name="connsiteY18" fmla="*/ 302419 h 350044"/>
              <a:gd name="connsiteX19" fmla="*/ 150019 w 342900"/>
              <a:gd name="connsiteY19" fmla="*/ 295275 h 350044"/>
              <a:gd name="connsiteX20" fmla="*/ 121444 w 342900"/>
              <a:gd name="connsiteY20" fmla="*/ 307182 h 350044"/>
              <a:gd name="connsiteX21" fmla="*/ 128588 w 342900"/>
              <a:gd name="connsiteY21" fmla="*/ 350044 h 350044"/>
              <a:gd name="connsiteX22" fmla="*/ 83344 w 342900"/>
              <a:gd name="connsiteY22" fmla="*/ 340519 h 350044"/>
              <a:gd name="connsiteX23" fmla="*/ 19050 w 342900"/>
              <a:gd name="connsiteY23" fmla="*/ 264319 h 350044"/>
              <a:gd name="connsiteX24" fmla="*/ 9525 w 342900"/>
              <a:gd name="connsiteY24" fmla="*/ 269082 h 350044"/>
              <a:gd name="connsiteX25" fmla="*/ 16669 w 342900"/>
              <a:gd name="connsiteY25" fmla="*/ 228600 h 350044"/>
              <a:gd name="connsiteX26" fmla="*/ 66675 w 342900"/>
              <a:gd name="connsiteY26" fmla="*/ 197644 h 350044"/>
              <a:gd name="connsiteX27" fmla="*/ 76200 w 342900"/>
              <a:gd name="connsiteY27" fmla="*/ 154782 h 350044"/>
              <a:gd name="connsiteX28" fmla="*/ 26194 w 342900"/>
              <a:gd name="connsiteY28" fmla="*/ 135732 h 350044"/>
              <a:gd name="connsiteX29" fmla="*/ 0 w 342900"/>
              <a:gd name="connsiteY29" fmla="*/ 78582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350044">
                <a:moveTo>
                  <a:pt x="0" y="78582"/>
                </a:moveTo>
                <a:lnTo>
                  <a:pt x="7144" y="28575"/>
                </a:lnTo>
                <a:lnTo>
                  <a:pt x="38100" y="16669"/>
                </a:lnTo>
                <a:lnTo>
                  <a:pt x="54769" y="59532"/>
                </a:lnTo>
                <a:lnTo>
                  <a:pt x="80963" y="66675"/>
                </a:lnTo>
                <a:lnTo>
                  <a:pt x="109538" y="109538"/>
                </a:lnTo>
                <a:lnTo>
                  <a:pt x="133350" y="92869"/>
                </a:lnTo>
                <a:lnTo>
                  <a:pt x="142875" y="19050"/>
                </a:lnTo>
                <a:lnTo>
                  <a:pt x="211931" y="0"/>
                </a:lnTo>
                <a:lnTo>
                  <a:pt x="221456" y="40482"/>
                </a:lnTo>
                <a:lnTo>
                  <a:pt x="259556" y="38100"/>
                </a:lnTo>
                <a:lnTo>
                  <a:pt x="285750" y="145257"/>
                </a:lnTo>
                <a:lnTo>
                  <a:pt x="342900" y="188119"/>
                </a:lnTo>
                <a:lnTo>
                  <a:pt x="323850" y="195263"/>
                </a:lnTo>
                <a:lnTo>
                  <a:pt x="309563" y="233363"/>
                </a:lnTo>
                <a:lnTo>
                  <a:pt x="278606" y="233363"/>
                </a:lnTo>
                <a:lnTo>
                  <a:pt x="271463" y="295275"/>
                </a:lnTo>
                <a:lnTo>
                  <a:pt x="226219" y="292894"/>
                </a:lnTo>
                <a:lnTo>
                  <a:pt x="214313" y="302419"/>
                </a:lnTo>
                <a:lnTo>
                  <a:pt x="150019" y="295275"/>
                </a:lnTo>
                <a:lnTo>
                  <a:pt x="121444" y="307182"/>
                </a:lnTo>
                <a:lnTo>
                  <a:pt x="128588" y="350044"/>
                </a:lnTo>
                <a:lnTo>
                  <a:pt x="83344" y="340519"/>
                </a:lnTo>
                <a:lnTo>
                  <a:pt x="19050" y="264319"/>
                </a:lnTo>
                <a:lnTo>
                  <a:pt x="9525" y="269082"/>
                </a:lnTo>
                <a:lnTo>
                  <a:pt x="16669" y="228600"/>
                </a:lnTo>
                <a:lnTo>
                  <a:pt x="66675" y="197644"/>
                </a:lnTo>
                <a:lnTo>
                  <a:pt x="76200" y="154782"/>
                </a:lnTo>
                <a:lnTo>
                  <a:pt x="26194" y="135732"/>
                </a:lnTo>
                <a:lnTo>
                  <a:pt x="0" y="78582"/>
                </a:lnTo>
                <a:close/>
              </a:path>
            </a:pathLst>
          </a:custGeom>
          <a:solidFill>
            <a:srgbClr val="C00000"/>
          </a:solidFill>
          <a:ln w="9525">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Freeform 91"/>
          <p:cNvSpPr/>
          <p:nvPr/>
        </p:nvSpPr>
        <p:spPr>
          <a:xfrm>
            <a:off x="3249126" y="4288357"/>
            <a:ext cx="1687286" cy="1333500"/>
          </a:xfrm>
          <a:custGeom>
            <a:avLst/>
            <a:gdLst>
              <a:gd name="connsiteX0" fmla="*/ 1646464 w 1687286"/>
              <a:gd name="connsiteY0" fmla="*/ 669471 h 1333500"/>
              <a:gd name="connsiteX1" fmla="*/ 1673679 w 1687286"/>
              <a:gd name="connsiteY1" fmla="*/ 634093 h 1333500"/>
              <a:gd name="connsiteX2" fmla="*/ 1676400 w 1687286"/>
              <a:gd name="connsiteY2" fmla="*/ 536121 h 1333500"/>
              <a:gd name="connsiteX3" fmla="*/ 1632857 w 1687286"/>
              <a:gd name="connsiteY3" fmla="*/ 495300 h 1333500"/>
              <a:gd name="connsiteX4" fmla="*/ 1641022 w 1687286"/>
              <a:gd name="connsiteY4" fmla="*/ 405493 h 1333500"/>
              <a:gd name="connsiteX5" fmla="*/ 1679122 w 1687286"/>
              <a:gd name="connsiteY5" fmla="*/ 370114 h 1333500"/>
              <a:gd name="connsiteX6" fmla="*/ 1687286 w 1687286"/>
              <a:gd name="connsiteY6" fmla="*/ 315686 h 1333500"/>
              <a:gd name="connsiteX7" fmla="*/ 1643743 w 1687286"/>
              <a:gd name="connsiteY7" fmla="*/ 234043 h 1333500"/>
              <a:gd name="connsiteX8" fmla="*/ 1619250 w 1687286"/>
              <a:gd name="connsiteY8" fmla="*/ 228600 h 1333500"/>
              <a:gd name="connsiteX9" fmla="*/ 1619250 w 1687286"/>
              <a:gd name="connsiteY9" fmla="*/ 168729 h 1333500"/>
              <a:gd name="connsiteX10" fmla="*/ 1592036 w 1687286"/>
              <a:gd name="connsiteY10" fmla="*/ 136071 h 1333500"/>
              <a:gd name="connsiteX11" fmla="*/ 1611086 w 1687286"/>
              <a:gd name="connsiteY11" fmla="*/ 13607 h 1333500"/>
              <a:gd name="connsiteX12" fmla="*/ 1638300 w 1687286"/>
              <a:gd name="connsiteY12" fmla="*/ 5443 h 1333500"/>
              <a:gd name="connsiteX13" fmla="*/ 1589314 w 1687286"/>
              <a:gd name="connsiteY13" fmla="*/ 0 h 1333500"/>
              <a:gd name="connsiteX14" fmla="*/ 1431472 w 1687286"/>
              <a:gd name="connsiteY14" fmla="*/ 111579 h 1333500"/>
              <a:gd name="connsiteX15" fmla="*/ 1398814 w 1687286"/>
              <a:gd name="connsiteY15" fmla="*/ 103414 h 1333500"/>
              <a:gd name="connsiteX16" fmla="*/ 1352550 w 1687286"/>
              <a:gd name="connsiteY16" fmla="*/ 0 h 1333500"/>
              <a:gd name="connsiteX17" fmla="*/ 1317172 w 1687286"/>
              <a:gd name="connsiteY17" fmla="*/ 2721 h 1333500"/>
              <a:gd name="connsiteX18" fmla="*/ 1300843 w 1687286"/>
              <a:gd name="connsiteY18" fmla="*/ 43543 h 1333500"/>
              <a:gd name="connsiteX19" fmla="*/ 1260022 w 1687286"/>
              <a:gd name="connsiteY19" fmla="*/ 43543 h 1333500"/>
              <a:gd name="connsiteX20" fmla="*/ 1200150 w 1687286"/>
              <a:gd name="connsiteY20" fmla="*/ 106136 h 1333500"/>
              <a:gd name="connsiteX21" fmla="*/ 1205593 w 1687286"/>
              <a:gd name="connsiteY21" fmla="*/ 174171 h 1333500"/>
              <a:gd name="connsiteX22" fmla="*/ 1186543 w 1687286"/>
              <a:gd name="connsiteY22" fmla="*/ 214993 h 1333500"/>
              <a:gd name="connsiteX23" fmla="*/ 1140279 w 1687286"/>
              <a:gd name="connsiteY23" fmla="*/ 217714 h 1333500"/>
              <a:gd name="connsiteX24" fmla="*/ 1066800 w 1687286"/>
              <a:gd name="connsiteY24" fmla="*/ 157843 h 1333500"/>
              <a:gd name="connsiteX25" fmla="*/ 976993 w 1687286"/>
              <a:gd name="connsiteY25" fmla="*/ 176893 h 1333500"/>
              <a:gd name="connsiteX26" fmla="*/ 906236 w 1687286"/>
              <a:gd name="connsiteY26" fmla="*/ 119743 h 1333500"/>
              <a:gd name="connsiteX27" fmla="*/ 862693 w 1687286"/>
              <a:gd name="connsiteY27" fmla="*/ 125186 h 1333500"/>
              <a:gd name="connsiteX28" fmla="*/ 827314 w 1687286"/>
              <a:gd name="connsiteY28" fmla="*/ 59871 h 1333500"/>
              <a:gd name="connsiteX29" fmla="*/ 767443 w 1687286"/>
              <a:gd name="connsiteY29" fmla="*/ 48986 h 1333500"/>
              <a:gd name="connsiteX30" fmla="*/ 707572 w 1687286"/>
              <a:gd name="connsiteY30" fmla="*/ 76200 h 1333500"/>
              <a:gd name="connsiteX31" fmla="*/ 386443 w 1687286"/>
              <a:gd name="connsiteY31" fmla="*/ 68036 h 1333500"/>
              <a:gd name="connsiteX32" fmla="*/ 223157 w 1687286"/>
              <a:gd name="connsiteY32" fmla="*/ 119743 h 1333500"/>
              <a:gd name="connsiteX33" fmla="*/ 155122 w 1687286"/>
              <a:gd name="connsiteY33" fmla="*/ 228600 h 1333500"/>
              <a:gd name="connsiteX34" fmla="*/ 81643 w 1687286"/>
              <a:gd name="connsiteY34" fmla="*/ 283029 h 1333500"/>
              <a:gd name="connsiteX35" fmla="*/ 57150 w 1687286"/>
              <a:gd name="connsiteY35" fmla="*/ 348343 h 1333500"/>
              <a:gd name="connsiteX36" fmla="*/ 13607 w 1687286"/>
              <a:gd name="connsiteY36" fmla="*/ 348343 h 1333500"/>
              <a:gd name="connsiteX37" fmla="*/ 0 w 1687286"/>
              <a:gd name="connsiteY37" fmla="*/ 386443 h 1333500"/>
              <a:gd name="connsiteX38" fmla="*/ 65314 w 1687286"/>
              <a:gd name="connsiteY38" fmla="*/ 549729 h 1333500"/>
              <a:gd name="connsiteX39" fmla="*/ 68036 w 1687286"/>
              <a:gd name="connsiteY39" fmla="*/ 623207 h 1333500"/>
              <a:gd name="connsiteX40" fmla="*/ 166007 w 1687286"/>
              <a:gd name="connsiteY40" fmla="*/ 674914 h 1333500"/>
              <a:gd name="connsiteX41" fmla="*/ 179614 w 1687286"/>
              <a:gd name="connsiteY41" fmla="*/ 696686 h 1333500"/>
              <a:gd name="connsiteX42" fmla="*/ 130629 w 1687286"/>
              <a:gd name="connsiteY42" fmla="*/ 732064 h 1333500"/>
              <a:gd name="connsiteX43" fmla="*/ 144236 w 1687286"/>
              <a:gd name="connsiteY43" fmla="*/ 802821 h 1333500"/>
              <a:gd name="connsiteX44" fmla="*/ 247650 w 1687286"/>
              <a:gd name="connsiteY44" fmla="*/ 1009650 h 1333500"/>
              <a:gd name="connsiteX45" fmla="*/ 239486 w 1687286"/>
              <a:gd name="connsiteY45" fmla="*/ 1099457 h 1333500"/>
              <a:gd name="connsiteX46" fmla="*/ 269422 w 1687286"/>
              <a:gd name="connsiteY46" fmla="*/ 1197429 h 1333500"/>
              <a:gd name="connsiteX47" fmla="*/ 364672 w 1687286"/>
              <a:gd name="connsiteY47" fmla="*/ 1175657 h 1333500"/>
              <a:gd name="connsiteX48" fmla="*/ 367393 w 1687286"/>
              <a:gd name="connsiteY48" fmla="*/ 1123950 h 1333500"/>
              <a:gd name="connsiteX49" fmla="*/ 391886 w 1687286"/>
              <a:gd name="connsiteY49" fmla="*/ 1123950 h 1333500"/>
              <a:gd name="connsiteX50" fmla="*/ 427264 w 1687286"/>
              <a:gd name="connsiteY50" fmla="*/ 1118507 h 1333500"/>
              <a:gd name="connsiteX51" fmla="*/ 457200 w 1687286"/>
              <a:gd name="connsiteY51" fmla="*/ 1189264 h 1333500"/>
              <a:gd name="connsiteX52" fmla="*/ 421822 w 1687286"/>
              <a:gd name="connsiteY52" fmla="*/ 1333500 h 1333500"/>
              <a:gd name="connsiteX53" fmla="*/ 533400 w 1687286"/>
              <a:gd name="connsiteY53" fmla="*/ 1279071 h 1333500"/>
              <a:gd name="connsiteX54" fmla="*/ 563336 w 1687286"/>
              <a:gd name="connsiteY54" fmla="*/ 1303564 h 1333500"/>
              <a:gd name="connsiteX55" fmla="*/ 623207 w 1687286"/>
              <a:gd name="connsiteY55" fmla="*/ 1289957 h 1333500"/>
              <a:gd name="connsiteX56" fmla="*/ 658586 w 1687286"/>
              <a:gd name="connsiteY56" fmla="*/ 1328057 h 1333500"/>
              <a:gd name="connsiteX57" fmla="*/ 685800 w 1687286"/>
              <a:gd name="connsiteY57" fmla="*/ 1328057 h 1333500"/>
              <a:gd name="connsiteX58" fmla="*/ 693964 w 1687286"/>
              <a:gd name="connsiteY58" fmla="*/ 1292679 h 1333500"/>
              <a:gd name="connsiteX59" fmla="*/ 723900 w 1687286"/>
              <a:gd name="connsiteY59" fmla="*/ 1284514 h 1333500"/>
              <a:gd name="connsiteX60" fmla="*/ 742950 w 1687286"/>
              <a:gd name="connsiteY60" fmla="*/ 1260021 h 1333500"/>
              <a:gd name="connsiteX61" fmla="*/ 810986 w 1687286"/>
              <a:gd name="connsiteY61" fmla="*/ 1260021 h 1333500"/>
              <a:gd name="connsiteX62" fmla="*/ 898072 w 1687286"/>
              <a:gd name="connsiteY62" fmla="*/ 1194707 h 1333500"/>
              <a:gd name="connsiteX63" fmla="*/ 868136 w 1687286"/>
              <a:gd name="connsiteY63" fmla="*/ 1143000 h 1333500"/>
              <a:gd name="connsiteX64" fmla="*/ 1004207 w 1687286"/>
              <a:gd name="connsiteY64" fmla="*/ 1126671 h 1333500"/>
              <a:gd name="connsiteX65" fmla="*/ 1017814 w 1687286"/>
              <a:gd name="connsiteY65" fmla="*/ 1110343 h 1333500"/>
              <a:gd name="connsiteX66" fmla="*/ 1151164 w 1687286"/>
              <a:gd name="connsiteY66" fmla="*/ 1107621 h 1333500"/>
              <a:gd name="connsiteX67" fmla="*/ 1151164 w 1687286"/>
              <a:gd name="connsiteY67" fmla="*/ 1145721 h 1333500"/>
              <a:gd name="connsiteX68" fmla="*/ 1189264 w 1687286"/>
              <a:gd name="connsiteY68" fmla="*/ 1137557 h 1333500"/>
              <a:gd name="connsiteX69" fmla="*/ 1251857 w 1687286"/>
              <a:gd name="connsiteY69" fmla="*/ 1170214 h 1333500"/>
              <a:gd name="connsiteX70" fmla="*/ 1235529 w 1687286"/>
              <a:gd name="connsiteY70" fmla="*/ 1129393 h 1333500"/>
              <a:gd name="connsiteX71" fmla="*/ 1262743 w 1687286"/>
              <a:gd name="connsiteY71" fmla="*/ 1096736 h 1333500"/>
              <a:gd name="connsiteX72" fmla="*/ 1181100 w 1687286"/>
              <a:gd name="connsiteY72" fmla="*/ 1053193 h 1333500"/>
              <a:gd name="connsiteX73" fmla="*/ 1118507 w 1687286"/>
              <a:gd name="connsiteY73" fmla="*/ 963386 h 1333500"/>
              <a:gd name="connsiteX74" fmla="*/ 1134836 w 1687286"/>
              <a:gd name="connsiteY74" fmla="*/ 936171 h 1333500"/>
              <a:gd name="connsiteX75" fmla="*/ 1123950 w 1687286"/>
              <a:gd name="connsiteY75" fmla="*/ 892629 h 1333500"/>
              <a:gd name="connsiteX76" fmla="*/ 1167493 w 1687286"/>
              <a:gd name="connsiteY76" fmla="*/ 876300 h 1333500"/>
              <a:gd name="connsiteX77" fmla="*/ 1181100 w 1687286"/>
              <a:gd name="connsiteY77" fmla="*/ 884464 h 1333500"/>
              <a:gd name="connsiteX78" fmla="*/ 1183822 w 1687286"/>
              <a:gd name="connsiteY78" fmla="*/ 857250 h 1333500"/>
              <a:gd name="connsiteX79" fmla="*/ 1265464 w 1687286"/>
              <a:gd name="connsiteY79" fmla="*/ 862693 h 1333500"/>
              <a:gd name="connsiteX80" fmla="*/ 1292679 w 1687286"/>
              <a:gd name="connsiteY80" fmla="*/ 895350 h 1333500"/>
              <a:gd name="connsiteX81" fmla="*/ 1338943 w 1687286"/>
              <a:gd name="connsiteY81" fmla="*/ 892629 h 1333500"/>
              <a:gd name="connsiteX82" fmla="*/ 1317172 w 1687286"/>
              <a:gd name="connsiteY82" fmla="*/ 789214 h 1333500"/>
              <a:gd name="connsiteX83" fmla="*/ 1374322 w 1687286"/>
              <a:gd name="connsiteY83" fmla="*/ 797379 h 1333500"/>
              <a:gd name="connsiteX84" fmla="*/ 1393372 w 1687286"/>
              <a:gd name="connsiteY84" fmla="*/ 786493 h 1333500"/>
              <a:gd name="connsiteX85" fmla="*/ 1406979 w 1687286"/>
              <a:gd name="connsiteY85" fmla="*/ 797379 h 1333500"/>
              <a:gd name="connsiteX86" fmla="*/ 1445079 w 1687286"/>
              <a:gd name="connsiteY86" fmla="*/ 742950 h 1333500"/>
              <a:gd name="connsiteX87" fmla="*/ 1480457 w 1687286"/>
              <a:gd name="connsiteY87" fmla="*/ 772886 h 1333500"/>
              <a:gd name="connsiteX88" fmla="*/ 1570264 w 1687286"/>
              <a:gd name="connsiteY88" fmla="*/ 696686 h 1333500"/>
              <a:gd name="connsiteX89" fmla="*/ 1570264 w 1687286"/>
              <a:gd name="connsiteY89" fmla="*/ 658586 h 1333500"/>
              <a:gd name="connsiteX90" fmla="*/ 1646464 w 1687286"/>
              <a:gd name="connsiteY90" fmla="*/ 669471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687286" h="1333500">
                <a:moveTo>
                  <a:pt x="1646464" y="669471"/>
                </a:moveTo>
                <a:lnTo>
                  <a:pt x="1673679" y="634093"/>
                </a:lnTo>
                <a:lnTo>
                  <a:pt x="1676400" y="536121"/>
                </a:lnTo>
                <a:lnTo>
                  <a:pt x="1632857" y="495300"/>
                </a:lnTo>
                <a:lnTo>
                  <a:pt x="1641022" y="405493"/>
                </a:lnTo>
                <a:lnTo>
                  <a:pt x="1679122" y="370114"/>
                </a:lnTo>
                <a:lnTo>
                  <a:pt x="1687286" y="315686"/>
                </a:lnTo>
                <a:lnTo>
                  <a:pt x="1643743" y="234043"/>
                </a:lnTo>
                <a:lnTo>
                  <a:pt x="1619250" y="228600"/>
                </a:lnTo>
                <a:lnTo>
                  <a:pt x="1619250" y="168729"/>
                </a:lnTo>
                <a:lnTo>
                  <a:pt x="1592036" y="136071"/>
                </a:lnTo>
                <a:lnTo>
                  <a:pt x="1611086" y="13607"/>
                </a:lnTo>
                <a:lnTo>
                  <a:pt x="1638300" y="5443"/>
                </a:lnTo>
                <a:lnTo>
                  <a:pt x="1589314" y="0"/>
                </a:lnTo>
                <a:lnTo>
                  <a:pt x="1431472" y="111579"/>
                </a:lnTo>
                <a:lnTo>
                  <a:pt x="1398814" y="103414"/>
                </a:lnTo>
                <a:lnTo>
                  <a:pt x="1352550" y="0"/>
                </a:lnTo>
                <a:lnTo>
                  <a:pt x="1317172" y="2721"/>
                </a:lnTo>
                <a:lnTo>
                  <a:pt x="1300843" y="43543"/>
                </a:lnTo>
                <a:lnTo>
                  <a:pt x="1260022" y="43543"/>
                </a:lnTo>
                <a:lnTo>
                  <a:pt x="1200150" y="106136"/>
                </a:lnTo>
                <a:lnTo>
                  <a:pt x="1205593" y="174171"/>
                </a:lnTo>
                <a:lnTo>
                  <a:pt x="1186543" y="214993"/>
                </a:lnTo>
                <a:lnTo>
                  <a:pt x="1140279" y="217714"/>
                </a:lnTo>
                <a:lnTo>
                  <a:pt x="1066800" y="157843"/>
                </a:lnTo>
                <a:lnTo>
                  <a:pt x="976993" y="176893"/>
                </a:lnTo>
                <a:lnTo>
                  <a:pt x="906236" y="119743"/>
                </a:lnTo>
                <a:lnTo>
                  <a:pt x="862693" y="125186"/>
                </a:lnTo>
                <a:lnTo>
                  <a:pt x="827314" y="59871"/>
                </a:lnTo>
                <a:lnTo>
                  <a:pt x="767443" y="48986"/>
                </a:lnTo>
                <a:lnTo>
                  <a:pt x="707572" y="76200"/>
                </a:lnTo>
                <a:lnTo>
                  <a:pt x="386443" y="68036"/>
                </a:lnTo>
                <a:lnTo>
                  <a:pt x="223157" y="119743"/>
                </a:lnTo>
                <a:lnTo>
                  <a:pt x="155122" y="228600"/>
                </a:lnTo>
                <a:lnTo>
                  <a:pt x="81643" y="283029"/>
                </a:lnTo>
                <a:lnTo>
                  <a:pt x="57150" y="348343"/>
                </a:lnTo>
                <a:lnTo>
                  <a:pt x="13607" y="348343"/>
                </a:lnTo>
                <a:lnTo>
                  <a:pt x="0" y="386443"/>
                </a:lnTo>
                <a:lnTo>
                  <a:pt x="65314" y="549729"/>
                </a:lnTo>
                <a:cubicBezTo>
                  <a:pt x="66221" y="574222"/>
                  <a:pt x="67129" y="598714"/>
                  <a:pt x="68036" y="623207"/>
                </a:cubicBezTo>
                <a:lnTo>
                  <a:pt x="166007" y="674914"/>
                </a:lnTo>
                <a:lnTo>
                  <a:pt x="179614" y="696686"/>
                </a:lnTo>
                <a:lnTo>
                  <a:pt x="130629" y="732064"/>
                </a:lnTo>
                <a:lnTo>
                  <a:pt x="144236" y="802821"/>
                </a:lnTo>
                <a:lnTo>
                  <a:pt x="247650" y="1009650"/>
                </a:lnTo>
                <a:lnTo>
                  <a:pt x="239486" y="1099457"/>
                </a:lnTo>
                <a:lnTo>
                  <a:pt x="269422" y="1197429"/>
                </a:lnTo>
                <a:lnTo>
                  <a:pt x="364672" y="1175657"/>
                </a:lnTo>
                <a:lnTo>
                  <a:pt x="367393" y="1123950"/>
                </a:lnTo>
                <a:lnTo>
                  <a:pt x="391886" y="1123950"/>
                </a:lnTo>
                <a:lnTo>
                  <a:pt x="427264" y="1118507"/>
                </a:lnTo>
                <a:lnTo>
                  <a:pt x="457200" y="1189264"/>
                </a:lnTo>
                <a:lnTo>
                  <a:pt x="421822" y="1333500"/>
                </a:lnTo>
                <a:lnTo>
                  <a:pt x="533400" y="1279071"/>
                </a:lnTo>
                <a:lnTo>
                  <a:pt x="563336" y="1303564"/>
                </a:lnTo>
                <a:lnTo>
                  <a:pt x="623207" y="1289957"/>
                </a:lnTo>
                <a:lnTo>
                  <a:pt x="658586" y="1328057"/>
                </a:lnTo>
                <a:lnTo>
                  <a:pt x="685800" y="1328057"/>
                </a:lnTo>
                <a:lnTo>
                  <a:pt x="693964" y="1292679"/>
                </a:lnTo>
                <a:lnTo>
                  <a:pt x="723900" y="1284514"/>
                </a:lnTo>
                <a:lnTo>
                  <a:pt x="742950" y="1260021"/>
                </a:lnTo>
                <a:lnTo>
                  <a:pt x="810986" y="1260021"/>
                </a:lnTo>
                <a:lnTo>
                  <a:pt x="898072" y="1194707"/>
                </a:lnTo>
                <a:lnTo>
                  <a:pt x="868136" y="1143000"/>
                </a:lnTo>
                <a:lnTo>
                  <a:pt x="1004207" y="1126671"/>
                </a:lnTo>
                <a:lnTo>
                  <a:pt x="1017814" y="1110343"/>
                </a:lnTo>
                <a:lnTo>
                  <a:pt x="1151164" y="1107621"/>
                </a:lnTo>
                <a:lnTo>
                  <a:pt x="1151164" y="1145721"/>
                </a:lnTo>
                <a:lnTo>
                  <a:pt x="1189264" y="1137557"/>
                </a:lnTo>
                <a:lnTo>
                  <a:pt x="1251857" y="1170214"/>
                </a:lnTo>
                <a:lnTo>
                  <a:pt x="1235529" y="1129393"/>
                </a:lnTo>
                <a:lnTo>
                  <a:pt x="1262743" y="1096736"/>
                </a:lnTo>
                <a:lnTo>
                  <a:pt x="1181100" y="1053193"/>
                </a:lnTo>
                <a:lnTo>
                  <a:pt x="1118507" y="963386"/>
                </a:lnTo>
                <a:lnTo>
                  <a:pt x="1134836" y="936171"/>
                </a:lnTo>
                <a:lnTo>
                  <a:pt x="1123950" y="892629"/>
                </a:lnTo>
                <a:lnTo>
                  <a:pt x="1167493" y="876300"/>
                </a:lnTo>
                <a:lnTo>
                  <a:pt x="1181100" y="884464"/>
                </a:lnTo>
                <a:lnTo>
                  <a:pt x="1183822" y="857250"/>
                </a:lnTo>
                <a:lnTo>
                  <a:pt x="1265464" y="862693"/>
                </a:lnTo>
                <a:lnTo>
                  <a:pt x="1292679" y="895350"/>
                </a:lnTo>
                <a:lnTo>
                  <a:pt x="1338943" y="892629"/>
                </a:lnTo>
                <a:lnTo>
                  <a:pt x="1317172" y="789214"/>
                </a:lnTo>
                <a:lnTo>
                  <a:pt x="1374322" y="797379"/>
                </a:lnTo>
                <a:lnTo>
                  <a:pt x="1393372" y="786493"/>
                </a:lnTo>
                <a:lnTo>
                  <a:pt x="1406979" y="797379"/>
                </a:lnTo>
                <a:lnTo>
                  <a:pt x="1445079" y="742950"/>
                </a:lnTo>
                <a:lnTo>
                  <a:pt x="1480457" y="772886"/>
                </a:lnTo>
                <a:lnTo>
                  <a:pt x="1570264" y="696686"/>
                </a:lnTo>
                <a:lnTo>
                  <a:pt x="1570264" y="658586"/>
                </a:lnTo>
                <a:lnTo>
                  <a:pt x="1646464" y="669471"/>
                </a:lnTo>
                <a:close/>
              </a:path>
            </a:pathLst>
          </a:cu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93" name="Rounded Rectangle 92"/>
          <p:cNvSpPr/>
          <p:nvPr/>
        </p:nvSpPr>
        <p:spPr>
          <a:xfrm>
            <a:off x="2976306" y="1376208"/>
            <a:ext cx="2937095" cy="4943106"/>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p:nvPr/>
        </p:nvCxnSpPr>
        <p:spPr>
          <a:xfrm flipV="1">
            <a:off x="2971800" y="3808605"/>
            <a:ext cx="1844869" cy="35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159386" y="3810356"/>
            <a:ext cx="749069" cy="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95238" y="3808605"/>
            <a:ext cx="3641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983393" y="3811763"/>
            <a:ext cx="2930008" cy="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971800" y="3812107"/>
            <a:ext cx="2930008" cy="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ular Callout 125"/>
          <p:cNvSpPr/>
          <p:nvPr/>
        </p:nvSpPr>
        <p:spPr>
          <a:xfrm>
            <a:off x="3474244" y="1249747"/>
            <a:ext cx="1326356" cy="731453"/>
          </a:xfrm>
          <a:prstGeom prst="wedgeRectCallout">
            <a:avLst>
              <a:gd name="adj1" fmla="val -16661"/>
              <a:gd name="adj2" fmla="val 109192"/>
            </a:avLst>
          </a:prstGeom>
          <a:solidFill>
            <a:srgbClr val="002060"/>
          </a:solidFill>
          <a:ln w="9525">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500" b="1" dirty="0" err="1" smtClean="0">
                <a:solidFill>
                  <a:schemeClr val="bg1"/>
                </a:solidFill>
                <a:latin typeface="Cambria" pitchFamily="18" charset="0"/>
              </a:rPr>
              <a:t>Lạnh</a:t>
            </a:r>
            <a:endParaRPr lang="en-US" sz="2500" b="1" dirty="0">
              <a:solidFill>
                <a:schemeClr val="bg1"/>
              </a:solidFill>
              <a:latin typeface="Cambria" pitchFamily="18" charset="0"/>
            </a:endParaRPr>
          </a:p>
        </p:txBody>
      </p:sp>
      <p:sp>
        <p:nvSpPr>
          <p:cNvPr id="134" name="Rectangular Callout 133"/>
          <p:cNvSpPr/>
          <p:nvPr/>
        </p:nvSpPr>
        <p:spPr>
          <a:xfrm>
            <a:off x="4267200" y="3810000"/>
            <a:ext cx="1193007" cy="652874"/>
          </a:xfrm>
          <a:prstGeom prst="wedgeRectCallout">
            <a:avLst>
              <a:gd name="adj1" fmla="val 7400"/>
              <a:gd name="adj2" fmla="val 162502"/>
            </a:avLst>
          </a:prstGeom>
          <a:solidFill>
            <a:schemeClr val="accent3">
              <a:lumMod val="50000"/>
            </a:schemeClr>
          </a:solidFill>
          <a:ln w="9525">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smtClean="0">
                <a:solidFill>
                  <a:schemeClr val="bg1"/>
                </a:solidFill>
                <a:latin typeface="Cambria" pitchFamily="18" charset="0"/>
              </a:rPr>
              <a:t>Không</a:t>
            </a:r>
            <a:r>
              <a:rPr lang="en-US" sz="2200" b="1" dirty="0" smtClean="0">
                <a:solidFill>
                  <a:schemeClr val="bg1"/>
                </a:solidFill>
                <a:latin typeface="Cambria" pitchFamily="18" charset="0"/>
              </a:rPr>
              <a:t> </a:t>
            </a:r>
            <a:r>
              <a:rPr lang="en-US" sz="2200" b="1" dirty="0" err="1" smtClean="0">
                <a:solidFill>
                  <a:schemeClr val="bg1"/>
                </a:solidFill>
                <a:latin typeface="Cambria" pitchFamily="18" charset="0"/>
              </a:rPr>
              <a:t>lạnh</a:t>
            </a:r>
            <a:endParaRPr lang="en-US" sz="2200" b="1" dirty="0">
              <a:solidFill>
                <a:schemeClr val="bg1"/>
              </a:solidFill>
              <a:latin typeface="Cambria" pitchFamily="18" charset="0"/>
            </a:endParaRPr>
          </a:p>
        </p:txBody>
      </p:sp>
      <p:sp>
        <p:nvSpPr>
          <p:cNvPr id="98" name="Title 1"/>
          <p:cNvSpPr txBox="1">
            <a:spLocks/>
          </p:cNvSpPr>
          <p:nvPr/>
        </p:nvSpPr>
        <p:spPr>
          <a:xfrm>
            <a:off x="24518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effectLst>
                  <a:outerShdw blurRad="38100" dist="38100" dir="2700000" algn="tl">
                    <a:srgbClr val="000000">
                      <a:alpha val="43137"/>
                    </a:srgbClr>
                  </a:outerShdw>
                </a:effectLst>
                <a:latin typeface="Cambria" pitchFamily="18" charset="0"/>
              </a:rPr>
              <a:t>Khái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niệm</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thời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tiết</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và</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khí</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hậu</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6042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6"/>
                                        </p:tgtEl>
                                        <p:attrNameLst>
                                          <p:attrName>r</p:attrName>
                                        </p:attrNameLst>
                                      </p:cBhvr>
                                    </p:animRot>
                                    <p:animRot by="-240000">
                                      <p:cBhvr>
                                        <p:cTn id="7" dur="200" fill="hold">
                                          <p:stCondLst>
                                            <p:cond delay="200"/>
                                          </p:stCondLst>
                                        </p:cTn>
                                        <p:tgtEl>
                                          <p:spTgt spid="1036"/>
                                        </p:tgtEl>
                                        <p:attrNameLst>
                                          <p:attrName>r</p:attrName>
                                        </p:attrNameLst>
                                      </p:cBhvr>
                                    </p:animRot>
                                    <p:animRot by="240000">
                                      <p:cBhvr>
                                        <p:cTn id="8" dur="200" fill="hold">
                                          <p:stCondLst>
                                            <p:cond delay="400"/>
                                          </p:stCondLst>
                                        </p:cTn>
                                        <p:tgtEl>
                                          <p:spTgt spid="1036"/>
                                        </p:tgtEl>
                                        <p:attrNameLst>
                                          <p:attrName>r</p:attrName>
                                        </p:attrNameLst>
                                      </p:cBhvr>
                                    </p:animRot>
                                    <p:animRot by="-240000">
                                      <p:cBhvr>
                                        <p:cTn id="9" dur="200" fill="hold">
                                          <p:stCondLst>
                                            <p:cond delay="600"/>
                                          </p:stCondLst>
                                        </p:cTn>
                                        <p:tgtEl>
                                          <p:spTgt spid="1036"/>
                                        </p:tgtEl>
                                        <p:attrNameLst>
                                          <p:attrName>r</p:attrName>
                                        </p:attrNameLst>
                                      </p:cBhvr>
                                    </p:animRot>
                                    <p:animRot by="120000">
                                      <p:cBhvr>
                                        <p:cTn id="10" dur="200" fill="hold">
                                          <p:stCondLst>
                                            <p:cond delay="800"/>
                                          </p:stCondLst>
                                        </p:cTn>
                                        <p:tgtEl>
                                          <p:spTgt spid="10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15" name="Title 1"/>
          <p:cNvSpPr txBox="1">
            <a:spLocks/>
          </p:cNvSpPr>
          <p:nvPr/>
        </p:nvSpPr>
        <p:spPr>
          <a:xfrm>
            <a:off x="25280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effectLst>
                  <a:outerShdw blurRad="38100" dist="38100" dir="2700000" algn="tl">
                    <a:srgbClr val="000000">
                      <a:alpha val="43137"/>
                    </a:srgbClr>
                  </a:outerShdw>
                </a:effectLst>
                <a:latin typeface="Cambria" pitchFamily="18" charset="0"/>
              </a:rPr>
              <a:t>Khái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niệm</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thời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tiết</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và</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khí</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hậu</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 name="Rounded Rectangular Callout 1"/>
          <p:cNvSpPr/>
          <p:nvPr/>
        </p:nvSpPr>
        <p:spPr>
          <a:xfrm>
            <a:off x="228600" y="1219200"/>
            <a:ext cx="4038599" cy="1447800"/>
          </a:xfrm>
          <a:prstGeom prst="wedgeRoundRectCallout">
            <a:avLst>
              <a:gd name="adj1" fmla="val -32123"/>
              <a:gd name="adj2" fmla="val 15415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itle 1"/>
          <p:cNvSpPr txBox="1">
            <a:spLocks/>
          </p:cNvSpPr>
          <p:nvPr/>
        </p:nvSpPr>
        <p:spPr>
          <a:xfrm>
            <a:off x="484105" y="1371600"/>
            <a:ext cx="363069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i="1" dirty="0" err="1" smtClean="0">
                <a:solidFill>
                  <a:srgbClr val="FF0000"/>
                </a:solidFill>
                <a:latin typeface="Cambria" pitchFamily="18" charset="0"/>
              </a:rPr>
              <a:t>Vậy</a:t>
            </a:r>
            <a:r>
              <a:rPr lang="en-US" sz="2400" i="1" dirty="0" smtClean="0">
                <a:solidFill>
                  <a:srgbClr val="FF0000"/>
                </a:solidFill>
                <a:latin typeface="Cambria" pitchFamily="18" charset="0"/>
              </a:rPr>
              <a:t> </a:t>
            </a:r>
            <a:r>
              <a:rPr lang="en-US" sz="2400" i="1" dirty="0" err="1">
                <a:solidFill>
                  <a:srgbClr val="FF0000"/>
                </a:solidFill>
                <a:latin typeface="Cambria" pitchFamily="18" charset="0"/>
              </a:rPr>
              <a:t>k</a:t>
            </a:r>
            <a:r>
              <a:rPr lang="en-US" sz="2400" i="1" dirty="0" err="1" smtClean="0">
                <a:solidFill>
                  <a:srgbClr val="FF0000"/>
                </a:solidFill>
                <a:latin typeface="Cambria" pitchFamily="18" charset="0"/>
              </a:rPr>
              <a:t>hí</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hậu</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là</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gì</a:t>
            </a:r>
            <a:r>
              <a:rPr lang="en-US" sz="2400" i="1" dirty="0" smtClean="0">
                <a:solidFill>
                  <a:srgbClr val="FF0000"/>
                </a:solidFill>
                <a:latin typeface="Cambria" pitchFamily="18" charset="0"/>
              </a:rPr>
              <a:t>?</a:t>
            </a:r>
            <a:endParaRPr lang="en-US" sz="2400" i="1" dirty="0">
              <a:solidFill>
                <a:srgbClr val="FF0000"/>
              </a:solidFill>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9867" y="3352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19600" y="1219200"/>
            <a:ext cx="4474760" cy="2286000"/>
          </a:xfrm>
          <a:prstGeom prst="wedgeRoundRectCallout">
            <a:avLst>
              <a:gd name="adj1" fmla="val 28217"/>
              <a:gd name="adj2" fmla="val 7966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4554538" y="1447800"/>
            <a:ext cx="4208462" cy="1676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dirty="0" smtClean="0">
                <a:latin typeface="Cambria" pitchFamily="18" charset="0"/>
              </a:rPr>
              <a:t>Khí </a:t>
            </a:r>
            <a:r>
              <a:rPr lang="vi-VN" sz="2400" dirty="0">
                <a:latin typeface="Cambria" pitchFamily="18" charset="0"/>
              </a:rPr>
              <a:t>hậu ở một nơi là tổng hợp các yếu tố thời tiết của nơi đó, trong thời gian dài và trở thành quy luật.</a:t>
            </a:r>
            <a:endParaRPr lang="en-US" sz="2400" dirty="0">
              <a:latin typeface="Cambria" pitchFamily="18" charset="0"/>
            </a:endParaRPr>
          </a:p>
        </p:txBody>
      </p:sp>
    </p:spTree>
    <p:extLst>
      <p:ext uri="{BB962C8B-B14F-4D97-AF65-F5344CB8AC3E}">
        <p14:creationId xmlns:p14="http://schemas.microsoft.com/office/powerpoint/2010/main" val="1729123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6"/>
                                        </p:tgtEl>
                                        <p:attrNameLst>
                                          <p:attrName>r</p:attrName>
                                        </p:attrNameLst>
                                      </p:cBhvr>
                                    </p:animRot>
                                    <p:animRot by="-240000">
                                      <p:cBhvr>
                                        <p:cTn id="7" dur="200" fill="hold">
                                          <p:stCondLst>
                                            <p:cond delay="200"/>
                                          </p:stCondLst>
                                        </p:cTn>
                                        <p:tgtEl>
                                          <p:spTgt spid="1036"/>
                                        </p:tgtEl>
                                        <p:attrNameLst>
                                          <p:attrName>r</p:attrName>
                                        </p:attrNameLst>
                                      </p:cBhvr>
                                    </p:animRot>
                                    <p:animRot by="240000">
                                      <p:cBhvr>
                                        <p:cTn id="8" dur="200" fill="hold">
                                          <p:stCondLst>
                                            <p:cond delay="400"/>
                                          </p:stCondLst>
                                        </p:cTn>
                                        <p:tgtEl>
                                          <p:spTgt spid="1036"/>
                                        </p:tgtEl>
                                        <p:attrNameLst>
                                          <p:attrName>r</p:attrName>
                                        </p:attrNameLst>
                                      </p:cBhvr>
                                    </p:animRot>
                                    <p:animRot by="-240000">
                                      <p:cBhvr>
                                        <p:cTn id="9" dur="200" fill="hold">
                                          <p:stCondLst>
                                            <p:cond delay="600"/>
                                          </p:stCondLst>
                                        </p:cTn>
                                        <p:tgtEl>
                                          <p:spTgt spid="1036"/>
                                        </p:tgtEl>
                                        <p:attrNameLst>
                                          <p:attrName>r</p:attrName>
                                        </p:attrNameLst>
                                      </p:cBhvr>
                                    </p:animRot>
                                    <p:animRot by="120000">
                                      <p:cBhvr>
                                        <p:cTn id="10" dur="200" fill="hold">
                                          <p:stCondLst>
                                            <p:cond delay="800"/>
                                          </p:stCondLst>
                                        </p:cTn>
                                        <p:tgtEl>
                                          <p:spTgt spid="10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P spid="24"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42914"/>
            <a:ext cx="6792509" cy="3014763"/>
          </a:xfrm>
          <a:prstGeom prst="wedgeRoundRectCallout">
            <a:avLst>
              <a:gd name="adj1" fmla="val 46943"/>
              <a:gd name="adj2" fmla="val 8592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3400" y="1818144"/>
            <a:ext cx="6629398" cy="2677656"/>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Thời tiết là trạng thái của khí quyển tại một thời điểm và khu vực cụ thể được xác định bằng nhiệt độ, độ ẩm, lượng mưa và gió. Thời tiết luôn thay đổi.</a:t>
            </a:r>
          </a:p>
          <a:p>
            <a:pPr algn="just"/>
            <a:r>
              <a:rPr lang="vi-VN" sz="2400" dirty="0">
                <a:latin typeface="Cambria" panose="02040503050406030204" pitchFamily="18" charset="0"/>
                <a:ea typeface="Cambria" panose="02040503050406030204" pitchFamily="18" charset="0"/>
              </a:rPr>
              <a:t> - Khí hậu ở một nơi là tổng hợp các yếu tố thời tiết của nơi đó, trong thời gian dài và trở thành quy luật.</a:t>
            </a: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23" name="Title 1"/>
          <p:cNvSpPr txBox="1">
            <a:spLocks/>
          </p:cNvSpPr>
          <p:nvPr/>
        </p:nvSpPr>
        <p:spPr>
          <a:xfrm>
            <a:off x="25146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Khái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niệm</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thời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tiết</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Tree>
    <p:extLst>
      <p:ext uri="{BB962C8B-B14F-4D97-AF65-F5344CB8AC3E}">
        <p14:creationId xmlns:p14="http://schemas.microsoft.com/office/powerpoint/2010/main" val="2894258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533400" y="1524000"/>
            <a:ext cx="3505200" cy="1631216"/>
          </a:xfrm>
          <a:prstGeom prst="rect">
            <a:avLst/>
          </a:prstGeom>
        </p:spPr>
        <p:txBody>
          <a:bodyPr wrap="square">
            <a:spAutoFit/>
          </a:bodyPr>
          <a:lstStyle/>
          <a:p>
            <a:pPr algn="ct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đới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khí</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hậu</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Trái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Đất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vì</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sao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lại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có</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chia </a:t>
            </a:r>
          </a:p>
          <a:p>
            <a:pPr algn="ctr"/>
            <a:r>
              <a:rPr lang="en-US" sz="2000" i="1" dirty="0" err="1" smtClean="0">
                <a:solidFill>
                  <a:srgbClr val="FF0000"/>
                </a:solidFill>
                <a:latin typeface="Cambria" panose="02040503050406030204" pitchFamily="18" charset="0"/>
                <a:ea typeface="Cambria" panose="02040503050406030204" pitchFamily="18" charset="0"/>
              </a:rPr>
              <a:t>thành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đới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khí</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hậu</a:t>
            </a:r>
            <a:r>
              <a:rPr lang="en-US" sz="2000" i="1" dirty="0" smtClean="0">
                <a:solidFill>
                  <a:srgbClr val="FF0000"/>
                </a:solidFill>
                <a:latin typeface="Cambria" panose="02040503050406030204" pitchFamily="18" charset="0"/>
                <a:ea typeface="Cambria" panose="02040503050406030204" pitchFamily="18" charset="0"/>
              </a:rPr>
              <a:t>? </a:t>
            </a:r>
            <a:endParaRPr lang="vi-VN" sz="20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43400" y="1295400"/>
            <a:ext cx="4419600" cy="1938992"/>
          </a:xfrm>
          <a:prstGeom prst="rect">
            <a:avLst/>
          </a:prstGeom>
        </p:spPr>
        <p:txBody>
          <a:bodyPr wrap="square">
            <a:spAutoFit/>
          </a:bodyPr>
          <a:lstStyle/>
          <a:p>
            <a:pPr algn="just"/>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Các</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đới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khí</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hậu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nhiệt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đới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ôn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đới</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hàn</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đới</a:t>
            </a:r>
            <a:r>
              <a:rPr lang="en-US" sz="2000" dirty="0" smtClean="0">
                <a:latin typeface="Cambria" panose="02040503050406030204" pitchFamily="18" charset="0"/>
                <a:ea typeface="Cambria" panose="02040503050406030204" pitchFamily="18" charset="0"/>
              </a:rPr>
              <a:t>.</a:t>
            </a:r>
          </a:p>
          <a:p>
            <a:pPr algn="just"/>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Nguyên </a:t>
            </a:r>
            <a:r>
              <a:rPr lang="vi-VN" sz="2000" dirty="0">
                <a:latin typeface="Cambria" panose="02040503050406030204" pitchFamily="18" charset="0"/>
                <a:ea typeface="Cambria" panose="02040503050406030204" pitchFamily="18" charset="0"/>
              </a:rPr>
              <a:t>nhân: do Trái Đất </a:t>
            </a:r>
            <a:r>
              <a:rPr lang="en-US" sz="2000" dirty="0" err="1" smtClean="0">
                <a:latin typeface="Cambria" panose="02040503050406030204" pitchFamily="18" charset="0"/>
                <a:ea typeface="Cambria" panose="02040503050406030204" pitchFamily="18" charset="0"/>
              </a:rPr>
              <a:t>hình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cầu</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nên</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sự </a:t>
            </a:r>
            <a:r>
              <a:rPr lang="vi-VN" sz="2000" dirty="0">
                <a:latin typeface="Cambria" panose="02040503050406030204" pitchFamily="18" charset="0"/>
                <a:ea typeface="Cambria" panose="02040503050406030204" pitchFamily="18" charset="0"/>
              </a:rPr>
              <a:t>phân bố </a:t>
            </a:r>
            <a:r>
              <a:rPr lang="en-US" sz="2000" dirty="0" err="1" smtClean="0">
                <a:latin typeface="Cambria" panose="02040503050406030204" pitchFamily="18" charset="0"/>
                <a:ea typeface="Cambria" panose="02040503050406030204" pitchFamily="18" charset="0"/>
              </a:rPr>
              <a:t>ánh</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sáng</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Mặt</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Trời</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giảm </a:t>
            </a:r>
            <a:r>
              <a:rPr lang="vi-VN" sz="2000" dirty="0">
                <a:latin typeface="Cambria" panose="02040503050406030204" pitchFamily="18" charset="0"/>
                <a:ea typeface="Cambria" panose="02040503050406030204" pitchFamily="18" charset="0"/>
              </a:rPr>
              <a:t>dần từ xích đạo về 2 </a:t>
            </a:r>
            <a:r>
              <a:rPr lang="vi-VN" sz="2000" dirty="0" smtClean="0">
                <a:latin typeface="Cambria" panose="02040503050406030204" pitchFamily="18" charset="0"/>
                <a:ea typeface="Cambria" panose="02040503050406030204" pitchFamily="18" charset="0"/>
              </a:rPr>
              <a:t>cực</a:t>
            </a:r>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dẫn </a:t>
            </a:r>
            <a:r>
              <a:rPr lang="vi-VN" sz="2000" dirty="0">
                <a:latin typeface="Cambria" panose="02040503050406030204" pitchFamily="18" charset="0"/>
                <a:ea typeface="Cambria" panose="02040503050406030204" pitchFamily="18" charset="0"/>
              </a:rPr>
              <a:t>đến sự phân </a:t>
            </a:r>
            <a:r>
              <a:rPr lang="vi-VN" sz="2000" dirty="0" smtClean="0">
                <a:latin typeface="Cambria" panose="02040503050406030204" pitchFamily="18" charset="0"/>
                <a:ea typeface="Cambria" panose="02040503050406030204" pitchFamily="18" charset="0"/>
              </a:rPr>
              <a:t>chia</a:t>
            </a: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thành</a:t>
            </a:r>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đới khí hậu.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Các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đới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24200" y="3575728"/>
            <a:ext cx="2868062" cy="2901272"/>
          </a:xfrm>
          <a:prstGeom prst="rect">
            <a:avLst/>
          </a:prstGeom>
          <a:noFill/>
          <a:ln>
            <a:solidFill>
              <a:srgbClr val="00FF00"/>
            </a:solidFill>
          </a:ln>
        </p:spPr>
      </p:pic>
    </p:spTree>
    <p:extLst>
      <p:ext uri="{BB962C8B-B14F-4D97-AF65-F5344CB8AC3E}">
        <p14:creationId xmlns:p14="http://schemas.microsoft.com/office/powerpoint/2010/main" val="2189329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533400" y="1600200"/>
            <a:ext cx="3505200" cy="1508105"/>
          </a:xfrm>
          <a:prstGeom prst="rect">
            <a:avLst/>
          </a:prstGeom>
        </p:spPr>
        <p:txBody>
          <a:bodyPr wrap="square">
            <a:spAutoFit/>
          </a:bodyPr>
          <a:lstStyle/>
          <a:p>
            <a:pPr algn="ctr"/>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sát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thông</a:t>
            </a:r>
            <a:r>
              <a:rPr lang="en-US" sz="2300" i="1" dirty="0" smtClean="0">
                <a:solidFill>
                  <a:srgbClr val="FF0000"/>
                </a:solidFill>
                <a:latin typeface="Cambria" panose="02040503050406030204" pitchFamily="18" charset="0"/>
                <a:ea typeface="Cambria" panose="02040503050406030204" pitchFamily="18" charset="0"/>
              </a:rPr>
              <a:t> tin </a:t>
            </a:r>
            <a:r>
              <a:rPr lang="en-US" sz="2300" i="1" dirty="0" err="1" smtClean="0">
                <a:solidFill>
                  <a:srgbClr val="FF0000"/>
                </a:solidFill>
                <a:latin typeface="Cambria" panose="02040503050406030204" pitchFamily="18" charset="0"/>
                <a:ea typeface="Cambria" panose="02040503050406030204" pitchFamily="18" charset="0"/>
              </a:rPr>
              <a:t>trong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bài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định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phạm</a:t>
            </a:r>
            <a:r>
              <a:rPr lang="en-US" sz="2300" i="1" dirty="0" smtClean="0">
                <a:solidFill>
                  <a:srgbClr val="FF0000"/>
                </a:solidFill>
                <a:latin typeface="Cambria" panose="02040503050406030204" pitchFamily="18" charset="0"/>
                <a:ea typeface="Cambria" panose="02040503050406030204" pitchFamily="18" charset="0"/>
              </a:rPr>
              <a:t> vi </a:t>
            </a:r>
            <a:r>
              <a:rPr lang="en-US" sz="2300" i="1" dirty="0" err="1" smtClean="0">
                <a:solidFill>
                  <a:srgbClr val="FF0000"/>
                </a:solidFill>
                <a:latin typeface="Cambria" panose="02040503050406030204" pitchFamily="18" charset="0"/>
                <a:ea typeface="Cambria" panose="02040503050406030204" pitchFamily="18" charset="0"/>
              </a:rPr>
              <a:t>của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đới</a:t>
            </a:r>
            <a:endParaRPr lang="en-US" sz="2300" i="1" dirty="0" smtClean="0">
              <a:solidFill>
                <a:srgbClr val="FF0000"/>
              </a:solidFill>
              <a:latin typeface="Cambria" panose="02040503050406030204" pitchFamily="18" charset="0"/>
              <a:ea typeface="Cambria" panose="02040503050406030204" pitchFamily="18" charset="0"/>
            </a:endParaRPr>
          </a:p>
          <a:p>
            <a:pPr algn="ct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khí</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hậu</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nhiệt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đới</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419600" y="1619071"/>
            <a:ext cx="4419600" cy="1200329"/>
          </a:xfrm>
          <a:prstGeom prst="rect">
            <a:avLst/>
          </a:prstGeom>
        </p:spPr>
        <p:txBody>
          <a:bodyPr wrap="square">
            <a:spAutoFit/>
          </a:bodyPr>
          <a:lstStyle/>
          <a:p>
            <a:pPr algn="just"/>
            <a:r>
              <a:rPr lang="en-US" sz="2400" dirty="0" smtClean="0">
                <a:latin typeface="Cambria" panose="02040503050406030204" pitchFamily="18" charset="0"/>
                <a:ea typeface="Cambria" panose="02040503050406030204" pitchFamily="18" charset="0"/>
              </a:rPr>
              <a:t>Pham vi </a:t>
            </a:r>
            <a:r>
              <a:rPr lang="en-US" sz="2400" dirty="0" err="1" smtClean="0">
                <a:latin typeface="Cambria" panose="02040503050406030204" pitchFamily="18" charset="0"/>
                <a:ea typeface="Cambria" panose="02040503050406030204" pitchFamily="18" charset="0"/>
              </a:rPr>
              <a:t>của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đới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khí</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hậu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nhiệt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đới</a:t>
            </a:r>
            <a:r>
              <a:rPr lang="en-US" sz="2400" dirty="0" smtClean="0">
                <a:latin typeface="Cambria" panose="02040503050406030204" pitchFamily="18" charset="0"/>
                <a:ea typeface="Cambria" panose="02040503050406030204" pitchFamily="18" charset="0"/>
              </a:rPr>
              <a:t>: t</a:t>
            </a:r>
            <a:r>
              <a:rPr lang="vi-VN" sz="2400" dirty="0" smtClean="0">
                <a:latin typeface="Cambria" panose="02040503050406030204" pitchFamily="18" charset="0"/>
                <a:ea typeface="Cambria" panose="02040503050406030204" pitchFamily="18" charset="0"/>
              </a:rPr>
              <a:t>ừ </a:t>
            </a:r>
            <a:r>
              <a:rPr lang="vi-VN" sz="2400" dirty="0">
                <a:latin typeface="Cambria" panose="02040503050406030204" pitchFamily="18" charset="0"/>
                <a:ea typeface="Cambria" panose="02040503050406030204" pitchFamily="18" charset="0"/>
              </a:rPr>
              <a:t>khoảng chí tuyến Bắc đến chí tuyến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Các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đới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24200" y="3575728"/>
            <a:ext cx="2868062" cy="2901272"/>
          </a:xfrm>
          <a:prstGeom prst="rect">
            <a:avLst/>
          </a:prstGeom>
          <a:noFill/>
          <a:ln>
            <a:solidFill>
              <a:srgbClr val="00FF00"/>
            </a:solidFill>
          </a:ln>
        </p:spPr>
      </p:pic>
    </p:spTree>
    <p:extLst>
      <p:ext uri="{BB962C8B-B14F-4D97-AF65-F5344CB8AC3E}">
        <p14:creationId xmlns:p14="http://schemas.microsoft.com/office/powerpoint/2010/main" val="3178946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533400" y="1539895"/>
            <a:ext cx="3505200" cy="1508105"/>
          </a:xfrm>
          <a:prstGeom prst="rect">
            <a:avLst/>
          </a:prstGeom>
        </p:spPr>
        <p:txBody>
          <a:bodyPr wrap="square">
            <a:spAutoFit/>
          </a:bodyPr>
          <a:lstStyle/>
          <a:p>
            <a:pPr algn="ctr"/>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sát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smtClean="0">
                <a:solidFill>
                  <a:srgbClr val="FF0000"/>
                </a:solidFill>
                <a:latin typeface="Cambria" panose="02040503050406030204" pitchFamily="18" charset="0"/>
                <a:ea typeface="Cambria" panose="02040503050406030204" pitchFamily="18" charset="0"/>
              </a:rPr>
              <a:t>5 </a:t>
            </a:r>
            <a:r>
              <a:rPr lang="en-US" sz="2300" i="1" dirty="0" err="1" smtClean="0">
                <a:solidFill>
                  <a:srgbClr val="FF0000"/>
                </a:solidFill>
                <a:latin typeface="Cambria" panose="02040503050406030204" pitchFamily="18" charset="0"/>
                <a:ea typeface="Cambria" panose="02040503050406030204" pitchFamily="18" charset="0"/>
              </a:rPr>
              <a:t>bài</a:t>
            </a:r>
            <a:r>
              <a:rPr lang="en-US" sz="2300" i="1" dirty="0" smtClean="0">
                <a:solidFill>
                  <a:srgbClr val="FF0000"/>
                </a:solidFill>
                <a:latin typeface="Cambria" panose="02040503050406030204" pitchFamily="18" charset="0"/>
                <a:ea typeface="Cambria" panose="02040503050406030204" pitchFamily="18" charset="0"/>
              </a:rPr>
              <a:t> 16,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tên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loại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gió</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thổi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thường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xuyên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trong</a:t>
            </a:r>
            <a:r>
              <a:rPr lang="en-US" sz="2300" i="1" dirty="0" smtClean="0">
                <a:solidFill>
                  <a:srgbClr val="FF0000"/>
                </a:solidFill>
                <a:latin typeface="Cambria" panose="02040503050406030204" pitchFamily="18" charset="0"/>
                <a:ea typeface="Cambria" panose="02040503050406030204" pitchFamily="18" charset="0"/>
              </a:rPr>
              <a:t> </a:t>
            </a:r>
          </a:p>
          <a:p>
            <a:pPr algn="ctr"/>
            <a:r>
              <a:rPr lang="en-US" sz="2300" i="1" dirty="0" err="1" smtClean="0">
                <a:solidFill>
                  <a:srgbClr val="FF0000"/>
                </a:solidFill>
                <a:latin typeface="Cambria" panose="02040503050406030204" pitchFamily="18" charset="0"/>
                <a:ea typeface="Cambria" panose="02040503050406030204" pitchFamily="18" charset="0"/>
              </a:rPr>
              <a:t>đới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khí</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hậu</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nhiệt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đới</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419600" y="1619071"/>
            <a:ext cx="4419600" cy="1200329"/>
          </a:xfrm>
          <a:prstGeom prst="rect">
            <a:avLst/>
          </a:prstGeom>
        </p:spPr>
        <p:txBody>
          <a:bodyPr wrap="square">
            <a:spAutoFit/>
          </a:bodyPr>
          <a:lstStyle/>
          <a:p>
            <a:pPr algn="just"/>
            <a:r>
              <a:rPr lang="en-US" sz="2400" dirty="0" err="1" smtClean="0">
                <a:latin typeface="Cambria" panose="02040503050406030204" pitchFamily="18" charset="0"/>
                <a:ea typeface="Cambria" panose="02040503050406030204" pitchFamily="18" charset="0"/>
              </a:rPr>
              <a:t>Tên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thổi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xuyên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trong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đới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khí</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hậu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nhiệt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đới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là</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gió</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Mậu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dịch</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Các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đới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pic>
        <p:nvPicPr>
          <p:cNvPr id="26" name="Picture 25"/>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32126" y="3505200"/>
            <a:ext cx="3063874" cy="2940955"/>
          </a:xfrm>
          <a:prstGeom prst="rect">
            <a:avLst/>
          </a:prstGeom>
          <a:noFill/>
          <a:ln>
            <a:solidFill>
              <a:srgbClr val="00FF00"/>
            </a:solidFill>
          </a:ln>
        </p:spPr>
      </p:pic>
    </p:spTree>
    <p:extLst>
      <p:ext uri="{BB962C8B-B14F-4D97-AF65-F5344CB8AC3E}">
        <p14:creationId xmlns:p14="http://schemas.microsoft.com/office/powerpoint/2010/main" val="1253175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533400" y="1447800"/>
            <a:ext cx="3505200" cy="1708160"/>
          </a:xfrm>
          <a:prstGeom prst="rect">
            <a:avLst/>
          </a:prstGeom>
        </p:spPr>
        <p:txBody>
          <a:bodyPr wrap="square">
            <a:spAutoFit/>
          </a:bodyPr>
          <a:lstStyle/>
          <a:p>
            <a:pPr algn="ctr"/>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biểu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smtClean="0">
                <a:solidFill>
                  <a:srgbClr val="FF0000"/>
                </a:solidFill>
                <a:latin typeface="Cambria" panose="02040503050406030204" pitchFamily="18" charset="0"/>
                <a:ea typeface="Cambria" panose="02040503050406030204" pitchFamily="18" charset="0"/>
              </a:rPr>
              <a:t>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nêu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điểm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lượng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mưa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của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đới</a:t>
            </a:r>
            <a:endParaRPr lang="en-US" sz="2100" i="1" dirty="0" smtClean="0">
              <a:solidFill>
                <a:srgbClr val="FF0000"/>
              </a:solidFill>
              <a:latin typeface="Cambria" panose="02040503050406030204" pitchFamily="18" charset="0"/>
              <a:ea typeface="Cambria" panose="02040503050406030204" pitchFamily="18" charset="0"/>
            </a:endParaRPr>
          </a:p>
          <a:p>
            <a:pPr algn="ct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khí</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hậu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đới</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419600" y="1295400"/>
            <a:ext cx="4419600" cy="1938992"/>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Nóng quanh năm, nhiệt độ trung bình năm không nhỏ hơn 20</a:t>
            </a:r>
            <a:r>
              <a:rPr lang="vi-VN" sz="2400" baseline="30000" dirty="0">
                <a:latin typeface="Cambria" panose="02040503050406030204" pitchFamily="18" charset="0"/>
                <a:ea typeface="Cambria" panose="02040503050406030204" pitchFamily="18" charset="0"/>
              </a:rPr>
              <a:t>0</a:t>
            </a:r>
            <a:r>
              <a:rPr lang="vi-VN" sz="2400" dirty="0">
                <a:latin typeface="Cambria" panose="02040503050406030204" pitchFamily="18" charset="0"/>
                <a:ea typeface="Cambria" panose="02040503050406030204" pitchFamily="18" charset="0"/>
              </a:rPr>
              <a:t>C.</a:t>
            </a:r>
          </a:p>
          <a:p>
            <a:pPr algn="just"/>
            <a:r>
              <a:rPr lang="vi-VN" sz="2400" dirty="0">
                <a:latin typeface="Cambria" panose="02040503050406030204" pitchFamily="18" charset="0"/>
                <a:ea typeface="Cambria" panose="02040503050406030204" pitchFamily="18" charset="0"/>
              </a:rPr>
              <a:t>- Lượng mưa trung bình năm từ 1000 mm đến trên 2000 mm.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Các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đới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pic>
        <p:nvPicPr>
          <p:cNvPr id="26" name="Picture 25"/>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0400" y="3429000"/>
            <a:ext cx="2598103" cy="3060700"/>
          </a:xfrm>
          <a:prstGeom prst="rect">
            <a:avLst/>
          </a:prstGeom>
          <a:noFill/>
          <a:ln>
            <a:solidFill>
              <a:srgbClr val="00FF00"/>
            </a:solidFill>
          </a:ln>
        </p:spPr>
      </p:pic>
    </p:spTree>
    <p:extLst>
      <p:ext uri="{BB962C8B-B14F-4D97-AF65-F5344CB8AC3E}">
        <p14:creationId xmlns:p14="http://schemas.microsoft.com/office/powerpoint/2010/main" val="4008399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42914"/>
            <a:ext cx="6792509" cy="3462486"/>
          </a:xfrm>
          <a:prstGeom prst="wedgeRoundRectCallout">
            <a:avLst>
              <a:gd name="adj1" fmla="val 47489"/>
              <a:gd name="adj2" fmla="val 68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09602" y="1752600"/>
            <a:ext cx="6629398" cy="3139321"/>
          </a:xfrm>
          <a:prstGeom prst="rect">
            <a:avLst/>
          </a:prstGeom>
        </p:spPr>
        <p:txBody>
          <a:bodyPr wrap="square">
            <a:spAutoFit/>
          </a:bodyPr>
          <a:lstStyle/>
          <a:p>
            <a:pPr algn="just"/>
            <a:r>
              <a:rPr lang="en-US" sz="2100" b="1" dirty="0" smtClean="0">
                <a:solidFill>
                  <a:srgbClr val="FF0000"/>
                </a:solidFill>
                <a:latin typeface="Cambria" panose="02040503050406030204" pitchFamily="18" charset="0"/>
                <a:ea typeface="Cambria" panose="02040503050406030204" pitchFamily="18" charset="0"/>
              </a:rPr>
              <a:t> </a:t>
            </a:r>
            <a:r>
              <a:rPr lang="vi-VN" sz="2200" b="1" dirty="0">
                <a:solidFill>
                  <a:srgbClr val="FF0000"/>
                </a:solidFill>
                <a:latin typeface="Cambria" panose="02040503050406030204" pitchFamily="18" charset="0"/>
                <a:ea typeface="Cambria" panose="02040503050406030204" pitchFamily="18" charset="0"/>
              </a:rPr>
              <a:t>a. </a:t>
            </a:r>
            <a:r>
              <a:rPr lang="en-US" sz="2200" b="1" dirty="0" err="1" smtClean="0">
                <a:solidFill>
                  <a:srgbClr val="FF0000"/>
                </a:solidFill>
                <a:latin typeface="Cambria" panose="02040503050406030204" pitchFamily="18" charset="0"/>
                <a:ea typeface="Cambria" panose="02040503050406030204" pitchFamily="18" charset="0"/>
              </a:rPr>
              <a:t>Đới</a:t>
            </a:r>
            <a:r>
              <a:rPr lang="en-US" sz="2200" b="1" dirty="0" smtClean="0">
                <a:solidFill>
                  <a:srgbClr val="FF0000"/>
                </a:solidFill>
                <a:latin typeface="Cambria" panose="02040503050406030204" pitchFamily="18" charset="0"/>
                <a:ea typeface="Cambria" panose="02040503050406030204" pitchFamily="18" charset="0"/>
              </a:rPr>
              <a:t> </a:t>
            </a:r>
            <a:r>
              <a:rPr lang="en-US" sz="2200" b="1" dirty="0" err="1" smtClean="0">
                <a:solidFill>
                  <a:srgbClr val="FF0000"/>
                </a:solidFill>
                <a:latin typeface="Cambria" panose="02040503050406030204" pitchFamily="18" charset="0"/>
                <a:ea typeface="Cambria" panose="02040503050406030204" pitchFamily="18" charset="0"/>
              </a:rPr>
              <a:t>nóng</a:t>
            </a:r>
            <a:r>
              <a:rPr lang="en-US" sz="2200" b="1" dirty="0" smtClean="0">
                <a:solidFill>
                  <a:srgbClr val="FF0000"/>
                </a:solidFill>
                <a:latin typeface="Cambria" panose="02040503050406030204" pitchFamily="18" charset="0"/>
                <a:ea typeface="Cambria" panose="02040503050406030204" pitchFamily="18" charset="0"/>
              </a:rPr>
              <a:t> (</a:t>
            </a:r>
            <a:r>
              <a:rPr lang="vi-VN" sz="2200" b="1" dirty="0" smtClean="0">
                <a:solidFill>
                  <a:srgbClr val="FF0000"/>
                </a:solidFill>
                <a:latin typeface="Cambria" panose="02040503050406030204" pitchFamily="18" charset="0"/>
                <a:ea typeface="Cambria" panose="02040503050406030204" pitchFamily="18" charset="0"/>
              </a:rPr>
              <a:t>Nhiệt đới</a:t>
            </a:r>
            <a:r>
              <a:rPr lang="en-US" sz="2200" b="1" dirty="0" smtClean="0">
                <a:solidFill>
                  <a:srgbClr val="FF0000"/>
                </a:solidFill>
                <a:latin typeface="Cambria" panose="02040503050406030204" pitchFamily="18" charset="0"/>
                <a:ea typeface="Cambria" panose="02040503050406030204" pitchFamily="18" charset="0"/>
              </a:rPr>
              <a:t>)</a:t>
            </a:r>
            <a:endParaRPr lang="vi-VN" sz="2200" b="1" dirty="0">
              <a:solidFill>
                <a:srgbClr val="FF0000"/>
              </a:solidFill>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Phạm</a:t>
            </a:r>
            <a:r>
              <a:rPr lang="en-US" sz="2200" b="1" dirty="0" smtClean="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vị</a:t>
            </a:r>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từ khoảng chí tuyến Bắc đến chí tuyến Nam.</a:t>
            </a:r>
          </a:p>
          <a:p>
            <a:pPr algn="just"/>
            <a:r>
              <a:rPr lang="vi-VN" sz="2200"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Đặc điểm</a:t>
            </a:r>
            <a:r>
              <a:rPr lang="vi-VN" sz="2200" dirty="0">
                <a:latin typeface="Cambria" panose="02040503050406030204" pitchFamily="18" charset="0"/>
                <a:ea typeface="Cambria" panose="02040503050406030204" pitchFamily="18" charset="0"/>
              </a:rPr>
              <a:t>:</a:t>
            </a:r>
          </a:p>
          <a:p>
            <a:pPr algn="just"/>
            <a:r>
              <a:rPr lang="vi-VN" sz="2200" dirty="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Gió th</a:t>
            </a:r>
            <a:r>
              <a:rPr lang="en-US" sz="2200" dirty="0" err="1" smtClean="0">
                <a:latin typeface="Cambria" panose="02040503050406030204" pitchFamily="18" charset="0"/>
                <a:ea typeface="Cambria" panose="02040503050406030204" pitchFamily="18" charset="0"/>
              </a:rPr>
              <a:t>ổi</a:t>
            </a:r>
            <a:r>
              <a:rPr lang="en-US" sz="2200" dirty="0" smtClean="0">
                <a:latin typeface="Cambria" panose="02040503050406030204" pitchFamily="18" charset="0"/>
                <a:ea typeface="Cambria" panose="02040503050406030204" pitchFamily="18" charset="0"/>
              </a:rPr>
              <a:t> t</a:t>
            </a:r>
            <a:r>
              <a:rPr lang="vi-VN" sz="2200" dirty="0" smtClean="0">
                <a:latin typeface="Cambria" panose="02040503050406030204" pitchFamily="18" charset="0"/>
                <a:ea typeface="Cambria" panose="02040503050406030204" pitchFamily="18" charset="0"/>
              </a:rPr>
              <a:t>ường </a:t>
            </a:r>
            <a:r>
              <a:rPr lang="vi-VN" sz="2200" dirty="0">
                <a:latin typeface="Cambria" panose="02040503050406030204" pitchFamily="18" charset="0"/>
                <a:ea typeface="Cambria" panose="02040503050406030204" pitchFamily="18" charset="0"/>
              </a:rPr>
              <a:t>xuyên </a:t>
            </a:r>
            <a:r>
              <a:rPr lang="vi-VN" sz="2200" dirty="0" smtClean="0">
                <a:latin typeface="Cambria" panose="02040503050406030204" pitchFamily="18" charset="0"/>
                <a:ea typeface="Cambria" panose="02040503050406030204" pitchFamily="18" charset="0"/>
              </a:rPr>
              <a:t>là </a:t>
            </a:r>
            <a:r>
              <a:rPr lang="en-US" sz="2200" dirty="0" err="1" smtClean="0">
                <a:latin typeface="Cambria" panose="02040503050406030204" pitchFamily="18" charset="0"/>
                <a:ea typeface="Cambria" panose="02040503050406030204" pitchFamily="18" charset="0"/>
              </a:rPr>
              <a:t>gió</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Mậu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dịch</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Nóng </a:t>
            </a:r>
            <a:r>
              <a:rPr lang="vi-VN" sz="2200" dirty="0">
                <a:latin typeface="Cambria" panose="02040503050406030204" pitchFamily="18" charset="0"/>
                <a:ea typeface="Cambria" panose="02040503050406030204" pitchFamily="18" charset="0"/>
              </a:rPr>
              <a:t>quanh năm, nhiệt độ trung bình năm không nhỏ hơn 20</a:t>
            </a:r>
            <a:r>
              <a:rPr lang="vi-VN" sz="2200" baseline="30000" dirty="0">
                <a:latin typeface="Cambria" panose="02040503050406030204" pitchFamily="18" charset="0"/>
                <a:ea typeface="Cambria" panose="02040503050406030204" pitchFamily="18" charset="0"/>
              </a:rPr>
              <a:t>0</a:t>
            </a:r>
            <a:r>
              <a:rPr lang="vi-VN" sz="2200" dirty="0">
                <a:latin typeface="Cambria" panose="02040503050406030204" pitchFamily="18" charset="0"/>
                <a:ea typeface="Cambria" panose="02040503050406030204" pitchFamily="18" charset="0"/>
              </a:rPr>
              <a:t>C.</a:t>
            </a:r>
          </a:p>
          <a:p>
            <a:pPr algn="just"/>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Lượng </a:t>
            </a:r>
            <a:r>
              <a:rPr lang="vi-VN" sz="2200" dirty="0">
                <a:latin typeface="Cambria" panose="02040503050406030204" pitchFamily="18" charset="0"/>
                <a:ea typeface="Cambria" panose="02040503050406030204" pitchFamily="18" charset="0"/>
              </a:rPr>
              <a:t>mưa trung bình năm từ 1000 mm đến trên 2000 mm.</a:t>
            </a: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Các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đới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Tree>
    <p:extLst>
      <p:ext uri="{BB962C8B-B14F-4D97-AF65-F5344CB8AC3E}">
        <p14:creationId xmlns:p14="http://schemas.microsoft.com/office/powerpoint/2010/main" val="2041671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4" dur="500"/>
                                        <p:tgtEl>
                                          <p:spTgt spid="3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9" dur="500"/>
                                        <p:tgtEl>
                                          <p:spTgt spid="32">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54" dur="500"/>
                                        <p:tgtEl>
                                          <p:spTgt spid="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7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5280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Các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đới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
        <p:nvSpPr>
          <p:cNvPr id="120" name="AutoShape 3"/>
          <p:cNvSpPr>
            <a:spLocks noChangeArrowheads="1"/>
          </p:cNvSpPr>
          <p:nvPr/>
        </p:nvSpPr>
        <p:spPr bwMode="auto">
          <a:xfrm>
            <a:off x="6172200" y="2394199"/>
            <a:ext cx="2622174" cy="4082802"/>
          </a:xfrm>
          <a:prstGeom prst="roundRect">
            <a:avLst>
              <a:gd name="adj" fmla="val 16667"/>
            </a:avLst>
          </a:prstGeom>
          <a:gradFill rotWithShape="1">
            <a:gsLst>
              <a:gs pos="0">
                <a:srgbClr val="99CCFF"/>
              </a:gs>
              <a:gs pos="100000">
                <a:srgbClr val="99CCFF">
                  <a:gamma/>
                  <a:tint val="27451"/>
                  <a:invGamma/>
                </a:srgbClr>
              </a:gs>
            </a:gsLst>
            <a:lin ang="5400000" scaled="1"/>
          </a:gra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dirty="0">
              <a:solidFill>
                <a:srgbClr val="666699"/>
              </a:solidFill>
              <a:latin typeface="Verdana" pitchFamily="34" charset="0"/>
            </a:endParaRPr>
          </a:p>
        </p:txBody>
      </p:sp>
      <p:sp>
        <p:nvSpPr>
          <p:cNvPr id="121" name="AutoShape 5"/>
          <p:cNvSpPr>
            <a:spLocks noChangeArrowheads="1"/>
          </p:cNvSpPr>
          <p:nvPr/>
        </p:nvSpPr>
        <p:spPr bwMode="auto">
          <a:xfrm>
            <a:off x="284553" y="2394199"/>
            <a:ext cx="2458199" cy="4082802"/>
          </a:xfrm>
          <a:prstGeom prst="roundRect">
            <a:avLst>
              <a:gd name="adj" fmla="val 16667"/>
            </a:avLst>
          </a:prstGeom>
          <a:gradFill rotWithShape="1">
            <a:gsLst>
              <a:gs pos="0">
                <a:srgbClr val="99CCFF"/>
              </a:gs>
              <a:gs pos="100000">
                <a:srgbClr val="99CCFF">
                  <a:gamma/>
                  <a:tint val="27451"/>
                  <a:invGamma/>
                </a:srgbClr>
              </a:gs>
            </a:gsLst>
            <a:lin ang="5400000" scaled="1"/>
          </a:gradFill>
          <a:ln w="38100">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666699"/>
              </a:solidFill>
              <a:latin typeface="Verdana" pitchFamily="34" charset="0"/>
            </a:endParaRPr>
          </a:p>
        </p:txBody>
      </p:sp>
      <p:sp>
        <p:nvSpPr>
          <p:cNvPr id="122" name="Text Box 6"/>
          <p:cNvSpPr txBox="1">
            <a:spLocks noChangeArrowheads="1"/>
          </p:cNvSpPr>
          <p:nvPr/>
        </p:nvSpPr>
        <p:spPr bwMode="auto">
          <a:xfrm>
            <a:off x="304800" y="2538948"/>
            <a:ext cx="231179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b="1" dirty="0" smtClean="0">
                <a:solidFill>
                  <a:srgbClr val="FF0000"/>
                </a:solidFill>
                <a:latin typeface="Cambria" panose="02040503050406030204" pitchFamily="18" charset="0"/>
                <a:ea typeface="Cambria" panose="02040503050406030204" pitchFamily="18" charset="0"/>
              </a:rPr>
              <a:t>* </a:t>
            </a:r>
            <a:r>
              <a:rPr lang="en-US" sz="2000" b="1" dirty="0" err="1" smtClean="0">
                <a:solidFill>
                  <a:srgbClr val="FF0000"/>
                </a:solidFill>
                <a:latin typeface="Cambria" panose="02040503050406030204" pitchFamily="18" charset="0"/>
                <a:ea typeface="Cambria" panose="02040503050406030204" pitchFamily="18" charset="0"/>
              </a:rPr>
              <a:t>Nhóm</a:t>
            </a:r>
            <a:r>
              <a:rPr lang="en-US" sz="2000" b="1" dirty="0" smtClean="0">
                <a:solidFill>
                  <a:srgbClr val="FF0000"/>
                </a:solidFill>
                <a:latin typeface="Cambria" panose="02040503050406030204" pitchFamily="18" charset="0"/>
                <a:ea typeface="Cambria" panose="02040503050406030204" pitchFamily="18" charset="0"/>
              </a:rPr>
              <a:t> </a:t>
            </a:r>
            <a:r>
              <a:rPr lang="en-US" sz="2000" b="1" dirty="0">
                <a:solidFill>
                  <a:srgbClr val="FF0000"/>
                </a:solidFill>
                <a:latin typeface="Cambria" panose="02040503050406030204" pitchFamily="18" charset="0"/>
                <a:ea typeface="Cambria" panose="02040503050406030204" pitchFamily="18" charset="0"/>
              </a:rPr>
              <a:t>1, 2, 3, 4</a:t>
            </a:r>
            <a:r>
              <a:rPr lang="en-US" sz="2000" b="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smtClean="0">
                <a:solidFill>
                  <a:srgbClr val="FF0000"/>
                </a:solidFill>
                <a:latin typeface="Cambria" panose="02040503050406030204" pitchFamily="18" charset="0"/>
                <a:ea typeface="Cambria" panose="02040503050406030204" pitchFamily="18" charset="0"/>
              </a:rPr>
              <a:t>1, 5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thông</a:t>
            </a:r>
            <a:r>
              <a:rPr lang="en-US" sz="2000" i="1" dirty="0" smtClean="0">
                <a:solidFill>
                  <a:srgbClr val="FF0000"/>
                </a:solidFill>
                <a:latin typeface="Cambria" panose="02040503050406030204" pitchFamily="18" charset="0"/>
                <a:ea typeface="Cambria" panose="02040503050406030204" pitchFamily="18" charset="0"/>
              </a:rPr>
              <a:t> tin </a:t>
            </a:r>
            <a:r>
              <a:rPr lang="en-US" sz="2000" i="1" dirty="0" err="1" smtClean="0">
                <a:solidFill>
                  <a:srgbClr val="FF0000"/>
                </a:solidFill>
                <a:latin typeface="Cambria" panose="02040503050406030204" pitchFamily="18" charset="0"/>
                <a:ea typeface="Cambria" panose="02040503050406030204" pitchFamily="18" charset="0"/>
              </a:rPr>
              <a:t>trong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bài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endParaRPr lang="en-US" sz="2000" i="1" dirty="0">
              <a:solidFill>
                <a:srgbClr val="FF0000"/>
              </a:solidFill>
              <a:latin typeface="Cambria" panose="02040503050406030204" pitchFamily="18" charset="0"/>
              <a:ea typeface="Cambria" panose="02040503050406030204" pitchFamily="18" charset="0"/>
            </a:endParaRPr>
          </a:p>
          <a:p>
            <a:pPr algn="just"/>
            <a:r>
              <a:rPr lang="en-US" sz="2000" i="1" dirty="0" smtClean="0">
                <a:solidFill>
                  <a:srgbClr val="002060"/>
                </a:solidFill>
                <a:latin typeface="Cambria" panose="02040503050406030204" pitchFamily="18" charset="0"/>
                <a:ea typeface="Cambria" panose="02040503050406030204" pitchFamily="18" charset="0"/>
              </a:rPr>
              <a:t>1. </a:t>
            </a:r>
            <a:r>
              <a:rPr lang="en-US" sz="2000" i="1" dirty="0" err="1" smtClean="0">
                <a:solidFill>
                  <a:srgbClr val="002060"/>
                </a:solidFill>
                <a:latin typeface="Cambria" panose="02040503050406030204" pitchFamily="18" charset="0"/>
                <a:ea typeface="Cambria" panose="02040503050406030204" pitchFamily="18" charset="0"/>
              </a:rPr>
              <a:t>Xác</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định</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phạm</a:t>
            </a:r>
            <a:r>
              <a:rPr lang="en-US" sz="2000" i="1" dirty="0" smtClean="0">
                <a:solidFill>
                  <a:srgbClr val="002060"/>
                </a:solidFill>
                <a:latin typeface="Cambria" panose="02040503050406030204" pitchFamily="18" charset="0"/>
                <a:ea typeface="Cambria" panose="02040503050406030204" pitchFamily="18" charset="0"/>
              </a:rPr>
              <a:t> vi </a:t>
            </a:r>
            <a:r>
              <a:rPr lang="en-US" sz="2000" i="1" dirty="0" err="1" smtClean="0">
                <a:solidFill>
                  <a:srgbClr val="002060"/>
                </a:solidFill>
                <a:latin typeface="Cambria" panose="02040503050406030204" pitchFamily="18" charset="0"/>
                <a:ea typeface="Cambria" panose="02040503050406030204" pitchFamily="18" charset="0"/>
              </a:rPr>
              <a:t>và</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gió</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thổi</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thường</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xuyên</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của</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đới</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khí</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hậu</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ôn</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đới</a:t>
            </a:r>
            <a:r>
              <a:rPr lang="en-US" sz="2000" i="1" dirty="0" smtClean="0">
                <a:solidFill>
                  <a:srgbClr val="002060"/>
                </a:solidFill>
                <a:latin typeface="Cambria" panose="02040503050406030204" pitchFamily="18" charset="0"/>
                <a:ea typeface="Cambria" panose="02040503050406030204" pitchFamily="18" charset="0"/>
              </a:rPr>
              <a:t>.</a:t>
            </a:r>
            <a:endParaRPr lang="vi-VN" sz="2000" i="1" dirty="0">
              <a:solidFill>
                <a:srgbClr val="002060"/>
              </a:solidFill>
              <a:latin typeface="Cambria" panose="02040503050406030204" pitchFamily="18" charset="0"/>
              <a:ea typeface="Cambria" panose="02040503050406030204" pitchFamily="18" charset="0"/>
            </a:endParaRPr>
          </a:p>
          <a:p>
            <a:pPr algn="just"/>
            <a:r>
              <a:rPr lang="en-US" sz="2000" i="1" dirty="0" smtClean="0">
                <a:solidFill>
                  <a:srgbClr val="002060"/>
                </a:solidFill>
                <a:latin typeface="Cambria" panose="02040503050406030204" pitchFamily="18" charset="0"/>
                <a:ea typeface="Cambria" panose="02040503050406030204" pitchFamily="18" charset="0"/>
              </a:rPr>
              <a:t>2. </a:t>
            </a:r>
            <a:r>
              <a:rPr lang="en-US" sz="2000" i="1" dirty="0" err="1" smtClean="0">
                <a:solidFill>
                  <a:srgbClr val="002060"/>
                </a:solidFill>
                <a:latin typeface="Cambria" panose="02040503050406030204" pitchFamily="18" charset="0"/>
                <a:ea typeface="Cambria" panose="02040503050406030204" pitchFamily="18" charset="0"/>
              </a:rPr>
              <a:t>Nêu</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đặc</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điểm</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về</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nhiệt</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độ</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và</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lượng</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mưa</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của</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đới</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khí</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hậu</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ôn</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đới</a:t>
            </a:r>
            <a:r>
              <a:rPr lang="en-US" sz="2000" i="1" dirty="0" smtClean="0">
                <a:solidFill>
                  <a:srgbClr val="002060"/>
                </a:solidFill>
                <a:latin typeface="Cambria" panose="02040503050406030204" pitchFamily="18" charset="0"/>
                <a:ea typeface="Cambria" panose="02040503050406030204" pitchFamily="18" charset="0"/>
              </a:rPr>
              <a:t>.</a:t>
            </a:r>
            <a:endParaRPr lang="vi-VN" sz="2000" i="1" dirty="0">
              <a:solidFill>
                <a:srgbClr val="002060"/>
              </a:solidFill>
              <a:latin typeface="Cambria" panose="02040503050406030204" pitchFamily="18" charset="0"/>
              <a:ea typeface="Cambria" panose="02040503050406030204" pitchFamily="18" charset="0"/>
            </a:endParaRPr>
          </a:p>
        </p:txBody>
      </p:sp>
      <p:sp>
        <p:nvSpPr>
          <p:cNvPr id="123" name="Freeform 8"/>
          <p:cNvSpPr>
            <a:spLocks/>
          </p:cNvSpPr>
          <p:nvPr/>
        </p:nvSpPr>
        <p:spPr bwMode="gray">
          <a:xfrm>
            <a:off x="2846388" y="2146861"/>
            <a:ext cx="685800" cy="880820"/>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5">
              <a:lumMod val="20000"/>
              <a:lumOff val="80000"/>
            </a:schemeClr>
          </a:solidFill>
          <a:ln>
            <a:solidFill>
              <a:schemeClr val="accent1"/>
            </a:solidFill>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124" name="AutoShape 9"/>
          <p:cNvSpPr>
            <a:spLocks noChangeAspect="1" noChangeArrowheads="1" noTextEdit="1"/>
          </p:cNvSpPr>
          <p:nvPr/>
        </p:nvSpPr>
        <p:spPr bwMode="gray">
          <a:xfrm flipH="1">
            <a:off x="4868863" y="31765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666699"/>
              </a:solidFill>
              <a:latin typeface="Arial" charset="0"/>
            </a:endParaRPr>
          </a:p>
        </p:txBody>
      </p:sp>
      <p:sp>
        <p:nvSpPr>
          <p:cNvPr id="125" name="Freeform 10"/>
          <p:cNvSpPr>
            <a:spLocks/>
          </p:cNvSpPr>
          <p:nvPr/>
        </p:nvSpPr>
        <p:spPr bwMode="gray">
          <a:xfrm flipH="1">
            <a:off x="5422106" y="2180357"/>
            <a:ext cx="750093" cy="867644"/>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5">
              <a:lumMod val="20000"/>
              <a:lumOff val="80000"/>
            </a:schemeClr>
          </a:solidFill>
          <a:ln w="0">
            <a:solidFill>
              <a:srgbClr val="0070C0"/>
            </a:solidFill>
            <a:prstDash val="solid"/>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grpSp>
        <p:nvGrpSpPr>
          <p:cNvPr id="126" name="Group 11"/>
          <p:cNvGrpSpPr>
            <a:grpSpLocks/>
          </p:cNvGrpSpPr>
          <p:nvPr/>
        </p:nvGrpSpPr>
        <p:grpSpPr bwMode="auto">
          <a:xfrm>
            <a:off x="3048000" y="1219200"/>
            <a:ext cx="2998788" cy="1040977"/>
            <a:chOff x="1997" y="1314"/>
            <a:chExt cx="1889" cy="1009"/>
          </a:xfrm>
        </p:grpSpPr>
        <p:grpSp>
          <p:nvGrpSpPr>
            <p:cNvPr id="127" name="Group 12"/>
            <p:cNvGrpSpPr>
              <a:grpSpLocks/>
            </p:cNvGrpSpPr>
            <p:nvPr/>
          </p:nvGrpSpPr>
          <p:grpSpPr bwMode="auto">
            <a:xfrm>
              <a:off x="1997" y="1404"/>
              <a:ext cx="1889" cy="919"/>
              <a:chOff x="1973" y="1027"/>
              <a:chExt cx="1926" cy="937"/>
            </a:xfrm>
          </p:grpSpPr>
          <p:sp>
            <p:nvSpPr>
              <p:cNvPr id="132" name="Oval 13"/>
              <p:cNvSpPr>
                <a:spLocks noChangeArrowheads="1"/>
              </p:cNvSpPr>
              <p:nvPr/>
            </p:nvSpPr>
            <p:spPr bwMode="gray">
              <a:xfrm>
                <a:off x="1994" y="1057"/>
                <a:ext cx="1905" cy="907"/>
              </a:xfrm>
              <a:prstGeom prst="ellipse">
                <a:avLst/>
              </a:prstGeom>
              <a:gradFill rotWithShape="1">
                <a:gsLst>
                  <a:gs pos="0">
                    <a:srgbClr val="28BFEE"/>
                  </a:gs>
                  <a:gs pos="100000">
                    <a:srgbClr val="28BFEE">
                      <a:gamma/>
                      <a:shade val="48627"/>
                      <a:invGamma/>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133" name="Oval 14"/>
              <p:cNvSpPr>
                <a:spLocks noChangeArrowheads="1"/>
              </p:cNvSpPr>
              <p:nvPr/>
            </p:nvSpPr>
            <p:spPr bwMode="gray">
              <a:xfrm>
                <a:off x="1973" y="1027"/>
                <a:ext cx="1905" cy="907"/>
              </a:xfrm>
              <a:prstGeom prst="ellipse">
                <a:avLst/>
              </a:prstGeom>
              <a:gradFill rotWithShape="1">
                <a:gsLst>
                  <a:gs pos="0">
                    <a:srgbClr val="28BFEE">
                      <a:gamma/>
                      <a:tint val="44314"/>
                      <a:invGamma/>
                    </a:srgbClr>
                  </a:gs>
                  <a:gs pos="100000">
                    <a:srgbClr val="28BFEE"/>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grpSp>
        <p:sp>
          <p:nvSpPr>
            <p:cNvPr id="128" name="Oval 15"/>
            <p:cNvSpPr>
              <a:spLocks noChangeArrowheads="1"/>
            </p:cNvSpPr>
            <p:nvPr/>
          </p:nvSpPr>
          <p:spPr bwMode="gray">
            <a:xfrm>
              <a:off x="2086" y="1314"/>
              <a:ext cx="1691" cy="845"/>
            </a:xfrm>
            <a:prstGeom prst="ellipse">
              <a:avLst/>
            </a:prstGeom>
            <a:gradFill rotWithShape="1">
              <a:gsLst>
                <a:gs pos="0">
                  <a:srgbClr val="49CACD">
                    <a:gamma/>
                    <a:shade val="46275"/>
                    <a:invGamma/>
                  </a:srgbClr>
                </a:gs>
                <a:gs pos="100000">
                  <a:srgbClr val="49CACD"/>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129" name="Oval 16"/>
            <p:cNvSpPr>
              <a:spLocks noChangeArrowheads="1"/>
            </p:cNvSpPr>
            <p:nvPr/>
          </p:nvSpPr>
          <p:spPr bwMode="gray">
            <a:xfrm>
              <a:off x="2108" y="1319"/>
              <a:ext cx="1650" cy="824"/>
            </a:xfrm>
            <a:prstGeom prst="ellipse">
              <a:avLst/>
            </a:prstGeom>
            <a:gradFill rotWithShape="1">
              <a:gsLst>
                <a:gs pos="0">
                  <a:srgbClr val="49CACD">
                    <a:alpha val="0"/>
                  </a:srgbClr>
                </a:gs>
                <a:gs pos="100000">
                  <a:srgbClr val="49CACD">
                    <a:gamma/>
                    <a:tint val="34902"/>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130" name="Oval 17"/>
            <p:cNvSpPr>
              <a:spLocks noChangeArrowheads="1"/>
            </p:cNvSpPr>
            <p:nvPr/>
          </p:nvSpPr>
          <p:spPr bwMode="gray">
            <a:xfrm>
              <a:off x="2125" y="1327"/>
              <a:ext cx="1570" cy="770"/>
            </a:xfrm>
            <a:prstGeom prst="ellipse">
              <a:avLst/>
            </a:prstGeom>
            <a:gradFill rotWithShape="1">
              <a:gsLst>
                <a:gs pos="0">
                  <a:srgbClr val="49CACD">
                    <a:gamma/>
                    <a:shade val="79216"/>
                    <a:invGamma/>
                  </a:srgbClr>
                </a:gs>
                <a:gs pos="100000">
                  <a:srgbClr val="49CACD">
                    <a:alpha val="48000"/>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sp>
          <p:nvSpPr>
            <p:cNvPr id="131" name="Oval 18"/>
            <p:cNvSpPr>
              <a:spLocks noChangeArrowheads="1"/>
            </p:cNvSpPr>
            <p:nvPr/>
          </p:nvSpPr>
          <p:spPr bwMode="gray">
            <a:xfrm>
              <a:off x="2208" y="1344"/>
              <a:ext cx="1382" cy="624"/>
            </a:xfrm>
            <a:prstGeom prst="ellipse">
              <a:avLst/>
            </a:prstGeom>
            <a:gradFill rotWithShape="1">
              <a:gsLst>
                <a:gs pos="0">
                  <a:srgbClr val="49CACD">
                    <a:gamma/>
                    <a:tint val="0"/>
                    <a:invGamma/>
                  </a:srgbClr>
                </a:gs>
                <a:gs pos="100000">
                  <a:srgbClr val="49CACD">
                    <a:alpha val="38000"/>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66699"/>
                </a:solidFill>
                <a:effectLst/>
                <a:uLnTx/>
                <a:uFillTx/>
                <a:latin typeface="Arial" charset="0"/>
              </a:endParaRPr>
            </a:p>
          </p:txBody>
        </p:sp>
      </p:grpSp>
      <p:sp>
        <p:nvSpPr>
          <p:cNvPr id="134" name="Text Box 19"/>
          <p:cNvSpPr txBox="1">
            <a:spLocks noChangeArrowheads="1"/>
          </p:cNvSpPr>
          <p:nvPr/>
        </p:nvSpPr>
        <p:spPr bwMode="auto">
          <a:xfrm>
            <a:off x="3244566" y="1349514"/>
            <a:ext cx="262283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000" b="1" dirty="0" smtClean="0">
                <a:solidFill>
                  <a:srgbClr val="FF0000"/>
                </a:solidFill>
                <a:latin typeface="Times New Roman" panose="02020603050405020304" pitchFamily="18" charset="0"/>
                <a:cs typeface="Times New Roman" panose="02020603050405020304" pitchFamily="18" charset="0"/>
              </a:rPr>
              <a:t>THẢO LUẬN NHÓM</a:t>
            </a:r>
          </a:p>
          <a:p>
            <a:pPr algn="ctr" eaLnBrk="0" fontAlgn="base" hangingPunct="0">
              <a:spcBef>
                <a:spcPct val="0"/>
              </a:spcBef>
              <a:spcAft>
                <a:spcPct val="0"/>
              </a:spcAft>
            </a:pPr>
            <a:r>
              <a:rPr lang="en-US" sz="2000" b="1" dirty="0" err="1" smtClean="0">
                <a:solidFill>
                  <a:srgbClr val="002060"/>
                </a:solidFill>
                <a:latin typeface="Times New Roman" panose="02020603050405020304" pitchFamily="18" charset="0"/>
                <a:cs typeface="Times New Roman" panose="02020603050405020304" pitchFamily="18" charset="0"/>
              </a:rPr>
              <a:t>Thời</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gian</a:t>
            </a:r>
            <a:r>
              <a:rPr lang="en-US" sz="2000" b="1" dirty="0" smtClean="0">
                <a:solidFill>
                  <a:srgbClr val="002060"/>
                </a:solidFill>
                <a:latin typeface="Times New Roman" panose="02020603050405020304" pitchFamily="18" charset="0"/>
                <a:cs typeface="Times New Roman" panose="02020603050405020304" pitchFamily="18" charset="0"/>
              </a:rPr>
              <a:t>: 5 </a:t>
            </a:r>
            <a:r>
              <a:rPr lang="en-US" sz="2000" b="1" dirty="0" err="1" smtClean="0">
                <a:solidFill>
                  <a:srgbClr val="002060"/>
                </a:solidFill>
                <a:latin typeface="Times New Roman" panose="02020603050405020304" pitchFamily="18" charset="0"/>
                <a:cs typeface="Times New Roman" panose="02020603050405020304" pitchFamily="18" charset="0"/>
              </a:rPr>
              <a:t>phút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135" name="Rectangle 134"/>
          <p:cNvSpPr/>
          <p:nvPr/>
        </p:nvSpPr>
        <p:spPr>
          <a:xfrm>
            <a:off x="6248400" y="2514600"/>
            <a:ext cx="2424948" cy="3785652"/>
          </a:xfrm>
          <a:prstGeom prst="rect">
            <a:avLst/>
          </a:prstGeom>
        </p:spPr>
        <p:txBody>
          <a:bodyPr wrap="square">
            <a:spAutoFit/>
          </a:bodyPr>
          <a:lstStyle/>
          <a:p>
            <a:pPr algn="ctr"/>
            <a:r>
              <a:rPr lang="en-US" sz="2000" b="1" dirty="0" smtClean="0">
                <a:solidFill>
                  <a:srgbClr val="FF0000"/>
                </a:solidFill>
                <a:latin typeface="Cambria" panose="02040503050406030204" pitchFamily="18" charset="0"/>
                <a:ea typeface="Cambria" panose="02040503050406030204" pitchFamily="18" charset="0"/>
              </a:rPr>
              <a:t>* </a:t>
            </a:r>
            <a:r>
              <a:rPr lang="en-US" sz="2000" b="1" dirty="0" err="1" smtClean="0">
                <a:solidFill>
                  <a:srgbClr val="FF0000"/>
                </a:solidFill>
                <a:latin typeface="Cambria" panose="02040503050406030204" pitchFamily="18" charset="0"/>
                <a:ea typeface="Cambria" panose="02040503050406030204" pitchFamily="18" charset="0"/>
              </a:rPr>
              <a:t>Nhóm</a:t>
            </a:r>
            <a:r>
              <a:rPr lang="en-US" sz="2000" b="1" dirty="0" smtClean="0">
                <a:solidFill>
                  <a:srgbClr val="FF0000"/>
                </a:solidFill>
                <a:latin typeface="Cambria" panose="02040503050406030204" pitchFamily="18" charset="0"/>
                <a:ea typeface="Cambria" panose="02040503050406030204" pitchFamily="18" charset="0"/>
              </a:rPr>
              <a:t> </a:t>
            </a:r>
            <a:r>
              <a:rPr lang="en-US" sz="2000" b="1" dirty="0">
                <a:solidFill>
                  <a:srgbClr val="FF0000"/>
                </a:solidFill>
                <a:latin typeface="Cambria" panose="02040503050406030204" pitchFamily="18" charset="0"/>
                <a:ea typeface="Cambria" panose="02040503050406030204" pitchFamily="18" charset="0"/>
              </a:rPr>
              <a:t>5, 6, 7, </a:t>
            </a:r>
            <a:r>
              <a:rPr lang="en-US" sz="2000" b="1" dirty="0" smtClean="0">
                <a:solidFill>
                  <a:srgbClr val="FF0000"/>
                </a:solidFill>
                <a:latin typeface="Cambria" panose="02040503050406030204" pitchFamily="18" charset="0"/>
                <a:ea typeface="Cambria" panose="02040503050406030204" pitchFamily="18" charset="0"/>
              </a:rPr>
              <a:t>8:</a:t>
            </a:r>
          </a:p>
          <a:p>
            <a:pPr algn="just"/>
            <a:r>
              <a:rPr lang="en-US" sz="2000" b="1" dirty="0" smtClean="0">
                <a:solidFill>
                  <a:srgbClr val="FF0000"/>
                </a:solidFill>
                <a:latin typeface="Cambria" panose="02040503050406030204" pitchFamily="18" charset="0"/>
                <a:ea typeface="Cambria" panose="02040503050406030204" pitchFamily="18" charset="0"/>
              </a:rPr>
              <a:t> </a:t>
            </a:r>
            <a:r>
              <a:rPr lang="en-US" sz="2000" b="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1, 5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thông</a:t>
            </a:r>
            <a:r>
              <a:rPr lang="en-US" sz="2000" i="1" dirty="0">
                <a:solidFill>
                  <a:srgbClr val="FF0000"/>
                </a:solidFill>
                <a:latin typeface="Cambria" panose="02040503050406030204" pitchFamily="18" charset="0"/>
                <a:ea typeface="Cambria" panose="02040503050406030204" pitchFamily="18" charset="0"/>
              </a:rPr>
              <a:t> tin </a:t>
            </a:r>
            <a:r>
              <a:rPr lang="en-US" sz="2000" i="1" dirty="0" err="1">
                <a:solidFill>
                  <a:srgbClr val="FF0000"/>
                </a:solidFill>
                <a:latin typeface="Cambria" panose="02040503050406030204" pitchFamily="18" charset="0"/>
                <a:ea typeface="Cambria" panose="02040503050406030204" pitchFamily="18" charset="0"/>
              </a:rPr>
              <a:t>trong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hãy</a:t>
            </a:r>
            <a:r>
              <a:rPr lang="en-US" sz="2000" i="1" dirty="0">
                <a:solidFill>
                  <a:srgbClr val="FF0000"/>
                </a:solidFill>
                <a:latin typeface="Cambria" panose="02040503050406030204" pitchFamily="18" charset="0"/>
                <a:ea typeface="Cambria" panose="02040503050406030204" pitchFamily="18" charset="0"/>
              </a:rPr>
              <a:t>: </a:t>
            </a:r>
          </a:p>
          <a:p>
            <a:pPr algn="just"/>
            <a:r>
              <a:rPr lang="en-US" sz="2000" i="1" dirty="0">
                <a:solidFill>
                  <a:srgbClr val="002060"/>
                </a:solidFill>
                <a:latin typeface="Cambria" panose="02040503050406030204" pitchFamily="18" charset="0"/>
                <a:ea typeface="Cambria" panose="02040503050406030204" pitchFamily="18" charset="0"/>
              </a:rPr>
              <a:t>1. </a:t>
            </a:r>
            <a:r>
              <a:rPr lang="en-US" sz="2000" i="1" dirty="0" err="1">
                <a:solidFill>
                  <a:srgbClr val="002060"/>
                </a:solidFill>
                <a:latin typeface="Cambria" panose="02040503050406030204" pitchFamily="18" charset="0"/>
                <a:ea typeface="Cambria" panose="02040503050406030204" pitchFamily="18" charset="0"/>
              </a:rPr>
              <a:t>Xác</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định</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phạm</a:t>
            </a:r>
            <a:r>
              <a:rPr lang="en-US" sz="2000" i="1" dirty="0">
                <a:solidFill>
                  <a:srgbClr val="002060"/>
                </a:solidFill>
                <a:latin typeface="Cambria" panose="02040503050406030204" pitchFamily="18" charset="0"/>
                <a:ea typeface="Cambria" panose="02040503050406030204" pitchFamily="18" charset="0"/>
              </a:rPr>
              <a:t> vi </a:t>
            </a:r>
            <a:r>
              <a:rPr lang="en-US" sz="2000" i="1" dirty="0" err="1">
                <a:solidFill>
                  <a:srgbClr val="002060"/>
                </a:solidFill>
                <a:latin typeface="Cambria" panose="02040503050406030204" pitchFamily="18" charset="0"/>
                <a:ea typeface="Cambria" panose="02040503050406030204" pitchFamily="18" charset="0"/>
              </a:rPr>
              <a:t>và</a:t>
            </a:r>
            <a:r>
              <a:rPr lang="en-US" sz="2000" i="1" dirty="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gió</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thổi</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thường</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xuyên</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của</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đới</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khí</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hậu</a:t>
            </a:r>
            <a:r>
              <a:rPr lang="en-US" sz="2000" i="1" dirty="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hàn</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đới</a:t>
            </a:r>
            <a:r>
              <a:rPr lang="en-US" sz="2000" i="1" dirty="0">
                <a:solidFill>
                  <a:srgbClr val="002060"/>
                </a:solidFill>
                <a:latin typeface="Cambria" panose="02040503050406030204" pitchFamily="18" charset="0"/>
                <a:ea typeface="Cambria" panose="02040503050406030204" pitchFamily="18" charset="0"/>
              </a:rPr>
              <a:t>.</a:t>
            </a:r>
            <a:endParaRPr lang="vi-VN" sz="2000" i="1" dirty="0">
              <a:solidFill>
                <a:srgbClr val="002060"/>
              </a:solidFill>
              <a:latin typeface="Cambria" panose="02040503050406030204" pitchFamily="18" charset="0"/>
              <a:ea typeface="Cambria" panose="02040503050406030204" pitchFamily="18" charset="0"/>
            </a:endParaRPr>
          </a:p>
          <a:p>
            <a:pPr algn="just"/>
            <a:r>
              <a:rPr lang="en-US" sz="2000" i="1" dirty="0">
                <a:solidFill>
                  <a:srgbClr val="002060"/>
                </a:solidFill>
                <a:latin typeface="Cambria" panose="02040503050406030204" pitchFamily="18" charset="0"/>
                <a:ea typeface="Cambria" panose="02040503050406030204" pitchFamily="18" charset="0"/>
              </a:rPr>
              <a:t>2. </a:t>
            </a:r>
            <a:r>
              <a:rPr lang="en-US" sz="2000" i="1" dirty="0" err="1">
                <a:solidFill>
                  <a:srgbClr val="002060"/>
                </a:solidFill>
                <a:latin typeface="Cambria" panose="02040503050406030204" pitchFamily="18" charset="0"/>
                <a:ea typeface="Cambria" panose="02040503050406030204" pitchFamily="18" charset="0"/>
              </a:rPr>
              <a:t>Nêu</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đặc</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điểm</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về</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nhiệt</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độ</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và</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lượng</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mưa</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của</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đới</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khí</a:t>
            </a:r>
            <a:r>
              <a:rPr lang="en-US" sz="2000" i="1" dirty="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hậu</a:t>
            </a:r>
            <a:r>
              <a:rPr lang="en-US" sz="2000" i="1" dirty="0">
                <a:solidFill>
                  <a:srgbClr val="002060"/>
                </a:solidFill>
                <a:latin typeface="Cambria" panose="02040503050406030204" pitchFamily="18" charset="0"/>
                <a:ea typeface="Cambria" panose="02040503050406030204" pitchFamily="18" charset="0"/>
              </a:rPr>
              <a:t> </a:t>
            </a:r>
            <a:r>
              <a:rPr lang="en-US" sz="2000" i="1" dirty="0" err="1" smtClean="0">
                <a:solidFill>
                  <a:srgbClr val="002060"/>
                </a:solidFill>
                <a:latin typeface="Cambria" panose="02040503050406030204" pitchFamily="18" charset="0"/>
                <a:ea typeface="Cambria" panose="02040503050406030204" pitchFamily="18" charset="0"/>
              </a:rPr>
              <a:t>hàn</a:t>
            </a:r>
            <a:r>
              <a:rPr lang="en-US" sz="2000" i="1" dirty="0" smtClean="0">
                <a:solidFill>
                  <a:srgbClr val="002060"/>
                </a:solidFill>
                <a:latin typeface="Cambria" panose="02040503050406030204" pitchFamily="18" charset="0"/>
                <a:ea typeface="Cambria" panose="02040503050406030204" pitchFamily="18" charset="0"/>
              </a:rPr>
              <a:t> </a:t>
            </a:r>
            <a:r>
              <a:rPr lang="en-US" sz="2000" i="1" dirty="0" err="1">
                <a:solidFill>
                  <a:srgbClr val="002060"/>
                </a:solidFill>
                <a:latin typeface="Cambria" panose="02040503050406030204" pitchFamily="18" charset="0"/>
                <a:ea typeface="Cambria" panose="02040503050406030204" pitchFamily="18" charset="0"/>
              </a:rPr>
              <a:t>đới</a:t>
            </a:r>
            <a:r>
              <a:rPr lang="en-US" sz="2000" i="1" dirty="0">
                <a:solidFill>
                  <a:srgbClr val="002060"/>
                </a:solidFill>
                <a:latin typeface="Cambria" panose="02040503050406030204" pitchFamily="18" charset="0"/>
                <a:ea typeface="Cambria" panose="02040503050406030204" pitchFamily="18" charset="0"/>
              </a:rPr>
              <a:t>.</a:t>
            </a:r>
            <a:endParaRPr lang="vi-VN" sz="2000" i="1" dirty="0">
              <a:solidFill>
                <a:srgbClr val="002060"/>
              </a:solidFill>
              <a:latin typeface="Cambria" panose="02040503050406030204" pitchFamily="18" charset="0"/>
              <a:ea typeface="Cambria" panose="02040503050406030204" pitchFamily="18" charset="0"/>
            </a:endParaRPr>
          </a:p>
        </p:txBody>
      </p:sp>
      <p:pic>
        <p:nvPicPr>
          <p:cNvPr id="2" name="Picture 2" descr="Thảo Luận Nhóm Theo Chuyên đề – Sunbook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58" y="1227977"/>
            <a:ext cx="1833481" cy="103133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Thảo Luận Nhóm Theo Chuyên đề – Sunbook Blo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6546" y="1219200"/>
            <a:ext cx="1833481" cy="10313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56479" y="2687772"/>
            <a:ext cx="2029921" cy="1775609"/>
          </a:xfrm>
          <a:prstGeom prst="rect">
            <a:avLst/>
          </a:prstGeom>
          <a:noFill/>
          <a:ln>
            <a:solidFill>
              <a:srgbClr val="00FF00"/>
            </a:solidFill>
          </a:ln>
        </p:spPr>
      </p:pic>
      <p:pic>
        <p:nvPicPr>
          <p:cNvPr id="35" name="Picture 34"/>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76600" y="4522882"/>
            <a:ext cx="2341277" cy="2086635"/>
          </a:xfrm>
          <a:prstGeom prst="rect">
            <a:avLst/>
          </a:prstGeom>
          <a:noFill/>
          <a:ln>
            <a:solidFill>
              <a:srgbClr val="00FF00"/>
            </a:solidFill>
          </a:ln>
        </p:spPr>
      </p:pic>
    </p:spTree>
    <p:extLst>
      <p:ext uri="{BB962C8B-B14F-4D97-AF65-F5344CB8AC3E}">
        <p14:creationId xmlns:p14="http://schemas.microsoft.com/office/powerpoint/2010/main" val="384604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randombar(horizontal)">
                                      <p:cBhvr>
                                        <p:cTn id="12" dur="500"/>
                                        <p:tgtEl>
                                          <p:spTgt spid="12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1"/>
                                        </p:tgtEl>
                                        <p:attrNameLst>
                                          <p:attrName>style.visibility</p:attrName>
                                        </p:attrNameLst>
                                      </p:cBhvr>
                                      <p:to>
                                        <p:strVal val="visible"/>
                                      </p:to>
                                    </p:set>
                                    <p:animEffect transition="in" filter="randombar(horizontal)">
                                      <p:cBhvr>
                                        <p:cTn id="15" dur="500"/>
                                        <p:tgtEl>
                                          <p:spTgt spid="1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randombar(horizontal)">
                                      <p:cBhvr>
                                        <p:cTn id="18" dur="500"/>
                                        <p:tgtEl>
                                          <p:spTgt spid="1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randombar(horizontal)">
                                      <p:cBhvr>
                                        <p:cTn id="23" dur="500"/>
                                        <p:tgtEl>
                                          <p:spTgt spid="34"/>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38"/>
                                        </p:tgtEl>
                                        <p:attrNameLst>
                                          <p:attrName>style.visibility</p:attrName>
                                        </p:attrNameLst>
                                      </p:cBhvr>
                                      <p:to>
                                        <p:strVal val="visible"/>
                                      </p:to>
                                    </p:set>
                                    <p:animEffect transition="in" filter="randombar(horizontal)">
                                      <p:cBhvr>
                                        <p:cTn id="31" dur="500"/>
                                        <p:tgtEl>
                                          <p:spTgt spid="13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35"/>
                                        </p:tgtEl>
                                        <p:attrNameLst>
                                          <p:attrName>style.visibility</p:attrName>
                                        </p:attrNameLst>
                                      </p:cBhvr>
                                      <p:to>
                                        <p:strVal val="visible"/>
                                      </p:to>
                                    </p:set>
                                    <p:animEffect transition="in" filter="randombar(horizontal)">
                                      <p:cBhvr>
                                        <p:cTn id="36" dur="500"/>
                                        <p:tgtEl>
                                          <p:spTgt spid="13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25"/>
                                        </p:tgtEl>
                                        <p:attrNameLst>
                                          <p:attrName>style.visibility</p:attrName>
                                        </p:attrNameLst>
                                      </p:cBhvr>
                                      <p:to>
                                        <p:strVal val="visible"/>
                                      </p:to>
                                    </p:set>
                                    <p:animEffect transition="in" filter="randombar(horizontal)">
                                      <p:cBhvr>
                                        <p:cTn id="39" dur="500"/>
                                        <p:tgtEl>
                                          <p:spTgt spid="12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randombar(horizontal)">
                                      <p:cBhvr>
                                        <p:cTn id="4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animBg="1"/>
      <p:bldP spid="122" grpId="0"/>
      <p:bldP spid="123" grpId="0" animBg="1"/>
      <p:bldP spid="125" grpId="0" animBg="1"/>
      <p:bldP spid="1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25656"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2" name="Title 1"/>
          <p:cNvSpPr txBox="1">
            <a:spLocks/>
          </p:cNvSpPr>
          <p:nvPr/>
        </p:nvSpPr>
        <p:spPr>
          <a:xfrm>
            <a:off x="25280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Các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đới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651867610"/>
              </p:ext>
            </p:extLst>
          </p:nvPr>
        </p:nvGraphicFramePr>
        <p:xfrm>
          <a:off x="381000" y="1473200"/>
          <a:ext cx="7924800" cy="4927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Picture 1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1424819"/>
            <a:ext cx="1736146" cy="1623181"/>
          </a:xfrm>
          <a:prstGeom prst="rect">
            <a:avLst/>
          </a:prstGeom>
          <a:noFill/>
          <a:ln>
            <a:solidFill>
              <a:srgbClr val="00FF00"/>
            </a:solidFill>
          </a:ln>
        </p:spPr>
      </p:pic>
    </p:spTree>
    <p:extLst>
      <p:ext uri="{BB962C8B-B14F-4D97-AF65-F5344CB8AC3E}">
        <p14:creationId xmlns:p14="http://schemas.microsoft.com/office/powerpoint/2010/main" val="40457714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05200"/>
            <a:ext cx="9144000" cy="3393237"/>
          </a:xfrm>
          <a:prstGeom prst="rect">
            <a:avLst/>
          </a:prstGeom>
        </p:spPr>
        <p:txBody>
          <a:bodyPr wrap="square">
            <a:spAutoFit/>
          </a:bodyPr>
          <a:lstStyle/>
          <a:p>
            <a:pPr algn="just"/>
            <a:r>
              <a:rPr lang="vi-VN" sz="1950" b="1" dirty="0">
                <a:solidFill>
                  <a:srgbClr val="FF0000"/>
                </a:solidFill>
                <a:latin typeface="Cambria" panose="02040503050406030204" pitchFamily="18" charset="0"/>
                <a:ea typeface="Cambria" panose="02040503050406030204" pitchFamily="18" charset="0"/>
              </a:rPr>
              <a:t>Câu 1</a:t>
            </a:r>
            <a:r>
              <a:rPr lang="vi-VN" sz="1950" dirty="0">
                <a:solidFill>
                  <a:srgbClr val="FF0000"/>
                </a:solidFill>
                <a:latin typeface="Cambria" panose="02040503050406030204" pitchFamily="18" charset="0"/>
                <a:ea typeface="Cambria" panose="02040503050406030204" pitchFamily="18" charset="0"/>
              </a:rPr>
              <a:t>: </a:t>
            </a:r>
            <a:r>
              <a:rPr lang="en-US" sz="1950" dirty="0" smtClean="0">
                <a:solidFill>
                  <a:srgbClr val="FF0000"/>
                </a:solidFill>
                <a:latin typeface="Cambria" panose="02040503050406030204" pitchFamily="18" charset="0"/>
                <a:ea typeface="Cambria" panose="02040503050406030204" pitchFamily="18" charset="0"/>
              </a:rPr>
              <a:t>Cho </a:t>
            </a:r>
            <a:r>
              <a:rPr lang="en-US" sz="1950" dirty="0" err="1" smtClean="0">
                <a:solidFill>
                  <a:srgbClr val="FF0000"/>
                </a:solidFill>
                <a:latin typeface="Cambria" panose="02040503050406030204" pitchFamily="18" charset="0"/>
                <a:ea typeface="Cambria" panose="02040503050406030204" pitchFamily="18" charset="0"/>
              </a:rPr>
              <a:t>biết</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tên</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dụng</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cụ</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và</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đơn</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vị</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đo</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nhiệt</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độ</a:t>
            </a:r>
            <a:r>
              <a:rPr lang="en-US" sz="1950" dirty="0" smtClean="0">
                <a:solidFill>
                  <a:srgbClr val="FF0000"/>
                </a:solidFill>
                <a:latin typeface="Cambria" panose="02040503050406030204" pitchFamily="18" charset="0"/>
                <a:ea typeface="Cambria" panose="02040503050406030204" pitchFamily="18" charset="0"/>
              </a:rPr>
              <a:t>.</a:t>
            </a:r>
            <a:endParaRPr lang="en-US" sz="1950" dirty="0" smtClean="0">
              <a:solidFill>
                <a:srgbClr val="FF0000"/>
              </a:solidFill>
              <a:latin typeface="Cambria" panose="02040503050406030204" pitchFamily="18" charset="0"/>
              <a:ea typeface="Cambria" panose="02040503050406030204" pitchFamily="18" charset="0"/>
            </a:endParaRPr>
          </a:p>
          <a:p>
            <a:pPr algn="just"/>
            <a:r>
              <a:rPr lang="en-US" sz="1950" dirty="0" err="1" smtClean="0">
                <a:latin typeface="Cambria" panose="02040503050406030204" pitchFamily="18" charset="0"/>
                <a:ea typeface="Cambria" panose="02040503050406030204" pitchFamily="18" charset="0"/>
              </a:rPr>
              <a:t>Dụng</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cụ</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đo</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nhiệt</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độ</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là</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nhiệt</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kế</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đơn</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vị</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đo</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nhiệt</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độ</a:t>
            </a:r>
            <a:r>
              <a:rPr lang="en-US" sz="1950" dirty="0" smtClean="0">
                <a:latin typeface="Cambria" panose="02040503050406030204" pitchFamily="18" charset="0"/>
                <a:ea typeface="Cambria" panose="02040503050406030204" pitchFamily="18" charset="0"/>
              </a:rPr>
              <a:t> </a:t>
            </a:r>
            <a:r>
              <a:rPr lang="en-US" sz="1950" dirty="0" err="1" smtClean="0">
                <a:latin typeface="Cambria" panose="02040503050406030204" pitchFamily="18" charset="0"/>
                <a:ea typeface="Cambria" panose="02040503050406030204" pitchFamily="18" charset="0"/>
              </a:rPr>
              <a:t>là</a:t>
            </a:r>
            <a:r>
              <a:rPr lang="en-US" sz="1950" dirty="0" smtClean="0">
                <a:latin typeface="Cambria" panose="02040503050406030204" pitchFamily="18" charset="0"/>
                <a:ea typeface="Cambria" panose="02040503050406030204" pitchFamily="18" charset="0"/>
              </a:rPr>
              <a:t> </a:t>
            </a:r>
            <a:r>
              <a:rPr lang="en-US" sz="1950" baseline="30000" dirty="0" smtClean="0">
                <a:latin typeface="Cambria" panose="02040503050406030204" pitchFamily="18" charset="0"/>
                <a:ea typeface="Cambria" panose="02040503050406030204" pitchFamily="18" charset="0"/>
              </a:rPr>
              <a:t>0</a:t>
            </a:r>
            <a:r>
              <a:rPr lang="en-US" sz="1950" dirty="0" smtClean="0">
                <a:latin typeface="Cambria" panose="02040503050406030204" pitchFamily="18" charset="0"/>
                <a:ea typeface="Cambria" panose="02040503050406030204" pitchFamily="18" charset="0"/>
              </a:rPr>
              <a:t>C.</a:t>
            </a:r>
            <a:endParaRPr lang="en-US" sz="1950" dirty="0">
              <a:latin typeface="Cambria" panose="02040503050406030204" pitchFamily="18" charset="0"/>
              <a:ea typeface="Cambria" panose="02040503050406030204" pitchFamily="18" charset="0"/>
            </a:endParaRPr>
          </a:p>
          <a:p>
            <a:pPr algn="just"/>
            <a:r>
              <a:rPr lang="vi-VN" sz="1950" b="1" dirty="0" smtClean="0">
                <a:solidFill>
                  <a:srgbClr val="FF0000"/>
                </a:solidFill>
                <a:latin typeface="Cambria" panose="02040503050406030204" pitchFamily="18" charset="0"/>
                <a:ea typeface="Cambria" panose="02040503050406030204" pitchFamily="18" charset="0"/>
              </a:rPr>
              <a:t>Câu </a:t>
            </a:r>
            <a:r>
              <a:rPr lang="vi-VN" sz="1950" b="1" dirty="0">
                <a:solidFill>
                  <a:srgbClr val="FF0000"/>
                </a:solidFill>
                <a:latin typeface="Cambria" panose="02040503050406030204" pitchFamily="18" charset="0"/>
                <a:ea typeface="Cambria" panose="02040503050406030204" pitchFamily="18" charset="0"/>
              </a:rPr>
              <a:t>2</a:t>
            </a:r>
            <a:r>
              <a:rPr lang="vi-VN" sz="1950" dirty="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Vì</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sao</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nhiệt</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độ</a:t>
            </a:r>
            <a:r>
              <a:rPr lang="en-US" sz="1950" dirty="0" smtClean="0">
                <a:solidFill>
                  <a:srgbClr val="FF0000"/>
                </a:solidFill>
                <a:latin typeface="Cambria" panose="02040503050406030204" pitchFamily="18" charset="0"/>
                <a:ea typeface="Cambria" panose="02040503050406030204" pitchFamily="18" charset="0"/>
              </a:rPr>
              <a:t> k</a:t>
            </a:r>
            <a:r>
              <a:rPr lang="vi-VN" sz="1950" dirty="0" smtClean="0">
                <a:solidFill>
                  <a:srgbClr val="FF0000"/>
                </a:solidFill>
                <a:latin typeface="Cambria" panose="02040503050406030204" pitchFamily="18" charset="0"/>
                <a:ea typeface="Cambria" panose="02040503050406030204" pitchFamily="18" charset="0"/>
              </a:rPr>
              <a:t>hông </a:t>
            </a:r>
            <a:r>
              <a:rPr lang="vi-VN" sz="1950" dirty="0">
                <a:solidFill>
                  <a:srgbClr val="FF0000"/>
                </a:solidFill>
                <a:latin typeface="Cambria" panose="02040503050406030204" pitchFamily="18" charset="0"/>
                <a:ea typeface="Cambria" panose="02040503050406030204" pitchFamily="18" charset="0"/>
              </a:rPr>
              <a:t>khí ở vùng vĩ độ thấp </a:t>
            </a:r>
            <a:r>
              <a:rPr lang="en-US" sz="1950" dirty="0" err="1" smtClean="0">
                <a:solidFill>
                  <a:srgbClr val="FF0000"/>
                </a:solidFill>
                <a:latin typeface="Cambria" panose="02040503050406030204" pitchFamily="18" charset="0"/>
                <a:ea typeface="Cambria" panose="02040503050406030204" pitchFamily="18" charset="0"/>
              </a:rPr>
              <a:t>lại</a:t>
            </a:r>
            <a:r>
              <a:rPr lang="en-US" sz="1950" dirty="0" smtClean="0">
                <a:solidFill>
                  <a:srgbClr val="FF0000"/>
                </a:solidFill>
                <a:latin typeface="Cambria" panose="02040503050406030204" pitchFamily="18" charset="0"/>
                <a:ea typeface="Cambria" panose="02040503050406030204" pitchFamily="18" charset="0"/>
              </a:rPr>
              <a:t> </a:t>
            </a:r>
            <a:r>
              <a:rPr lang="vi-VN" sz="1950" dirty="0" smtClean="0">
                <a:solidFill>
                  <a:srgbClr val="FF0000"/>
                </a:solidFill>
                <a:latin typeface="Cambria" panose="02040503050406030204" pitchFamily="18" charset="0"/>
                <a:ea typeface="Cambria" panose="02040503050406030204" pitchFamily="18" charset="0"/>
              </a:rPr>
              <a:t>nóng </a:t>
            </a:r>
            <a:r>
              <a:rPr lang="vi-VN" sz="1950" dirty="0">
                <a:solidFill>
                  <a:srgbClr val="FF0000"/>
                </a:solidFill>
                <a:latin typeface="Cambria" panose="02040503050406030204" pitchFamily="18" charset="0"/>
                <a:ea typeface="Cambria" panose="02040503050406030204" pitchFamily="18" charset="0"/>
              </a:rPr>
              <a:t>hơn không khí ở vùng vĩ độ </a:t>
            </a:r>
            <a:r>
              <a:rPr lang="vi-VN" sz="1950" dirty="0" smtClean="0">
                <a:solidFill>
                  <a:srgbClr val="FF0000"/>
                </a:solidFill>
                <a:latin typeface="Cambria" panose="02040503050406030204" pitchFamily="18" charset="0"/>
                <a:ea typeface="Cambria" panose="02040503050406030204" pitchFamily="18" charset="0"/>
              </a:rPr>
              <a:t>cao</a:t>
            </a:r>
            <a:r>
              <a:rPr lang="en-US" sz="1950" dirty="0" smtClean="0">
                <a:solidFill>
                  <a:srgbClr val="FF0000"/>
                </a:solidFill>
                <a:latin typeface="Cambria" panose="02040503050406030204" pitchFamily="18" charset="0"/>
                <a:ea typeface="Cambria" panose="02040503050406030204" pitchFamily="18" charset="0"/>
              </a:rPr>
              <a:t>?</a:t>
            </a:r>
            <a:endParaRPr lang="vi-VN" sz="1950" dirty="0">
              <a:solidFill>
                <a:srgbClr val="FF0000"/>
              </a:solidFill>
              <a:latin typeface="Cambria" panose="02040503050406030204" pitchFamily="18" charset="0"/>
              <a:ea typeface="Cambria" panose="02040503050406030204" pitchFamily="18" charset="0"/>
            </a:endParaRPr>
          </a:p>
          <a:p>
            <a:pPr algn="just"/>
            <a:r>
              <a:rPr lang="vi-VN" sz="1950" dirty="0">
                <a:latin typeface="Cambria" panose="02040503050406030204" pitchFamily="18" charset="0"/>
                <a:ea typeface="Cambria" panose="02040503050406030204" pitchFamily="18" charset="0"/>
              </a:rPr>
              <a:t>Do Trái Đất hình cầu nên góc chiếu của tia sáng Mặt Trời giảm dần từ Xích đạo về phía 2 cực.</a:t>
            </a:r>
          </a:p>
          <a:p>
            <a:pPr algn="just"/>
            <a:r>
              <a:rPr lang="vi-VN" sz="1950" b="1" dirty="0" smtClean="0">
                <a:solidFill>
                  <a:srgbClr val="FF0000"/>
                </a:solidFill>
                <a:latin typeface="Cambria" panose="02040503050406030204" pitchFamily="18" charset="0"/>
                <a:ea typeface="Cambria" panose="02040503050406030204" pitchFamily="18" charset="0"/>
              </a:rPr>
              <a:t>Câu </a:t>
            </a:r>
            <a:r>
              <a:rPr lang="vi-VN" sz="1950" b="1" dirty="0">
                <a:solidFill>
                  <a:srgbClr val="FF0000"/>
                </a:solidFill>
                <a:latin typeface="Cambria" panose="02040503050406030204" pitchFamily="18" charset="0"/>
                <a:ea typeface="Cambria" panose="02040503050406030204" pitchFamily="18" charset="0"/>
              </a:rPr>
              <a:t>3</a:t>
            </a:r>
            <a:r>
              <a:rPr lang="vi-VN" sz="1950" dirty="0">
                <a:solidFill>
                  <a:srgbClr val="FF0000"/>
                </a:solidFill>
                <a:latin typeface="Cambria" panose="02040503050406030204" pitchFamily="18" charset="0"/>
                <a:ea typeface="Cambria" panose="02040503050406030204" pitchFamily="18" charset="0"/>
              </a:rPr>
              <a:t>: Vì sao không khí có độ ẩm? </a:t>
            </a:r>
            <a:endParaRPr lang="en-US" sz="1950" dirty="0" smtClean="0">
              <a:solidFill>
                <a:srgbClr val="FF0000"/>
              </a:solidFill>
              <a:latin typeface="Cambria" panose="02040503050406030204" pitchFamily="18" charset="0"/>
              <a:ea typeface="Cambria" panose="02040503050406030204" pitchFamily="18" charset="0"/>
            </a:endParaRPr>
          </a:p>
          <a:p>
            <a:pPr algn="just"/>
            <a:r>
              <a:rPr lang="vi-VN" sz="1950" dirty="0">
                <a:latin typeface="Cambria" panose="02040503050406030204" pitchFamily="18" charset="0"/>
                <a:ea typeface="Cambria" panose="02040503050406030204" pitchFamily="18" charset="0"/>
              </a:rPr>
              <a:t>Không khí </a:t>
            </a:r>
            <a:r>
              <a:rPr lang="vi-VN" sz="1950" dirty="0" smtClean="0">
                <a:latin typeface="Cambria" panose="02040503050406030204" pitchFamily="18" charset="0"/>
                <a:ea typeface="Cambria" panose="02040503050406030204" pitchFamily="18" charset="0"/>
              </a:rPr>
              <a:t>bao </a:t>
            </a:r>
            <a:r>
              <a:rPr lang="vi-VN" sz="1950" dirty="0">
                <a:latin typeface="Cambria" panose="02040503050406030204" pitchFamily="18" charset="0"/>
                <a:ea typeface="Cambria" panose="02040503050406030204" pitchFamily="18" charset="0"/>
              </a:rPr>
              <a:t>giờ cũng chứa một lượng hơi nước nhất định, lượng hơi nước đó làm cho không khí có độ ẩm</a:t>
            </a:r>
            <a:r>
              <a:rPr lang="vi-VN" sz="1950" dirty="0" smtClean="0">
                <a:latin typeface="Cambria" panose="02040503050406030204" pitchFamily="18" charset="0"/>
                <a:ea typeface="Cambria" panose="02040503050406030204" pitchFamily="18" charset="0"/>
              </a:rPr>
              <a:t>.</a:t>
            </a:r>
            <a:endParaRPr lang="en-US" sz="1950" dirty="0" smtClean="0">
              <a:latin typeface="Cambria" panose="02040503050406030204" pitchFamily="18" charset="0"/>
              <a:ea typeface="Cambria" panose="02040503050406030204" pitchFamily="18" charset="0"/>
            </a:endParaRPr>
          </a:p>
          <a:p>
            <a:pPr algn="just"/>
            <a:r>
              <a:rPr lang="vi-VN" sz="1950" b="1" dirty="0" smtClean="0">
                <a:solidFill>
                  <a:srgbClr val="FF0000"/>
                </a:solidFill>
                <a:latin typeface="Cambria" panose="02040503050406030204" pitchFamily="18" charset="0"/>
                <a:ea typeface="Cambria" panose="02040503050406030204" pitchFamily="18" charset="0"/>
              </a:rPr>
              <a:t>Câu </a:t>
            </a:r>
            <a:r>
              <a:rPr lang="vi-VN" sz="1950" b="1" dirty="0" smtClean="0">
                <a:solidFill>
                  <a:srgbClr val="FF0000"/>
                </a:solidFill>
                <a:latin typeface="Cambria" panose="02040503050406030204" pitchFamily="18" charset="0"/>
                <a:ea typeface="Cambria" panose="02040503050406030204" pitchFamily="18" charset="0"/>
              </a:rPr>
              <a:t>4</a:t>
            </a:r>
            <a:r>
              <a:rPr lang="vi-VN" sz="1950" dirty="0" smtClean="0">
                <a:solidFill>
                  <a:srgbClr val="FF0000"/>
                </a:solidFill>
                <a:latin typeface="Cambria" panose="02040503050406030204" pitchFamily="18" charset="0"/>
                <a:ea typeface="Cambria" panose="02040503050406030204" pitchFamily="18" charset="0"/>
              </a:rPr>
              <a:t>:</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a:solidFill>
                  <a:srgbClr val="FF0000"/>
                </a:solidFill>
                <a:latin typeface="Cambria" panose="02040503050406030204" pitchFamily="18" charset="0"/>
                <a:ea typeface="Cambria" panose="02040503050406030204" pitchFamily="18" charset="0"/>
              </a:rPr>
              <a:t>N</a:t>
            </a:r>
            <a:r>
              <a:rPr lang="en-US" sz="1950" dirty="0" err="1" smtClean="0">
                <a:solidFill>
                  <a:srgbClr val="FF0000"/>
                </a:solidFill>
                <a:latin typeface="Cambria" panose="02040503050406030204" pitchFamily="18" charset="0"/>
                <a:ea typeface="Cambria" panose="02040503050406030204" pitchFamily="18" charset="0"/>
              </a:rPr>
              <a:t>hận</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xét</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sự</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phân</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bố</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lượng</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mưa</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trung</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bình</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năm</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trên</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Trái</a:t>
            </a:r>
            <a:r>
              <a:rPr lang="en-US" sz="1950" dirty="0" smtClean="0">
                <a:solidFill>
                  <a:srgbClr val="FF0000"/>
                </a:solidFill>
                <a:latin typeface="Cambria" panose="02040503050406030204" pitchFamily="18" charset="0"/>
                <a:ea typeface="Cambria" panose="02040503050406030204" pitchFamily="18" charset="0"/>
              </a:rPr>
              <a:t> </a:t>
            </a:r>
            <a:r>
              <a:rPr lang="en-US" sz="1950" dirty="0" err="1" smtClean="0">
                <a:solidFill>
                  <a:srgbClr val="FF0000"/>
                </a:solidFill>
                <a:latin typeface="Cambria" panose="02040503050406030204" pitchFamily="18" charset="0"/>
                <a:ea typeface="Cambria" panose="02040503050406030204" pitchFamily="18" charset="0"/>
              </a:rPr>
              <a:t>Đất</a:t>
            </a:r>
            <a:r>
              <a:rPr lang="en-US" sz="1950" dirty="0" smtClean="0">
                <a:solidFill>
                  <a:srgbClr val="FF0000"/>
                </a:solidFill>
                <a:latin typeface="Cambria" panose="02040503050406030204" pitchFamily="18" charset="0"/>
                <a:ea typeface="Cambria" panose="02040503050406030204" pitchFamily="18" charset="0"/>
              </a:rPr>
              <a:t>.</a:t>
            </a:r>
            <a:endParaRPr lang="en-US" sz="1950" dirty="0">
              <a:solidFill>
                <a:srgbClr val="FF0000"/>
              </a:solidFill>
              <a:latin typeface="Cambria" panose="02040503050406030204" pitchFamily="18" charset="0"/>
              <a:ea typeface="Cambria" panose="02040503050406030204" pitchFamily="18" charset="0"/>
            </a:endParaRPr>
          </a:p>
          <a:p>
            <a:pPr algn="just"/>
            <a:r>
              <a:rPr lang="vi-VN" sz="1950" dirty="0">
                <a:latin typeface="Cambria" panose="02040503050406030204" pitchFamily="18" charset="0"/>
                <a:ea typeface="Cambria" panose="02040503050406030204" pitchFamily="18" charset="0"/>
                <a:cs typeface="Times New Roman"/>
              </a:rPr>
              <a:t>Sự phân bố lượng mưa trung bình năm trên Trái Đất không đều từ xích đạo về cực.</a:t>
            </a:r>
            <a:endParaRPr lang="vi-VN" sz="1950" dirty="0">
              <a:latin typeface="Cambria" panose="02040503050406030204" pitchFamily="18" charset="0"/>
              <a:ea typeface="Cambria" panose="02040503050406030204" pitchFamily="18" charset="0"/>
              <a:cs typeface="Times New Roman"/>
            </a:endParaRP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762000"/>
            <a:ext cx="4769485" cy="2709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209800" y="762000"/>
            <a:ext cx="2417445"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5" name="Rectangle 14"/>
          <p:cNvSpPr/>
          <p:nvPr/>
        </p:nvSpPr>
        <p:spPr>
          <a:xfrm>
            <a:off x="4624070" y="7670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16" name="Rectangle 15"/>
          <p:cNvSpPr/>
          <p:nvPr/>
        </p:nvSpPr>
        <p:spPr>
          <a:xfrm>
            <a:off x="2209800" y="2088515"/>
            <a:ext cx="2421255" cy="1383031"/>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17" name="Rectangle 16"/>
          <p:cNvSpPr/>
          <p:nvPr/>
        </p:nvSpPr>
        <p:spPr>
          <a:xfrm>
            <a:off x="4624070" y="2083435"/>
            <a:ext cx="2386330" cy="1388111"/>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4</a:t>
            </a:r>
            <a:endParaRPr lang="en-US" sz="1100">
              <a:effectLst/>
              <a:latin typeface="Calibri"/>
              <a:ea typeface="Calibri"/>
              <a:cs typeface="Times New Roman"/>
            </a:endParaRPr>
          </a:p>
        </p:txBody>
      </p:sp>
    </p:spTree>
    <p:extLst>
      <p:ext uri="{BB962C8B-B14F-4D97-AF65-F5344CB8AC3E}">
        <p14:creationId xmlns:p14="http://schemas.microsoft.com/office/powerpoint/2010/main" val="1904899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4"/>
                                        </p:tgtEl>
                                      </p:cBhvr>
                                    </p:animEffect>
                                    <p:anim calcmode="lin" valueType="num">
                                      <p:cBhvr>
                                        <p:cTn id="17" dur="1000"/>
                                        <p:tgtEl>
                                          <p:spTgt spid="14"/>
                                        </p:tgtEl>
                                        <p:attrNameLst>
                                          <p:attrName>ppt_x</p:attrName>
                                        </p:attrNameLst>
                                      </p:cBhvr>
                                      <p:tavLst>
                                        <p:tav tm="0">
                                          <p:val>
                                            <p:strVal val="ppt_x"/>
                                          </p:val>
                                        </p:tav>
                                        <p:tav tm="100000">
                                          <p:val>
                                            <p:strVal val="ppt_x"/>
                                          </p:val>
                                        </p:tav>
                                      </p:tavLst>
                                    </p:anim>
                                    <p:anim calcmode="lin" valueType="num">
                                      <p:cBhvr>
                                        <p:cTn id="18" dur="1000"/>
                                        <p:tgtEl>
                                          <p:spTgt spid="14"/>
                                        </p:tgtEl>
                                        <p:attrNameLst>
                                          <p:attrName>ppt_y</p:attrName>
                                        </p:attrNameLst>
                                      </p:cBhvr>
                                      <p:tavLst>
                                        <p:tav tm="0">
                                          <p:val>
                                            <p:strVal val="ppt_y"/>
                                          </p:val>
                                        </p:tav>
                                        <p:tav tm="100000">
                                          <p:val>
                                            <p:strVal val="ppt_y+.1"/>
                                          </p:val>
                                        </p:tav>
                                      </p:tavLst>
                                    </p:anim>
                                    <p:set>
                                      <p:cBhvr>
                                        <p:cTn id="19" dur="1" fill="hold">
                                          <p:stCondLst>
                                            <p:cond delay="9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5"/>
                                        </p:tgtEl>
                                      </p:cBhvr>
                                    </p:animEffect>
                                    <p:set>
                                      <p:cBhvr>
                                        <p:cTn id="34" dur="1" fill="hold">
                                          <p:stCondLst>
                                            <p:cond delay="499"/>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42914"/>
            <a:ext cx="6792509" cy="3767286"/>
          </a:xfrm>
          <a:prstGeom prst="wedgeRoundRectCallout">
            <a:avLst>
              <a:gd name="adj1" fmla="val 47489"/>
              <a:gd name="adj2" fmla="val 6026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3400" y="1779925"/>
            <a:ext cx="6629398" cy="3477875"/>
          </a:xfrm>
          <a:prstGeom prst="rect">
            <a:avLst/>
          </a:prstGeom>
        </p:spPr>
        <p:txBody>
          <a:bodyPr wrap="square">
            <a:spAutoFit/>
          </a:bodyPr>
          <a:lstStyle/>
          <a:p>
            <a:pPr algn="just"/>
            <a:r>
              <a:rPr lang="en-US" sz="2200" b="1" dirty="0" smtClean="0">
                <a:solidFill>
                  <a:srgbClr val="FF0000"/>
                </a:solidFill>
                <a:latin typeface="Cambria" panose="02040503050406030204" pitchFamily="18" charset="0"/>
                <a:ea typeface="Cambria" panose="02040503050406030204" pitchFamily="18" charset="0"/>
              </a:rPr>
              <a:t> b</a:t>
            </a:r>
            <a:r>
              <a:rPr lang="vi-VN" sz="2200" b="1" dirty="0" smtClean="0">
                <a:solidFill>
                  <a:srgbClr val="FF0000"/>
                </a:solidFill>
                <a:latin typeface="Cambria" panose="02040503050406030204" pitchFamily="18" charset="0"/>
                <a:ea typeface="Cambria" panose="02040503050406030204" pitchFamily="18" charset="0"/>
              </a:rPr>
              <a:t>. </a:t>
            </a:r>
            <a:r>
              <a:rPr lang="en-US" sz="2200" b="1" dirty="0" err="1" smtClean="0">
                <a:solidFill>
                  <a:srgbClr val="FF0000"/>
                </a:solidFill>
                <a:latin typeface="Cambria" panose="02040503050406030204" pitchFamily="18" charset="0"/>
                <a:ea typeface="Cambria" panose="02040503050406030204" pitchFamily="18" charset="0"/>
              </a:rPr>
              <a:t>Đới</a:t>
            </a:r>
            <a:r>
              <a:rPr lang="en-US" sz="2200" b="1" dirty="0" smtClean="0">
                <a:solidFill>
                  <a:srgbClr val="FF0000"/>
                </a:solidFill>
                <a:latin typeface="Cambria" panose="02040503050406030204" pitchFamily="18" charset="0"/>
                <a:ea typeface="Cambria" panose="02040503050406030204" pitchFamily="18" charset="0"/>
              </a:rPr>
              <a:t> </a:t>
            </a:r>
            <a:r>
              <a:rPr lang="en-US" sz="2200" b="1" dirty="0" err="1" smtClean="0">
                <a:solidFill>
                  <a:srgbClr val="FF0000"/>
                </a:solidFill>
                <a:latin typeface="Cambria" panose="02040503050406030204" pitchFamily="18" charset="0"/>
                <a:ea typeface="Cambria" panose="02040503050406030204" pitchFamily="18" charset="0"/>
              </a:rPr>
              <a:t>ôn</a:t>
            </a:r>
            <a:r>
              <a:rPr lang="en-US" sz="2200" b="1" dirty="0" smtClean="0">
                <a:solidFill>
                  <a:srgbClr val="FF0000"/>
                </a:solidFill>
                <a:latin typeface="Cambria" panose="02040503050406030204" pitchFamily="18" charset="0"/>
                <a:ea typeface="Cambria" panose="02040503050406030204" pitchFamily="18" charset="0"/>
              </a:rPr>
              <a:t> </a:t>
            </a:r>
            <a:r>
              <a:rPr lang="en-US" sz="2200" b="1" dirty="0" err="1" smtClean="0">
                <a:solidFill>
                  <a:srgbClr val="FF0000"/>
                </a:solidFill>
                <a:latin typeface="Cambria" panose="02040503050406030204" pitchFamily="18" charset="0"/>
                <a:ea typeface="Cambria" panose="02040503050406030204" pitchFamily="18" charset="0"/>
              </a:rPr>
              <a:t>hòa</a:t>
            </a:r>
            <a:r>
              <a:rPr lang="en-US" sz="2200" b="1" dirty="0" smtClean="0">
                <a:solidFill>
                  <a:srgbClr val="FF0000"/>
                </a:solidFill>
                <a:latin typeface="Cambria" panose="02040503050406030204" pitchFamily="18" charset="0"/>
                <a:ea typeface="Cambria" panose="02040503050406030204" pitchFamily="18" charset="0"/>
              </a:rPr>
              <a:t> (</a:t>
            </a:r>
            <a:r>
              <a:rPr lang="en-US" sz="2200" b="1" dirty="0" err="1" smtClean="0">
                <a:solidFill>
                  <a:srgbClr val="FF0000"/>
                </a:solidFill>
                <a:latin typeface="Cambria" panose="02040503050406030204" pitchFamily="18" charset="0"/>
                <a:ea typeface="Cambria" panose="02040503050406030204" pitchFamily="18" charset="0"/>
              </a:rPr>
              <a:t>Ôn</a:t>
            </a:r>
            <a:r>
              <a:rPr lang="vi-VN" sz="2200" b="1" dirty="0" smtClean="0">
                <a:solidFill>
                  <a:srgbClr val="FF0000"/>
                </a:solidFill>
                <a:latin typeface="Cambria" panose="02040503050406030204" pitchFamily="18" charset="0"/>
                <a:ea typeface="Cambria" panose="02040503050406030204" pitchFamily="18" charset="0"/>
              </a:rPr>
              <a:t> đới</a:t>
            </a:r>
            <a:r>
              <a:rPr lang="en-US" sz="2200" b="1" dirty="0" smtClean="0">
                <a:solidFill>
                  <a:srgbClr val="FF0000"/>
                </a:solidFill>
                <a:latin typeface="Cambria" panose="02040503050406030204" pitchFamily="18" charset="0"/>
                <a:ea typeface="Cambria" panose="02040503050406030204" pitchFamily="18" charset="0"/>
              </a:rPr>
              <a:t>)</a:t>
            </a:r>
            <a:endParaRPr lang="vi-VN" sz="2200" b="1" dirty="0">
              <a:solidFill>
                <a:srgbClr val="FF0000"/>
              </a:solidFill>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Phạm</a:t>
            </a:r>
            <a:r>
              <a:rPr lang="en-US" sz="2200" b="1" dirty="0" smtClean="0">
                <a:latin typeface="Cambria" panose="02040503050406030204" pitchFamily="18" charset="0"/>
                <a:ea typeface="Cambria" panose="02040503050406030204" pitchFamily="18" charset="0"/>
              </a:rPr>
              <a:t> vi</a:t>
            </a: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khoảng từ chí tuyến Bắc đến vòng cực Bắc và từ chí tuyến Nam đến vòng cực Nam.</a:t>
            </a:r>
          </a:p>
          <a:p>
            <a:pPr algn="just"/>
            <a:r>
              <a:rPr lang="vi-VN" sz="2200" dirty="0">
                <a:latin typeface="Cambria" panose="02040503050406030204" pitchFamily="18" charset="0"/>
                <a:ea typeface="Cambria" panose="02040503050406030204" pitchFamily="18" charset="0"/>
              </a:rPr>
              <a:t>- </a:t>
            </a:r>
            <a:r>
              <a:rPr lang="vi-VN" sz="2200" b="1" dirty="0">
                <a:latin typeface="Cambria" panose="02040503050406030204" pitchFamily="18" charset="0"/>
                <a:ea typeface="Cambria" panose="02040503050406030204" pitchFamily="18" charset="0"/>
              </a:rPr>
              <a:t>Đặc điểm</a:t>
            </a:r>
            <a:r>
              <a:rPr lang="vi-VN" sz="2200" dirty="0">
                <a:latin typeface="Cambria" panose="02040503050406030204" pitchFamily="18" charset="0"/>
                <a:ea typeface="Cambria" panose="02040503050406030204" pitchFamily="18" charset="0"/>
              </a:rPr>
              <a:t>:</a:t>
            </a:r>
          </a:p>
          <a:p>
            <a:pPr algn="just"/>
            <a:r>
              <a:rPr lang="vi-VN" sz="2200" dirty="0">
                <a:latin typeface="Cambria" panose="02040503050406030204" pitchFamily="18" charset="0"/>
                <a:ea typeface="Cambria" panose="02040503050406030204" pitchFamily="18" charset="0"/>
              </a:rPr>
              <a:t>+ Gió </a:t>
            </a:r>
            <a:r>
              <a:rPr lang="en-US" sz="2200" dirty="0" err="1">
                <a:latin typeface="Cambria" panose="02040503050406030204" pitchFamily="18" charset="0"/>
                <a:ea typeface="Cambria" panose="02040503050406030204" pitchFamily="18" charset="0"/>
              </a:rPr>
              <a:t>thổi</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thường xuyên là gió Tây ôn đới.</a:t>
            </a:r>
          </a:p>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Nhiệt độ trung bình năm dưới 20</a:t>
            </a:r>
            <a:r>
              <a:rPr lang="vi-VN" sz="2200" baseline="30000" dirty="0">
                <a:latin typeface="Cambria" panose="02040503050406030204" pitchFamily="18" charset="0"/>
                <a:ea typeface="Cambria" panose="02040503050406030204" pitchFamily="18" charset="0"/>
              </a:rPr>
              <a:t>0</a:t>
            </a:r>
            <a:r>
              <a:rPr lang="vi-VN" sz="2200" dirty="0">
                <a:latin typeface="Cambria" panose="02040503050406030204" pitchFamily="18" charset="0"/>
                <a:ea typeface="Cambria" panose="02040503050406030204" pitchFamily="18" charset="0"/>
              </a:rPr>
              <a:t>C, tháng nóng nhất không nhỏ hơn 10</a:t>
            </a:r>
            <a:r>
              <a:rPr lang="vi-VN" sz="2200" baseline="30000" dirty="0">
                <a:latin typeface="Cambria" panose="02040503050406030204" pitchFamily="18" charset="0"/>
                <a:ea typeface="Cambria" panose="02040503050406030204" pitchFamily="18" charset="0"/>
              </a:rPr>
              <a:t>0</a:t>
            </a:r>
            <a:r>
              <a:rPr lang="vi-VN" sz="2200" dirty="0">
                <a:latin typeface="Cambria" panose="02040503050406030204" pitchFamily="18" charset="0"/>
                <a:ea typeface="Cambria" panose="02040503050406030204" pitchFamily="18" charset="0"/>
              </a:rPr>
              <a:t>C, các mùa thể hiện rất rõ trong năm. </a:t>
            </a:r>
          </a:p>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Lượng mưa trung bình năm từ  500 mm đến trên 1000 mm. </a:t>
            </a: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Các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đới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Tree>
    <p:extLst>
      <p:ext uri="{BB962C8B-B14F-4D97-AF65-F5344CB8AC3E}">
        <p14:creationId xmlns:p14="http://schemas.microsoft.com/office/powerpoint/2010/main" val="13906326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2" dur="500"/>
                                        <p:tgtEl>
                                          <p:spTgt spid="3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7" dur="500"/>
                                        <p:tgtEl>
                                          <p:spTgt spid="3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52" dur="500"/>
                                        <p:tgtEl>
                                          <p:spTgt spid="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25656"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2" name="Title 1"/>
          <p:cNvSpPr txBox="1">
            <a:spLocks/>
          </p:cNvSpPr>
          <p:nvPr/>
        </p:nvSpPr>
        <p:spPr>
          <a:xfrm>
            <a:off x="25280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Các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đới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451965947"/>
              </p:ext>
            </p:extLst>
          </p:nvPr>
        </p:nvGraphicFramePr>
        <p:xfrm>
          <a:off x="381000" y="1625600"/>
          <a:ext cx="7924800" cy="4927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Picture 1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1424819"/>
            <a:ext cx="1736146" cy="1623181"/>
          </a:xfrm>
          <a:prstGeom prst="rect">
            <a:avLst/>
          </a:prstGeom>
          <a:noFill/>
          <a:ln>
            <a:solidFill>
              <a:srgbClr val="00FF00"/>
            </a:solidFill>
          </a:ln>
        </p:spPr>
      </p:pic>
    </p:spTree>
    <p:extLst>
      <p:ext uri="{BB962C8B-B14F-4D97-AF65-F5344CB8AC3E}">
        <p14:creationId xmlns:p14="http://schemas.microsoft.com/office/powerpoint/2010/main" val="2634756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42914"/>
            <a:ext cx="6792509" cy="3157686"/>
          </a:xfrm>
          <a:prstGeom prst="wedgeRoundRectCallout">
            <a:avLst>
              <a:gd name="adj1" fmla="val 46712"/>
              <a:gd name="adj2" fmla="val 7873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3400" y="1760309"/>
            <a:ext cx="6629398" cy="2800767"/>
          </a:xfrm>
          <a:prstGeom prst="rect">
            <a:avLst/>
          </a:prstGeom>
        </p:spPr>
        <p:txBody>
          <a:bodyPr wrap="square">
            <a:spAutoFit/>
          </a:bodyPr>
          <a:lstStyle/>
          <a:p>
            <a:pPr algn="just"/>
            <a:r>
              <a:rPr lang="en-US" sz="2200" b="1" dirty="0" smtClean="0">
                <a:solidFill>
                  <a:srgbClr val="FF0000"/>
                </a:solidFill>
                <a:latin typeface="Cambria" panose="02040503050406030204" pitchFamily="18" charset="0"/>
                <a:ea typeface="Cambria" panose="02040503050406030204" pitchFamily="18" charset="0"/>
              </a:rPr>
              <a:t> </a:t>
            </a:r>
            <a:r>
              <a:rPr lang="en-US" sz="2200" b="1" dirty="0">
                <a:solidFill>
                  <a:srgbClr val="FF0000"/>
                </a:solidFill>
                <a:latin typeface="Cambria" panose="02040503050406030204" pitchFamily="18" charset="0"/>
                <a:ea typeface="Cambria" panose="02040503050406030204" pitchFamily="18" charset="0"/>
              </a:rPr>
              <a:t>c</a:t>
            </a:r>
            <a:r>
              <a:rPr lang="vi-VN" sz="2200" b="1" dirty="0" smtClean="0">
                <a:solidFill>
                  <a:srgbClr val="FF0000"/>
                </a:solidFill>
                <a:latin typeface="Cambria" panose="02040503050406030204" pitchFamily="18" charset="0"/>
                <a:ea typeface="Cambria" panose="02040503050406030204" pitchFamily="18" charset="0"/>
              </a:rPr>
              <a:t>. </a:t>
            </a:r>
            <a:r>
              <a:rPr lang="en-US" sz="2200" b="1" dirty="0" err="1" smtClean="0">
                <a:solidFill>
                  <a:srgbClr val="FF0000"/>
                </a:solidFill>
                <a:latin typeface="Cambria" panose="02040503050406030204" pitchFamily="18" charset="0"/>
                <a:ea typeface="Cambria" panose="02040503050406030204" pitchFamily="18" charset="0"/>
              </a:rPr>
              <a:t>Đới</a:t>
            </a:r>
            <a:r>
              <a:rPr lang="en-US" sz="2200" b="1" dirty="0" smtClean="0">
                <a:solidFill>
                  <a:srgbClr val="FF0000"/>
                </a:solidFill>
                <a:latin typeface="Cambria" panose="02040503050406030204" pitchFamily="18" charset="0"/>
                <a:ea typeface="Cambria" panose="02040503050406030204" pitchFamily="18" charset="0"/>
              </a:rPr>
              <a:t> </a:t>
            </a:r>
            <a:r>
              <a:rPr lang="en-US" sz="2200" b="1" dirty="0" err="1" smtClean="0">
                <a:solidFill>
                  <a:srgbClr val="FF0000"/>
                </a:solidFill>
                <a:latin typeface="Cambria" panose="02040503050406030204" pitchFamily="18" charset="0"/>
                <a:ea typeface="Cambria" panose="02040503050406030204" pitchFamily="18" charset="0"/>
              </a:rPr>
              <a:t>lạnh</a:t>
            </a:r>
            <a:r>
              <a:rPr lang="en-US" sz="2200" b="1" dirty="0" smtClean="0">
                <a:solidFill>
                  <a:srgbClr val="FF0000"/>
                </a:solidFill>
                <a:latin typeface="Cambria" panose="02040503050406030204" pitchFamily="18" charset="0"/>
                <a:ea typeface="Cambria" panose="02040503050406030204" pitchFamily="18" charset="0"/>
              </a:rPr>
              <a:t> (</a:t>
            </a:r>
            <a:r>
              <a:rPr lang="en-US" sz="2200" b="1" dirty="0" err="1" smtClean="0">
                <a:solidFill>
                  <a:srgbClr val="FF0000"/>
                </a:solidFill>
                <a:latin typeface="Cambria" panose="02040503050406030204" pitchFamily="18" charset="0"/>
                <a:ea typeface="Cambria" panose="02040503050406030204" pitchFamily="18" charset="0"/>
              </a:rPr>
              <a:t>Hàn</a:t>
            </a:r>
            <a:r>
              <a:rPr lang="vi-VN" sz="2200" b="1" dirty="0" smtClean="0">
                <a:solidFill>
                  <a:srgbClr val="FF0000"/>
                </a:solidFill>
                <a:latin typeface="Cambria" panose="02040503050406030204" pitchFamily="18" charset="0"/>
                <a:ea typeface="Cambria" panose="02040503050406030204" pitchFamily="18" charset="0"/>
              </a:rPr>
              <a:t> đới</a:t>
            </a:r>
            <a:r>
              <a:rPr lang="en-US" sz="2200" b="1" dirty="0" smtClean="0">
                <a:solidFill>
                  <a:srgbClr val="FF0000"/>
                </a:solidFill>
                <a:latin typeface="Cambria" panose="02040503050406030204" pitchFamily="18" charset="0"/>
                <a:ea typeface="Cambria" panose="02040503050406030204" pitchFamily="18" charset="0"/>
              </a:rPr>
              <a:t>)</a:t>
            </a:r>
            <a:endParaRPr lang="vi-VN" sz="2200" b="1" dirty="0">
              <a:solidFill>
                <a:srgbClr val="FF0000"/>
              </a:solidFill>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a:t>
            </a:r>
            <a:r>
              <a:rPr lang="en-US" sz="2200" b="1" dirty="0" err="1" smtClean="0">
                <a:latin typeface="Cambria" panose="02040503050406030204" pitchFamily="18" charset="0"/>
                <a:ea typeface="Cambria" panose="02040503050406030204" pitchFamily="18" charset="0"/>
              </a:rPr>
              <a:t>Phạm</a:t>
            </a:r>
            <a:r>
              <a:rPr lang="en-US" sz="2200" b="1" dirty="0" smtClean="0">
                <a:latin typeface="Cambria" panose="02040503050406030204" pitchFamily="18" charset="0"/>
                <a:ea typeface="Cambria" panose="02040503050406030204" pitchFamily="18" charset="0"/>
              </a:rPr>
              <a:t> vi</a:t>
            </a: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từ vòng cực Bắc đến cực Bắc và từ vòng cực Nam đến cực Nam.</a:t>
            </a:r>
          </a:p>
          <a:p>
            <a:pPr algn="just"/>
            <a:r>
              <a:rPr lang="en-US" sz="2200" dirty="0" smtClean="0">
                <a:latin typeface="Cambria" panose="02040503050406030204" pitchFamily="18" charset="0"/>
                <a:ea typeface="Cambria" panose="02040503050406030204" pitchFamily="18" charset="0"/>
              </a:rPr>
              <a:t>- </a:t>
            </a:r>
            <a:r>
              <a:rPr lang="vi-VN" sz="2200" b="1" dirty="0" smtClean="0">
                <a:latin typeface="Cambria" panose="02040503050406030204" pitchFamily="18" charset="0"/>
                <a:ea typeface="Cambria" panose="02040503050406030204" pitchFamily="18" charset="0"/>
              </a:rPr>
              <a:t>Đặc </a:t>
            </a:r>
            <a:r>
              <a:rPr lang="vi-VN" sz="2200" b="1" dirty="0">
                <a:latin typeface="Cambria" panose="02040503050406030204" pitchFamily="18" charset="0"/>
                <a:ea typeface="Cambria" panose="02040503050406030204" pitchFamily="18" charset="0"/>
              </a:rPr>
              <a:t>điểm</a:t>
            </a:r>
            <a:r>
              <a:rPr lang="vi-VN" sz="2200" dirty="0" smtClean="0">
                <a:latin typeface="Cambria" panose="02040503050406030204" pitchFamily="18" charset="0"/>
                <a:ea typeface="Cambria" panose="02040503050406030204" pitchFamily="18" charset="0"/>
              </a:rPr>
              <a:t>:</a:t>
            </a:r>
            <a:endParaRPr lang="en-US" sz="2200" dirty="0" smtClean="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 Gió </a:t>
            </a:r>
            <a:r>
              <a:rPr lang="en-US" sz="2200" dirty="0" err="1" smtClean="0">
                <a:latin typeface="Cambria" panose="02040503050406030204" pitchFamily="18" charset="0"/>
                <a:ea typeface="Cambria" panose="02040503050406030204" pitchFamily="18" charset="0"/>
              </a:rPr>
              <a:t>thổi</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thường </a:t>
            </a:r>
            <a:r>
              <a:rPr lang="vi-VN" sz="2200" dirty="0">
                <a:latin typeface="Cambria" panose="02040503050406030204" pitchFamily="18" charset="0"/>
                <a:ea typeface="Cambria" panose="02040503050406030204" pitchFamily="18" charset="0"/>
              </a:rPr>
              <a:t>xuyên </a:t>
            </a:r>
            <a:r>
              <a:rPr lang="vi-VN" sz="2200" dirty="0" smtClean="0">
                <a:latin typeface="Cambria" panose="02040503050406030204" pitchFamily="18" charset="0"/>
                <a:ea typeface="Cambria" panose="02040503050406030204" pitchFamily="18" charset="0"/>
              </a:rPr>
              <a:t>là </a:t>
            </a:r>
            <a:r>
              <a:rPr lang="vi-VN" sz="2200" dirty="0">
                <a:latin typeface="Cambria" panose="02040503050406030204" pitchFamily="18" charset="0"/>
                <a:ea typeface="Cambria" panose="02040503050406030204" pitchFamily="18" charset="0"/>
              </a:rPr>
              <a:t>gió Đông cực</a:t>
            </a:r>
            <a:r>
              <a:rPr lang="vi-VN"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Có băng tuyết hầu như quanh năm, nhiệt độ trung bình tất cả các tháng dưới 10</a:t>
            </a:r>
            <a:r>
              <a:rPr lang="vi-VN" sz="2200" baseline="30000" dirty="0">
                <a:latin typeface="Cambria" panose="02040503050406030204" pitchFamily="18" charset="0"/>
                <a:ea typeface="Cambria" panose="02040503050406030204" pitchFamily="18" charset="0"/>
              </a:rPr>
              <a:t>0</a:t>
            </a:r>
            <a:r>
              <a:rPr lang="vi-VN" sz="2200" dirty="0">
                <a:latin typeface="Cambria" panose="02040503050406030204" pitchFamily="18" charset="0"/>
                <a:ea typeface="Cambria" panose="02040503050406030204" pitchFamily="18" charset="0"/>
              </a:rPr>
              <a:t>C.</a:t>
            </a:r>
          </a:p>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Lượng mưa trung bình năm thường dưới 500 mm. </a:t>
            </a: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Các</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đới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trên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Trái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Đất</a:t>
            </a:r>
            <a:endParaRPr lang="en-US" sz="2400" b="1" dirty="0">
              <a:solidFill>
                <a:srgbClr val="0D30DD"/>
              </a:solidFill>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Tree>
    <p:extLst>
      <p:ext uri="{BB962C8B-B14F-4D97-AF65-F5344CB8AC3E}">
        <p14:creationId xmlns:p14="http://schemas.microsoft.com/office/powerpoint/2010/main" val="526943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4" dur="500"/>
                                        <p:tgtEl>
                                          <p:spTgt spid="3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49" dur="500"/>
                                        <p:tgtEl>
                                          <p:spTgt spid="32">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5" end="5"/>
                                            </p:txEl>
                                          </p:spTgt>
                                        </p:tgtEl>
                                        <p:attrNameLst>
                                          <p:attrName>style.visibility</p:attrName>
                                        </p:attrNameLst>
                                      </p:cBhvr>
                                      <p:to>
                                        <p:strVal val="visible"/>
                                      </p:to>
                                    </p:set>
                                    <p:animEffect transition="in" filter="randombar(horizontal)">
                                      <p:cBhvr>
                                        <p:cTn id="54" dur="500"/>
                                        <p:tgtEl>
                                          <p:spTgt spid="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92909" y="1447800"/>
            <a:ext cx="3193291" cy="1708160"/>
          </a:xfrm>
          <a:prstGeom prst="rect">
            <a:avLst/>
          </a:prstGeom>
        </p:spPr>
        <p:txBody>
          <a:bodyPr wrap="square">
            <a:spAutoFit/>
          </a:bodyPr>
          <a:lstStyle/>
          <a:p>
            <a:pPr algn="ctr"/>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b</a:t>
            </a:r>
            <a:r>
              <a:rPr lang="vi-VN" sz="2100" i="1" dirty="0" smtClean="0">
                <a:solidFill>
                  <a:srgbClr val="FF0000"/>
                </a:solidFill>
                <a:latin typeface="Cambria" panose="02040503050406030204" pitchFamily="18" charset="0"/>
                <a:ea typeface="Cambria" panose="02040503050406030204" pitchFamily="18" charset="0"/>
              </a:rPr>
              <a:t>iến </a:t>
            </a:r>
            <a:r>
              <a:rPr lang="vi-VN" sz="2100" i="1" dirty="0">
                <a:solidFill>
                  <a:srgbClr val="FF0000"/>
                </a:solidFill>
                <a:latin typeface="Cambria" panose="02040503050406030204" pitchFamily="18" charset="0"/>
                <a:ea typeface="Cambria" panose="02040503050406030204" pitchFamily="18" charset="0"/>
              </a:rPr>
              <a:t>đổi khí hậu là gì? Nêu </a:t>
            </a:r>
            <a:r>
              <a:rPr lang="en-US" sz="2100" i="1" dirty="0" err="1" smtClean="0">
                <a:solidFill>
                  <a:srgbClr val="FF0000"/>
                </a:solidFill>
                <a:latin typeface="Cambria" panose="02040503050406030204" pitchFamily="18" charset="0"/>
                <a:ea typeface="Cambria" panose="02040503050406030204" pitchFamily="18" charset="0"/>
              </a:rPr>
              <a:t>nguyên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nhân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gây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ra</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biến </a:t>
            </a:r>
            <a:r>
              <a:rPr lang="vi-VN" sz="2100" i="1" dirty="0">
                <a:solidFill>
                  <a:srgbClr val="FF0000"/>
                </a:solidFill>
                <a:latin typeface="Cambria" panose="02040503050406030204" pitchFamily="18" charset="0"/>
                <a:ea typeface="Cambria" panose="02040503050406030204" pitchFamily="18" charset="0"/>
              </a:rPr>
              <a:t>đổi khí hậu. </a:t>
            </a:r>
          </a:p>
        </p:txBody>
      </p:sp>
      <p:sp>
        <p:nvSpPr>
          <p:cNvPr id="17" name="Rectangle 16"/>
          <p:cNvSpPr/>
          <p:nvPr/>
        </p:nvSpPr>
        <p:spPr>
          <a:xfrm>
            <a:off x="4343400" y="1337608"/>
            <a:ext cx="4495799" cy="1938992"/>
          </a:xfrm>
          <a:prstGeom prst="rect">
            <a:avLst/>
          </a:prstGeom>
        </p:spPr>
        <p:txBody>
          <a:bodyPr wrap="square">
            <a:spAutoFit/>
          </a:bodyPr>
          <a:lstStyle/>
          <a:p>
            <a:pPr algn="just"/>
            <a:r>
              <a:rPr lang="en-US" sz="2000" dirty="0" smtClean="0">
                <a:latin typeface="Cambria" panose="02040503050406030204" pitchFamily="18" charset="0"/>
                <a:ea typeface="Cambria" panose="02040503050406030204" pitchFamily="18" charset="0"/>
              </a:rPr>
              <a:t>- </a:t>
            </a:r>
            <a:r>
              <a:rPr lang="vi-VN" sz="2000" dirty="0" smtClean="0">
                <a:latin typeface="Cambria" panose="02040503050406030204" pitchFamily="18" charset="0"/>
                <a:ea typeface="Cambria" panose="02040503050406030204" pitchFamily="18" charset="0"/>
              </a:rPr>
              <a:t>Biến </a:t>
            </a:r>
            <a:r>
              <a:rPr lang="vi-VN" sz="2000" dirty="0">
                <a:latin typeface="Cambria" panose="02040503050406030204" pitchFamily="18" charset="0"/>
                <a:ea typeface="Cambria" panose="02040503050406030204" pitchFamily="18" charset="0"/>
              </a:rPr>
              <a:t>đổi khí hậu là sự thay đổi của khí hậu trong một khoảng thời gian dài</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dirty="0" smtClean="0">
                <a:latin typeface="Cambria" panose="02040503050406030204" pitchFamily="18" charset="0"/>
                <a:ea typeface="Cambria" panose="02040503050406030204" pitchFamily="18" charset="0"/>
              </a:rPr>
              <a:t>- </a:t>
            </a:r>
            <a:r>
              <a:rPr lang="en-US" sz="2000" dirty="0" smtClean="0">
                <a:latin typeface="Cambria" panose="02040503050406030204" pitchFamily="18" charset="0"/>
                <a:ea typeface="Cambria" panose="02040503050406030204" pitchFamily="18" charset="0"/>
              </a:rPr>
              <a:t>N</a:t>
            </a:r>
            <a:r>
              <a:rPr lang="vi-VN" sz="2000" dirty="0" smtClean="0">
                <a:latin typeface="Cambria" panose="02040503050406030204" pitchFamily="18" charset="0"/>
                <a:ea typeface="Cambria" panose="02040503050406030204" pitchFamily="18" charset="0"/>
              </a:rPr>
              <a:t>guyên </a:t>
            </a:r>
            <a:r>
              <a:rPr lang="vi-VN" sz="2000" dirty="0">
                <a:latin typeface="Cambria" panose="02040503050406030204" pitchFamily="18" charset="0"/>
                <a:ea typeface="Cambria" panose="02040503050406030204" pitchFamily="18" charset="0"/>
              </a:rPr>
              <a:t>nhân: việc phát triển công nghiệp lượng khí CO</a:t>
            </a:r>
            <a:r>
              <a:rPr lang="vi-VN" sz="2000" baseline="-25000" dirty="0">
                <a:latin typeface="Cambria" panose="02040503050406030204" pitchFamily="18" charset="0"/>
                <a:ea typeface="Cambria" panose="02040503050406030204" pitchFamily="18" charset="0"/>
              </a:rPr>
              <a:t>2</a:t>
            </a:r>
            <a:r>
              <a:rPr lang="vi-VN" sz="2000" dirty="0">
                <a:latin typeface="Cambria" panose="02040503050406030204" pitchFamily="18" charset="0"/>
                <a:ea typeface="Cambria" panose="02040503050406030204" pitchFamily="18" charset="0"/>
              </a:rPr>
              <a:t> thải vào bầu khí quyển quá nhiều cùng với việc đốt rừng, chặt phá rừng bừa bãi…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8400" y="3733800"/>
            <a:ext cx="4118822" cy="27432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8160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randombar(horizontal)">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5999" y="1601450"/>
            <a:ext cx="3356401" cy="1446550"/>
          </a:xfrm>
          <a:prstGeom prst="rect">
            <a:avLst/>
          </a:prstGeom>
        </p:spPr>
        <p:txBody>
          <a:bodyPr wrap="square">
            <a:spAutoFit/>
          </a:bodyPr>
          <a:lstStyle/>
          <a:p>
            <a:pPr algn="ct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2, 3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thông</a:t>
            </a:r>
            <a:r>
              <a:rPr lang="en-US" sz="2200" i="1" dirty="0" smtClean="0">
                <a:solidFill>
                  <a:srgbClr val="FF0000"/>
                </a:solidFill>
                <a:latin typeface="Cambria" panose="02040503050406030204" pitchFamily="18" charset="0"/>
                <a:ea typeface="Cambria" panose="02040503050406030204" pitchFamily="18" charset="0"/>
              </a:rPr>
              <a:t> tin </a:t>
            </a:r>
            <a:r>
              <a:rPr lang="en-US" sz="2200" i="1" dirty="0" err="1" smtClean="0">
                <a:solidFill>
                  <a:srgbClr val="FF0000"/>
                </a:solidFill>
                <a:latin typeface="Cambria" panose="02040503050406030204" pitchFamily="18" charset="0"/>
                <a:ea typeface="Cambria" panose="02040503050406030204" pitchFamily="18" charset="0"/>
              </a:rPr>
              <a:t>trong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bài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nêu</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một </a:t>
            </a:r>
            <a:r>
              <a:rPr lang="vi-VN" sz="2200" i="1" dirty="0">
                <a:solidFill>
                  <a:srgbClr val="FF0000"/>
                </a:solidFill>
                <a:latin typeface="Cambria" panose="02040503050406030204" pitchFamily="18" charset="0"/>
                <a:ea typeface="Cambria" panose="02040503050406030204" pitchFamily="18" charset="0"/>
              </a:rPr>
              <a:t>số biểu hiện của biến đổi khí hậu. </a:t>
            </a:r>
          </a:p>
        </p:txBody>
      </p:sp>
      <p:sp>
        <p:nvSpPr>
          <p:cNvPr id="17" name="Rectangle 16"/>
          <p:cNvSpPr/>
          <p:nvPr/>
        </p:nvSpPr>
        <p:spPr>
          <a:xfrm>
            <a:off x="4419600" y="1524000"/>
            <a:ext cx="4284662" cy="1508105"/>
          </a:xfrm>
          <a:prstGeom prst="rect">
            <a:avLst/>
          </a:prstGeom>
        </p:spPr>
        <p:txBody>
          <a:bodyPr wrap="square">
            <a:spAutoFit/>
          </a:bodyPr>
          <a:lstStyle/>
          <a:p>
            <a:pPr algn="just"/>
            <a:r>
              <a:rPr lang="vi-VN" sz="2300" dirty="0">
                <a:latin typeface="Cambria" panose="02040503050406030204" pitchFamily="18" charset="0"/>
                <a:ea typeface="Cambria" panose="02040503050406030204" pitchFamily="18" charset="0"/>
              </a:rPr>
              <a:t>Trái Đất nóng lên, mực nước biển dâng cao do băng tan, sự gia tăng thiên tai như bão, lốc, mưa lớn, nắng </a:t>
            </a:r>
            <a:r>
              <a:rPr lang="vi-VN" sz="2300" dirty="0" smtClean="0">
                <a:latin typeface="Cambria" panose="02040503050406030204" pitchFamily="18" charset="0"/>
                <a:ea typeface="Cambria" panose="02040503050406030204" pitchFamily="18" charset="0"/>
              </a:rPr>
              <a:t>nóng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hạn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hán</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24199" y="3504677"/>
            <a:ext cx="2726055" cy="3048523"/>
          </a:xfrm>
          <a:prstGeom prst="rect">
            <a:avLst/>
          </a:prstGeom>
          <a:noFill/>
          <a:ln>
            <a:solidFill>
              <a:srgbClr val="00FF00"/>
            </a:solidFill>
          </a:ln>
        </p:spPr>
      </p:pic>
    </p:spTree>
    <p:extLst>
      <p:ext uri="{BB962C8B-B14F-4D97-AF65-F5344CB8AC3E}">
        <p14:creationId xmlns:p14="http://schemas.microsoft.com/office/powerpoint/2010/main" val="1147189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pic>
        <p:nvPicPr>
          <p:cNvPr id="1032" name="Picture 8" descr="http://rs826.pbsrc.com/albums/zz186/willisnowell/Gifs/question_marks_bubbling_md_clr.gif~c20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769109" y="1601450"/>
            <a:ext cx="3193291" cy="1446550"/>
          </a:xfrm>
          <a:prstGeom prst="rect">
            <a:avLst/>
          </a:prstGeom>
        </p:spPr>
        <p:txBody>
          <a:bodyPr wrap="square">
            <a:spAutoFit/>
          </a:bodyPr>
          <a:lstStyle/>
          <a:p>
            <a:pPr algn="ctr"/>
            <a:r>
              <a:rPr lang="en-US" sz="2200" i="1" dirty="0" err="1" smtClean="0">
                <a:solidFill>
                  <a:srgbClr val="FF0000"/>
                </a:solidFill>
                <a:latin typeface="Cambria" panose="02040503050406030204" pitchFamily="18" charset="0"/>
                <a:ea typeface="Cambria" panose="02040503050406030204" pitchFamily="18" charset="0"/>
              </a:rPr>
              <a:t>Xem</a:t>
            </a:r>
            <a:r>
              <a:rPr lang="en-US" sz="2200" i="1" dirty="0" smtClean="0">
                <a:solidFill>
                  <a:srgbClr val="FF0000"/>
                </a:solidFill>
                <a:latin typeface="Cambria" panose="02040503050406030204" pitchFamily="18" charset="0"/>
                <a:ea typeface="Cambria" panose="02040503050406030204" pitchFamily="18" charset="0"/>
              </a:rPr>
              <a:t> video clip </a:t>
            </a:r>
            <a:r>
              <a:rPr lang="en-US" sz="2200" i="1" dirty="0" err="1" smtClean="0">
                <a:solidFill>
                  <a:srgbClr val="FF0000"/>
                </a:solidFill>
                <a:latin typeface="Cambria" panose="02040503050406030204" pitchFamily="18" charset="0"/>
                <a:ea typeface="Cambria" panose="02040503050406030204" pitchFamily="18" charset="0"/>
              </a:rPr>
              <a:t>sau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thông</a:t>
            </a:r>
            <a:r>
              <a:rPr lang="en-US" sz="2200" i="1" dirty="0" smtClean="0">
                <a:solidFill>
                  <a:srgbClr val="FF0000"/>
                </a:solidFill>
                <a:latin typeface="Cambria" panose="02040503050406030204" pitchFamily="18" charset="0"/>
                <a:ea typeface="Cambria" panose="02040503050406030204" pitchFamily="18" charset="0"/>
              </a:rPr>
              <a:t> tin </a:t>
            </a:r>
            <a:r>
              <a:rPr lang="en-US" sz="2200" i="1" dirty="0" err="1" smtClean="0">
                <a:solidFill>
                  <a:srgbClr val="FF0000"/>
                </a:solidFill>
                <a:latin typeface="Cambria" panose="02040503050406030204" pitchFamily="18" charset="0"/>
                <a:ea typeface="Cambria" panose="02040503050406030204" pitchFamily="18" charset="0"/>
              </a:rPr>
              <a:t>trong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bài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nêu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hậu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quả</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do </a:t>
            </a:r>
            <a:r>
              <a:rPr lang="en-US" sz="2200" i="1" dirty="0" err="1" smtClean="0">
                <a:solidFill>
                  <a:srgbClr val="FF0000"/>
                </a:solidFill>
                <a:latin typeface="Cambria" panose="02040503050406030204" pitchFamily="18" charset="0"/>
                <a:ea typeface="Cambria" panose="02040503050406030204" pitchFamily="18" charset="0"/>
              </a:rPr>
              <a:t>hiệu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ứng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kính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gây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ra</a:t>
            </a:r>
            <a:r>
              <a:rPr lang="en-US" sz="2200" i="1" dirty="0" err="1">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419600" y="1295400"/>
            <a:ext cx="4276640" cy="1938992"/>
          </a:xfrm>
          <a:prstGeom prst="rect">
            <a:avLst/>
          </a:prstGeom>
        </p:spPr>
        <p:txBody>
          <a:bodyPr wrap="square">
            <a:spAutoFit/>
          </a:bodyPr>
          <a:lstStyle/>
          <a:p>
            <a:pPr algn="just"/>
            <a:r>
              <a:rPr lang="en-US" sz="2400" dirty="0" err="1" smtClean="0">
                <a:latin typeface="Cambria" panose="02040503050406030204" pitchFamily="18" charset="0"/>
                <a:ea typeface="Cambria" panose="02040503050406030204" pitchFamily="18" charset="0"/>
              </a:rPr>
              <a:t>G</a:t>
            </a:r>
            <a:r>
              <a:rPr lang="en-US" sz="2400" dirty="0" err="1" smtClean="0">
                <a:latin typeface="Cambria" panose="02040503050406030204" pitchFamily="18" charset="0"/>
                <a:ea typeface="Cambria" panose="02040503050406030204" pitchFamily="18" charset="0"/>
              </a:rPr>
              <a:t>ấu</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Bắc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Cực</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tự</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cạo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lớp</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của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mình</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vì</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Trái</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Đất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nóng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lên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cho</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thấy</a:t>
            </a:r>
            <a:r>
              <a:rPr lang="en-US" sz="2400" dirty="0" smtClean="0">
                <a:latin typeface="Cambria" panose="02040503050406030204" pitchFamily="18" charset="0"/>
                <a:ea typeface="Cambria" panose="02040503050406030204" pitchFamily="18" charset="0"/>
              </a:rPr>
              <a:t> c</a:t>
            </a:r>
            <a:r>
              <a:rPr lang="vi-VN" sz="2400" dirty="0" smtClean="0">
                <a:latin typeface="Cambria" panose="02040503050406030204" pitchFamily="18" charset="0"/>
                <a:ea typeface="Cambria" panose="02040503050406030204" pitchFamily="18" charset="0"/>
              </a:rPr>
              <a:t>ác </a:t>
            </a:r>
            <a:r>
              <a:rPr lang="vi-VN" sz="2400" dirty="0">
                <a:latin typeface="Cambria" panose="02040503050406030204" pitchFamily="18" charset="0"/>
                <a:ea typeface="Cambria" panose="02040503050406030204" pitchFamily="18" charset="0"/>
              </a:rPr>
              <a:t>loài sinh vật bị suy </a:t>
            </a:r>
            <a:r>
              <a:rPr lang="vi-VN" sz="2400" dirty="0" smtClean="0">
                <a:latin typeface="Cambria" panose="02040503050406030204" pitchFamily="18" charset="0"/>
                <a:ea typeface="Cambria" panose="02040503050406030204" pitchFamily="18" charset="0"/>
              </a:rPr>
              <a:t>giảm</a:t>
            </a:r>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và hoạt động của con người có nguy cơ bị ảnh hưởng.</a:t>
            </a:r>
            <a:endParaRPr lang="vi-VN" sz="24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pic>
        <p:nvPicPr>
          <p:cNvPr id="2" name="Hậu quả của hiệu ứng nhà kín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367414" y="3618441"/>
            <a:ext cx="4402138" cy="2934759"/>
          </a:xfrm>
          <a:prstGeom prst="rect">
            <a:avLst/>
          </a:prstGeom>
          <a:ln>
            <a:solidFill>
              <a:srgbClr val="00FF00"/>
            </a:solidFill>
          </a:ln>
        </p:spPr>
      </p:pic>
    </p:spTree>
    <p:extLst>
      <p:ext uri="{BB962C8B-B14F-4D97-AF65-F5344CB8AC3E}">
        <p14:creationId xmlns:p14="http://schemas.microsoft.com/office/powerpoint/2010/main" val="1107513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2"/>
                </p:tgtEl>
              </p:cMediaNode>
            </p:video>
          </p:childTnLst>
        </p:cTn>
      </p:par>
    </p:tnLst>
    <p:bldLst>
      <p:bldP spid="24" grpId="0" animBg="1"/>
      <p:bldP spid="14" grpId="0" animBg="1"/>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133600"/>
            <a:ext cx="6792509" cy="2667000"/>
          </a:xfrm>
          <a:prstGeom prst="wedgeRoundRectCallout">
            <a:avLst>
              <a:gd name="adj1" fmla="val 46579"/>
              <a:gd name="adj2" fmla="val 8465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3400" y="2480608"/>
            <a:ext cx="6629398" cy="1938992"/>
          </a:xfrm>
          <a:prstGeom prst="rect">
            <a:avLst/>
          </a:prstGeom>
        </p:spPr>
        <p:txBody>
          <a:bodyPr wrap="square">
            <a:spAutoFit/>
          </a:bodyPr>
          <a:lstStyle/>
          <a:p>
            <a:pPr algn="just"/>
            <a:r>
              <a:rPr lang="vi-VN" sz="2400" dirty="0">
                <a:latin typeface="Cambria" panose="02040503050406030204" pitchFamily="18" charset="0"/>
                <a:ea typeface="Cambria" panose="02040503050406030204" pitchFamily="18" charset="0"/>
              </a:rPr>
              <a:t>- Biến đổi khí hậu là sự thay đổi của khí hậu trong một khoảng thời gian dài.</a:t>
            </a:r>
          </a:p>
          <a:p>
            <a:pPr algn="just"/>
            <a:r>
              <a:rPr lang="vi-VN" sz="2400" dirty="0">
                <a:latin typeface="Cambria" panose="02040503050406030204" pitchFamily="18" charset="0"/>
                <a:ea typeface="Cambria" panose="02040503050406030204" pitchFamily="18" charset="0"/>
              </a:rPr>
              <a:t>- Biểu hiện: Trái Đất nóng lên, mực nước biển dâng cao do băng tan, sự gia tăng thiên tai như bão, lốc, mưa lớn, nắng </a:t>
            </a:r>
            <a:r>
              <a:rPr lang="vi-VN" sz="2400" dirty="0" smtClean="0">
                <a:latin typeface="Cambria" panose="02040503050406030204" pitchFamily="18" charset="0"/>
                <a:ea typeface="Cambria" panose="02040503050406030204" pitchFamily="18" charset="0"/>
              </a:rPr>
              <a:t>nóng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hán</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Biến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đổi</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khí</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hậu</a:t>
            </a:r>
            <a:endParaRPr lang="en-US" sz="2400" b="1" dirty="0">
              <a:solidFill>
                <a:srgbClr val="0D30DD"/>
              </a:solidFill>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4" name="Text Box 9"/>
          <p:cNvSpPr txBox="1">
            <a:spLocks noChangeArrowheads="1"/>
          </p:cNvSpPr>
          <p:nvPr/>
        </p:nvSpPr>
        <p:spPr bwMode="auto">
          <a:xfrm>
            <a:off x="289263" y="1219200"/>
            <a:ext cx="45113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Biểu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hiện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của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biến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đổi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37509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586805"/>
            <a:ext cx="3193291" cy="1384995"/>
          </a:xfrm>
          <a:prstGeom prst="rect">
            <a:avLst/>
          </a:prstGeom>
        </p:spPr>
        <p:txBody>
          <a:bodyPr wrap="square">
            <a:spAutoFit/>
          </a:bodyPr>
          <a:lstStyle/>
          <a:p>
            <a:pPr algn="ctr"/>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thiên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a:solidFill>
                  <a:srgbClr val="FF0000"/>
                </a:solidFill>
                <a:latin typeface="Cambria" panose="02040503050406030204" pitchFamily="18" charset="0"/>
                <a:ea typeface="Cambria" panose="02040503050406030204" pitchFamily="18" charset="0"/>
              </a:rPr>
              <a:t>tai </a:t>
            </a:r>
            <a:r>
              <a:rPr lang="en-US" sz="2100" i="1" dirty="0" err="1">
                <a:solidFill>
                  <a:srgbClr val="FF0000"/>
                </a:solidFill>
                <a:latin typeface="Cambria" panose="02040503050406030204" pitchFamily="18" charset="0"/>
                <a:ea typeface="Cambria" panose="02040503050406030204" pitchFamily="18" charset="0"/>
              </a:rPr>
              <a:t>là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gì</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hậu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quả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thiên</a:t>
            </a:r>
            <a:r>
              <a:rPr lang="en-US" sz="2100" i="1" dirty="0">
                <a:solidFill>
                  <a:srgbClr val="FF0000"/>
                </a:solidFill>
                <a:latin typeface="Cambria" panose="02040503050406030204" pitchFamily="18" charset="0"/>
                <a:ea typeface="Cambria" panose="02040503050406030204" pitchFamily="18" charset="0"/>
              </a:rPr>
              <a:t> tai.</a:t>
            </a:r>
            <a:endParaRPr lang="vi-VN" sz="21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353741"/>
            <a:ext cx="4474760" cy="1846659"/>
          </a:xfrm>
          <a:prstGeom prst="rect">
            <a:avLst/>
          </a:prstGeom>
        </p:spPr>
        <p:txBody>
          <a:bodyPr wrap="square">
            <a:spAutoFit/>
          </a:bodyPr>
          <a:lstStyle/>
          <a:p>
            <a:pPr algn="just"/>
            <a:r>
              <a:rPr lang="vi-VN" sz="1900" dirty="0">
                <a:latin typeface="Cambria" panose="02040503050406030204" pitchFamily="18" charset="0"/>
                <a:ea typeface="Cambria" panose="02040503050406030204" pitchFamily="18" charset="0"/>
              </a:rPr>
              <a:t>- Thiên tai là những thảm họa bất ngờ do thiên nhiên gây ra cho con người như: bão, lốc xoáy, lũ lụt, hạn hán, mưa đá…</a:t>
            </a:r>
          </a:p>
          <a:p>
            <a:pPr algn="just"/>
            <a:r>
              <a:rPr lang="vi-VN" sz="1900" dirty="0">
                <a:latin typeface="Cambria" panose="02040503050406030204" pitchFamily="18" charset="0"/>
                <a:ea typeface="Cambria" panose="02040503050406030204" pitchFamily="18" charset="0"/>
              </a:rPr>
              <a:t>- Hậu quả: gây thiệt hại về người và tài sản, làm ảnh hưởng lớn đến hoạt động kinh tế xã hội.</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t>
            </a:r>
            <a:r>
              <a:rPr lang="vi-VN" sz="2400" b="1" dirty="0" smtClean="0">
                <a:solidFill>
                  <a:srgbClr val="0D30DD"/>
                </a:solidFill>
                <a:latin typeface="Cambria" pitchFamily="18" charset="0"/>
              </a:rPr>
              <a:t>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8007" y="3604940"/>
            <a:ext cx="4533163" cy="2833227"/>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2790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randombar(horizontal)">
                                      <p:cBhvr>
                                        <p:cTn id="23" dur="500"/>
                                        <p:tgtEl>
                                          <p:spTgt spid="409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2308324"/>
          </a:xfrm>
          <a:prstGeom prst="wedgeRoundRectCallout">
            <a:avLst>
              <a:gd name="adj1" fmla="val 24769"/>
              <a:gd name="adj2" fmla="val 8665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1586805"/>
            <a:ext cx="3193291" cy="1384995"/>
          </a:xfrm>
          <a:prstGeom prst="rect">
            <a:avLst/>
          </a:prstGeom>
        </p:spPr>
        <p:txBody>
          <a:bodyPr wrap="square">
            <a:spAutoFit/>
          </a:bodyPr>
          <a:lstStyle/>
          <a:p>
            <a:pPr algn="ctr"/>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nêu</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pháp</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phòng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tránh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thiên</a:t>
            </a:r>
            <a:r>
              <a:rPr lang="en-US" sz="2100" i="1" dirty="0">
                <a:solidFill>
                  <a:srgbClr val="FF0000"/>
                </a:solidFill>
                <a:latin typeface="Cambria" panose="02040503050406030204" pitchFamily="18" charset="0"/>
                <a:ea typeface="Cambria" panose="02040503050406030204" pitchFamily="18" charset="0"/>
              </a:rPr>
              <a:t> tai.</a:t>
            </a:r>
            <a:endParaRPr lang="vi-VN" sz="21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295400"/>
            <a:ext cx="4474760" cy="2308324"/>
          </a:xfrm>
          <a:prstGeom prst="rect">
            <a:avLst/>
          </a:prstGeom>
        </p:spPr>
        <p:txBody>
          <a:bodyPr wrap="square">
            <a:spAutoFit/>
          </a:bodyPr>
          <a:lstStyle/>
          <a:p>
            <a:pPr algn="just"/>
            <a:r>
              <a:rPr lang="en-US" dirty="0" smtClean="0">
                <a:latin typeface="Cambria" panose="02040503050406030204" pitchFamily="18" charset="0"/>
                <a:ea typeface="Cambria" panose="02040503050406030204" pitchFamily="18" charset="0"/>
              </a:rPr>
              <a:t>- </a:t>
            </a:r>
            <a:r>
              <a:rPr lang="vi-VN" dirty="0" smtClean="0">
                <a:latin typeface="Cambria" panose="02040503050406030204" pitchFamily="18" charset="0"/>
                <a:ea typeface="Cambria" panose="02040503050406030204" pitchFamily="18" charset="0"/>
              </a:rPr>
              <a:t>Trước </a:t>
            </a:r>
            <a:r>
              <a:rPr lang="vi-VN" dirty="0">
                <a:latin typeface="Cambria" panose="02040503050406030204" pitchFamily="18" charset="0"/>
                <a:ea typeface="Cambria" panose="02040503050406030204" pitchFamily="18" charset="0"/>
              </a:rPr>
              <a:t>khi xảy ra: dự báo thời tiết, dự trử lương thực, trồng và bảo vệ rừng, sơ tán dân, xây dựng hồ chứa.</a:t>
            </a:r>
          </a:p>
          <a:p>
            <a:pPr algn="just"/>
            <a:r>
              <a:rPr lang="en-US" dirty="0">
                <a:latin typeface="Cambria" panose="02040503050406030204" pitchFamily="18" charset="0"/>
                <a:ea typeface="Cambria" panose="02040503050406030204" pitchFamily="18" charset="0"/>
              </a:rPr>
              <a:t>-</a:t>
            </a:r>
            <a:r>
              <a:rPr lang="vi-VN" dirty="0" smtClean="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Trong khi xảy ra: ở nơi an toàn, hạn chế di chuyển, giữ gìn sức khỏe, dự trử nước, thực phẩm…</a:t>
            </a:r>
          </a:p>
          <a:p>
            <a:pPr algn="just"/>
            <a:r>
              <a:rPr lang="en-US" dirty="0">
                <a:latin typeface="Cambria" panose="02040503050406030204" pitchFamily="18" charset="0"/>
                <a:ea typeface="Cambria" panose="02040503050406030204" pitchFamily="18" charset="0"/>
              </a:rPr>
              <a:t>-</a:t>
            </a:r>
            <a:r>
              <a:rPr lang="vi-VN" dirty="0" smtClean="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Sau khi xảy ra: khắc phục sự cố, vệ sinh môi trường, giúp </a:t>
            </a:r>
            <a:r>
              <a:rPr lang="vi-VN" dirty="0" smtClean="0">
                <a:latin typeface="Cambria" panose="02040503050406030204" pitchFamily="18" charset="0"/>
                <a:ea typeface="Cambria" panose="02040503050406030204" pitchFamily="18" charset="0"/>
              </a:rPr>
              <a:t>đ</a:t>
            </a:r>
            <a:r>
              <a:rPr lang="en-US" dirty="0" smtClean="0">
                <a:latin typeface="Cambria" panose="02040503050406030204" pitchFamily="18" charset="0"/>
                <a:ea typeface="Cambria" panose="02040503050406030204" pitchFamily="18" charset="0"/>
              </a:rPr>
              <a:t>ỡ</a:t>
            </a:r>
            <a:r>
              <a:rPr lang="vi-VN" dirty="0" smtClean="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người khác…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t>
            </a:r>
            <a:r>
              <a:rPr lang="vi-VN" sz="2400" b="1" dirty="0" smtClean="0">
                <a:solidFill>
                  <a:srgbClr val="0D30DD"/>
                </a:solidFill>
                <a:latin typeface="Cambria" pitchFamily="18" charset="0"/>
              </a:rPr>
              <a:t>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114800"/>
            <a:ext cx="2499913" cy="2133259"/>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7101" y="4119407"/>
            <a:ext cx="2361487" cy="2128652"/>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5119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randombar(horizontal)">
                                      <p:cBhvr>
                                        <p:cTn id="23" dur="500"/>
                                        <p:tgtEl>
                                          <p:spTgt spid="5122"/>
                                        </p:tgtEl>
                                      </p:cBhvr>
                                    </p:animEffect>
                                  </p:childTnLst>
                                </p:cTn>
                              </p:par>
                              <p:par>
                                <p:cTn id="24" presetID="14" presetClass="entr" presetSubtype="10" fill="hold" nodeType="withEffect">
                                  <p:stCondLst>
                                    <p:cond delay="0"/>
                                  </p:stCondLst>
                                  <p:childTnLst>
                                    <p:set>
                                      <p:cBhvr>
                                        <p:cTn id="25" dur="1" fill="hold">
                                          <p:stCondLst>
                                            <p:cond delay="0"/>
                                          </p:stCondLst>
                                        </p:cTn>
                                        <p:tgtEl>
                                          <p:spTgt spid="5123"/>
                                        </p:tgtEl>
                                        <p:attrNameLst>
                                          <p:attrName>style.visibility</p:attrName>
                                        </p:attrNameLst>
                                      </p:cBhvr>
                                      <p:to>
                                        <p:strVal val="visible"/>
                                      </p:to>
                                    </p:set>
                                    <p:animEffect transition="in" filter="randombar(horizontal)">
                                      <p:cBhvr>
                                        <p:cTn id="26" dur="500"/>
                                        <p:tgtEl>
                                          <p:spTgt spid="51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par>
                                <p:cTn id="32" presetID="10" presetClass="entr" presetSubtype="0" fill="hold" nodeType="withEffect">
                                  <p:stCondLst>
                                    <p:cond delay="0"/>
                                  </p:stCondLst>
                                  <p:childTnLst>
                                    <p:set>
                                      <p:cBhvr>
                                        <p:cTn id="33" dur="1" fill="hold">
                                          <p:stCondLst>
                                            <p:cond delay="0"/>
                                          </p:stCondLst>
                                        </p:cTn>
                                        <p:tgtEl>
                                          <p:spTgt spid="1034"/>
                                        </p:tgtEl>
                                        <p:attrNameLst>
                                          <p:attrName>style.visibility</p:attrName>
                                        </p:attrNameLst>
                                      </p:cBhvr>
                                      <p:to>
                                        <p:strVal val="visible"/>
                                      </p:to>
                                    </p:set>
                                    <p:animEffect transition="in" filter="fade">
                                      <p:cBhvr>
                                        <p:cTn id="34" dur="500"/>
                                        <p:tgtEl>
                                          <p:spTgt spid="1034"/>
                                        </p:tgtEl>
                                      </p:cBhvr>
                                    </p:animEffec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36"/>
                                        </p:tgtEl>
                                        <p:attrNameLst>
                                          <p:attrName>r</p:attrName>
                                        </p:attrNameLst>
                                      </p:cBhvr>
                                    </p:animRot>
                                    <p:animRot by="-240000">
                                      <p:cBhvr>
                                        <p:cTn id="37" dur="200" fill="hold">
                                          <p:stCondLst>
                                            <p:cond delay="200"/>
                                          </p:stCondLst>
                                        </p:cTn>
                                        <p:tgtEl>
                                          <p:spTgt spid="1036"/>
                                        </p:tgtEl>
                                        <p:attrNameLst>
                                          <p:attrName>r</p:attrName>
                                        </p:attrNameLst>
                                      </p:cBhvr>
                                    </p:animRot>
                                    <p:animRot by="240000">
                                      <p:cBhvr>
                                        <p:cTn id="38" dur="200" fill="hold">
                                          <p:stCondLst>
                                            <p:cond delay="400"/>
                                          </p:stCondLst>
                                        </p:cTn>
                                        <p:tgtEl>
                                          <p:spTgt spid="1036"/>
                                        </p:tgtEl>
                                        <p:attrNameLst>
                                          <p:attrName>r</p:attrName>
                                        </p:attrNameLst>
                                      </p:cBhvr>
                                    </p:animRot>
                                    <p:animRot by="-240000">
                                      <p:cBhvr>
                                        <p:cTn id="39" dur="200" fill="hold">
                                          <p:stCondLst>
                                            <p:cond delay="600"/>
                                          </p:stCondLst>
                                        </p:cTn>
                                        <p:tgtEl>
                                          <p:spTgt spid="1036"/>
                                        </p:tgtEl>
                                        <p:attrNameLst>
                                          <p:attrName>r</p:attrName>
                                        </p:attrNameLst>
                                      </p:cBhvr>
                                    </p:animRot>
                                    <p:animRot by="120000">
                                      <p:cBhvr>
                                        <p:cTn id="40" dur="200" fill="hold">
                                          <p:stCondLst>
                                            <p:cond delay="800"/>
                                          </p:stCondLst>
                                        </p:cTn>
                                        <p:tgtEl>
                                          <p:spTgt spid="1036"/>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randombar(horizontal)">
                                      <p:cBhvr>
                                        <p:cTn id="45" dur="500"/>
                                        <p:tgtEl>
                                          <p:spTgt spid="2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3" dur="500"/>
                                        <p:tgtEl>
                                          <p:spTgt spid="17">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8" dur="500"/>
                                        <p:tgtEl>
                                          <p:spTgt spid="17">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63"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2308324"/>
          </a:xfrm>
          <a:prstGeom prst="wedgeRoundRectCallout">
            <a:avLst>
              <a:gd name="adj1" fmla="val 24769"/>
              <a:gd name="adj2" fmla="val 8665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0"/>
            <a:ext cx="3875966" cy="22859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92909" y="1600200"/>
            <a:ext cx="3193291" cy="1384995"/>
          </a:xfrm>
          <a:prstGeom prst="rect">
            <a:avLst/>
          </a:prstGeom>
        </p:spPr>
        <p:txBody>
          <a:bodyPr wrap="square">
            <a:spAutoFit/>
          </a:bodyPr>
          <a:lstStyle/>
          <a:p>
            <a:pPr algn="ctr"/>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a:solidFill>
                  <a:srgbClr val="FF0000"/>
                </a:solidFill>
                <a:latin typeface="Cambria" panose="02040503050406030204" pitchFamily="18" charset="0"/>
                <a:ea typeface="Cambria" panose="02040503050406030204" pitchFamily="18" charset="0"/>
              </a:rPr>
              <a:t>4</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a:solidFill>
                  <a:srgbClr val="FF0000"/>
                </a:solidFill>
                <a:latin typeface="Cambria" panose="02040503050406030204" pitchFamily="18" charset="0"/>
                <a:ea typeface="Cambria" panose="02040503050406030204" pitchFamily="18" charset="0"/>
              </a:rPr>
              <a:t> </a:t>
            </a:r>
            <a:r>
              <a:rPr lang="en-US" sz="2100" i="1" dirty="0" smtClean="0">
                <a:solidFill>
                  <a:srgbClr val="FF0000"/>
                </a:solidFill>
                <a:latin typeface="Cambria" panose="02040503050406030204" pitchFamily="18" charset="0"/>
                <a:ea typeface="Cambria" panose="02040503050406030204" pitchFamily="18" charset="0"/>
              </a:rPr>
              <a:t>g</a:t>
            </a:r>
            <a:r>
              <a:rPr lang="vi-VN" sz="2100" i="1" dirty="0" smtClean="0">
                <a:solidFill>
                  <a:srgbClr val="FF0000"/>
                </a:solidFill>
                <a:latin typeface="Cambria" panose="02040503050406030204" pitchFamily="18" charset="0"/>
                <a:ea typeface="Cambria" panose="02040503050406030204" pitchFamily="18" charset="0"/>
              </a:rPr>
              <a:t>iải </a:t>
            </a:r>
            <a:r>
              <a:rPr lang="vi-VN" sz="2100" i="1" dirty="0">
                <a:solidFill>
                  <a:srgbClr val="FF0000"/>
                </a:solidFill>
                <a:latin typeface="Cambria" panose="02040503050406030204" pitchFamily="18" charset="0"/>
                <a:ea typeface="Cambria" panose="02040503050406030204" pitchFamily="18" charset="0"/>
              </a:rPr>
              <a:t>thích tại sao các hoạt động trong </a:t>
            </a:r>
            <a:r>
              <a:rPr lang="vi-VN" sz="2100" i="1" dirty="0" smtClean="0">
                <a:solidFill>
                  <a:srgbClr val="FF0000"/>
                </a:solidFill>
                <a:latin typeface="Cambria" panose="02040503050406030204" pitchFamily="18" charset="0"/>
                <a:ea typeface="Cambria" panose="02040503050406030204" pitchFamily="18" charset="0"/>
              </a:rPr>
              <a:t>hình </a:t>
            </a:r>
            <a:r>
              <a:rPr lang="vi-VN" sz="2100" i="1" dirty="0">
                <a:solidFill>
                  <a:srgbClr val="FF0000"/>
                </a:solidFill>
                <a:latin typeface="Cambria" panose="02040503050406030204" pitchFamily="18" charset="0"/>
                <a:ea typeface="Cambria" panose="02040503050406030204" pitchFamily="18" charset="0"/>
              </a:rPr>
              <a:t>giúp ta </a:t>
            </a:r>
            <a:r>
              <a:rPr lang="en-US" sz="2100" i="1" dirty="0" err="1" smtClean="0">
                <a:solidFill>
                  <a:srgbClr val="FF0000"/>
                </a:solidFill>
                <a:latin typeface="Cambria" panose="02040503050406030204" pitchFamily="18" charset="0"/>
                <a:ea typeface="Cambria" panose="02040503050406030204" pitchFamily="18" charset="0"/>
              </a:rPr>
              <a:t>giảm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nhẹ</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biến </a:t>
            </a:r>
            <a:r>
              <a:rPr lang="vi-VN" sz="2100" i="1" dirty="0">
                <a:solidFill>
                  <a:srgbClr val="FF0000"/>
                </a:solidFill>
                <a:latin typeface="Cambria" panose="02040503050406030204" pitchFamily="18" charset="0"/>
                <a:ea typeface="Cambria" panose="02040503050406030204" pitchFamily="18" charset="0"/>
              </a:rPr>
              <a:t>đổi khí hậu?</a:t>
            </a:r>
            <a:r>
              <a:rPr lang="en-US" sz="2100" i="1" dirty="0" smtClean="0">
                <a:solidFill>
                  <a:srgbClr val="FF0000"/>
                </a:solidFill>
                <a:latin typeface="Cambria" panose="02040503050406030204" pitchFamily="18" charset="0"/>
                <a:ea typeface="Cambria" panose="02040503050406030204" pitchFamily="18" charset="0"/>
              </a:rPr>
              <a:t> </a:t>
            </a:r>
            <a:endParaRPr lang="vi-VN" sz="2100" i="1"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364440" y="1371600"/>
            <a:ext cx="4474760" cy="2031325"/>
          </a:xfrm>
          <a:prstGeom prst="rect">
            <a:avLst/>
          </a:prstGeom>
        </p:spPr>
        <p:txBody>
          <a:bodyPr wrap="square">
            <a:spAutoFit/>
          </a:bodyPr>
          <a:lstStyle/>
          <a:p>
            <a:pPr algn="just"/>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Trồng</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nhiều</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cây</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xanh</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để</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hấp</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thụ</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khí</a:t>
            </a:r>
            <a:r>
              <a:rPr lang="en-US" sz="2100" dirty="0" smtClean="0">
                <a:latin typeface="Cambria" panose="02040503050406030204" pitchFamily="18" charset="0"/>
                <a:ea typeface="Cambria" panose="02040503050406030204" pitchFamily="18" charset="0"/>
              </a:rPr>
              <a:t> CO</a:t>
            </a:r>
            <a:r>
              <a:rPr lang="en-US" sz="2100" baseline="-25000" dirty="0" smtClean="0">
                <a:latin typeface="Cambria" panose="02040503050406030204" pitchFamily="18" charset="0"/>
                <a:ea typeface="Cambria" panose="02040503050406030204" pitchFamily="18" charset="0"/>
              </a:rPr>
              <a:t>2</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và</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thải</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ra</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khí</a:t>
            </a:r>
            <a:r>
              <a:rPr lang="en-US" sz="2100" dirty="0" smtClean="0">
                <a:latin typeface="Cambria" panose="02040503050406030204" pitchFamily="18" charset="0"/>
                <a:ea typeface="Cambria" panose="02040503050406030204" pitchFamily="18" charset="0"/>
              </a:rPr>
              <a:t> O</a:t>
            </a:r>
            <a:r>
              <a:rPr lang="en-US" sz="2100" baseline="-25000" dirty="0" smtClean="0">
                <a:latin typeface="Cambria" panose="02040503050406030204" pitchFamily="18" charset="0"/>
                <a:ea typeface="Cambria" panose="02040503050406030204" pitchFamily="18" charset="0"/>
              </a:rPr>
              <a:t>2</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giúp</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điều</a:t>
            </a:r>
            <a:r>
              <a:rPr lang="en-US" sz="2100" dirty="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hòa</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khí</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hậu</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hạn</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chế</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hiệu</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ứng</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nhà</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kính</a:t>
            </a:r>
            <a:r>
              <a:rPr lang="en-US" sz="2100" dirty="0" smtClean="0">
                <a:latin typeface="Cambria" panose="02040503050406030204" pitchFamily="18" charset="0"/>
                <a:ea typeface="Cambria" panose="02040503050406030204" pitchFamily="18" charset="0"/>
              </a:rPr>
              <a:t>.</a:t>
            </a:r>
          </a:p>
          <a:p>
            <a:pPr algn="just"/>
            <a:r>
              <a:rPr lang="en-US" sz="2100" dirty="0" smtClean="0">
                <a:latin typeface="Cambria" panose="02040503050406030204" pitchFamily="18" charset="0"/>
                <a:ea typeface="Cambria" panose="02040503050406030204" pitchFamily="18" charset="0"/>
              </a:rPr>
              <a:t>- S</a:t>
            </a:r>
            <a:r>
              <a:rPr lang="vi-VN" sz="2100" dirty="0" smtClean="0">
                <a:latin typeface="Cambria" panose="02040503050406030204" pitchFamily="18" charset="0"/>
                <a:ea typeface="Cambria" panose="02040503050406030204" pitchFamily="18" charset="0"/>
              </a:rPr>
              <a:t>ử </a:t>
            </a:r>
            <a:r>
              <a:rPr lang="vi-VN" sz="2100" dirty="0">
                <a:latin typeface="Cambria" panose="02040503050406030204" pitchFamily="18" charset="0"/>
                <a:ea typeface="Cambria" panose="02040503050406030204" pitchFamily="18" charset="0"/>
              </a:rPr>
              <a:t>dụng </a:t>
            </a:r>
            <a:r>
              <a:rPr lang="vi-VN" sz="2100" dirty="0" smtClean="0">
                <a:latin typeface="Cambria" panose="02040503050406030204" pitchFamily="18" charset="0"/>
                <a:ea typeface="Cambria" panose="02040503050406030204" pitchFamily="18" charset="0"/>
              </a:rPr>
              <a:t>phương </a:t>
            </a:r>
            <a:r>
              <a:rPr lang="vi-VN" sz="2100" dirty="0">
                <a:latin typeface="Cambria" panose="02040503050406030204" pitchFamily="18" charset="0"/>
                <a:ea typeface="Cambria" panose="02040503050406030204" pitchFamily="18" charset="0"/>
              </a:rPr>
              <a:t>tiện công cộng sẽ ít thải ra các khí độc hại vào bầu khí quyển giữ bầu không khí trong </a:t>
            </a:r>
            <a:r>
              <a:rPr lang="vi-VN" sz="2100" dirty="0" smtClean="0">
                <a:latin typeface="Cambria" panose="02040503050406030204" pitchFamily="18" charset="0"/>
                <a:ea typeface="Cambria" panose="02040503050406030204" pitchFamily="18" charset="0"/>
              </a:rPr>
              <a:t>lành</a:t>
            </a:r>
            <a:r>
              <a:rPr lang="en-US" sz="2100" dirty="0" smtClean="0">
                <a:latin typeface="Cambria" panose="02040503050406030204" pitchFamily="18" charset="0"/>
                <a:ea typeface="Cambria" panose="02040503050406030204" pitchFamily="18" charset="0"/>
              </a:rPr>
              <a:t>.</a:t>
            </a:r>
            <a:endParaRPr lang="vi-VN" sz="21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t>
            </a:r>
            <a:r>
              <a:rPr lang="vi-VN" sz="2400" b="1" dirty="0" smtClean="0">
                <a:solidFill>
                  <a:srgbClr val="0D30DD"/>
                </a:solidFill>
                <a:latin typeface="Cambria" pitchFamily="18" charset="0"/>
              </a:rPr>
              <a:t>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pic>
        <p:nvPicPr>
          <p:cNvPr id="26" name="Picture 25"/>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9554" y="4114800"/>
            <a:ext cx="4416046" cy="2240893"/>
          </a:xfrm>
          <a:prstGeom prst="rect">
            <a:avLst/>
          </a:prstGeom>
          <a:noFill/>
          <a:ln>
            <a:solidFill>
              <a:srgbClr val="00FF00"/>
            </a:solidFill>
          </a:ln>
        </p:spPr>
      </p:pic>
    </p:spTree>
    <p:extLst>
      <p:ext uri="{BB962C8B-B14F-4D97-AF65-F5344CB8AC3E}">
        <p14:creationId xmlns:p14="http://schemas.microsoft.com/office/powerpoint/2010/main" val="4149761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2743200" y="5922258"/>
            <a:ext cx="4876800" cy="630942"/>
          </a:xfrm>
          <a:prstGeom prst="rect">
            <a:avLst/>
          </a:prstGeom>
          <a:noFill/>
        </p:spPr>
        <p:txBody>
          <a:bodyPr wrap="square" rtlCol="0">
            <a:spAutoFit/>
          </a:bodyPr>
          <a:lstStyle/>
          <a:p>
            <a:r>
              <a:rPr lang="en-US" sz="3500" b="1" dirty="0" smtClean="0">
                <a:solidFill>
                  <a:srgbClr val="0D30DD"/>
                </a:solidFill>
                <a:latin typeface="Cambria" panose="02040503050406030204" pitchFamily="18" charset="0"/>
                <a:ea typeface="Cambria" panose="02040503050406030204" pitchFamily="18" charset="0"/>
              </a:rPr>
              <a:t>           BĂNG TAN</a:t>
            </a:r>
            <a:endParaRPr lang="en-US" sz="3500" b="1" dirty="0">
              <a:solidFill>
                <a:srgbClr val="0D30DD"/>
              </a:solidFill>
              <a:latin typeface="Cambria" panose="02040503050406030204" pitchFamily="18" charset="0"/>
              <a:ea typeface="Cambria" panose="020405030504060302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14162"/>
            <a:ext cx="7467599" cy="4524638"/>
          </a:xfrm>
          <a:prstGeom prst="rect">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76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276600"/>
          </a:xfrm>
          <a:prstGeom prst="wedgeRoundRectCallout">
            <a:avLst>
              <a:gd name="adj1" fmla="val 47374"/>
              <a:gd name="adj2" fmla="val 6326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533400" y="2133600"/>
            <a:ext cx="6629398" cy="3139321"/>
          </a:xfrm>
          <a:prstGeom prst="rect">
            <a:avLst/>
          </a:prstGeom>
        </p:spPr>
        <p:txBody>
          <a:bodyPr wrap="square">
            <a:spAutoFit/>
          </a:bodyPr>
          <a:lstStyle/>
          <a:p>
            <a:pPr algn="just"/>
            <a:r>
              <a:rPr lang="vi-VN" sz="2200" dirty="0">
                <a:latin typeface="Cambria" panose="02040503050406030204" pitchFamily="18" charset="0"/>
                <a:ea typeface="Cambria" panose="02040503050406030204" pitchFamily="18" charset="0"/>
              </a:rPr>
              <a:t>- Trước khi xảy ra: gia cố nhà cửa, bảo quản đồ đạc, sơ tán dân…</a:t>
            </a:r>
          </a:p>
          <a:p>
            <a:pPr algn="just"/>
            <a:r>
              <a:rPr lang="vi-VN" sz="2200" dirty="0">
                <a:latin typeface="Cambria" panose="02040503050406030204" pitchFamily="18" charset="0"/>
                <a:ea typeface="Cambria" panose="02040503050406030204" pitchFamily="18" charset="0"/>
              </a:rPr>
              <a:t>- Khi xảy ra: theo dõi ứng phó kịp thời, đảm bảo an toàn cá nhân.</a:t>
            </a:r>
          </a:p>
          <a:p>
            <a:pPr algn="just"/>
            <a:r>
              <a:rPr lang="vi-VN" sz="2200" dirty="0">
                <a:latin typeface="Cambria" panose="02040503050406030204" pitchFamily="18" charset="0"/>
                <a:ea typeface="Cambria" panose="02040503050406030204" pitchFamily="18" charset="0"/>
              </a:rPr>
              <a:t>- Sau khi xảy ra: dọn dẹp vệ sinh, phòng chống dịch bệnh.</a:t>
            </a:r>
          </a:p>
          <a:p>
            <a:pPr algn="just"/>
            <a:r>
              <a:rPr lang="vi-VN" sz="2200" dirty="0">
                <a:latin typeface="Cambria" panose="02040503050406030204" pitchFamily="18" charset="0"/>
                <a:ea typeface="Cambria" panose="02040503050406030204" pitchFamily="18" charset="0"/>
              </a:rPr>
              <a:t>- Sử dụng tiết kiệm hiệu quả năng lượng, sử dụng phương tiện giao thông công cộng, hạn chế túi ni </a:t>
            </a:r>
            <a:r>
              <a:rPr lang="vi-VN" sz="2200" dirty="0" smtClean="0">
                <a:latin typeface="Cambria" panose="02040503050406030204" pitchFamily="18" charset="0"/>
                <a:ea typeface="Cambria" panose="02040503050406030204" pitchFamily="18" charset="0"/>
              </a:rPr>
              <a:t>l</a:t>
            </a:r>
            <a:r>
              <a:rPr lang="en-US" sz="2200" dirty="0">
                <a:latin typeface="Cambria" panose="02040503050406030204" pitchFamily="18" charset="0"/>
                <a:ea typeface="Cambria" panose="02040503050406030204" pitchFamily="18" charset="0"/>
              </a:rPr>
              <a:t>ô</a:t>
            </a:r>
            <a:r>
              <a:rPr lang="vi-VN" sz="2200" dirty="0" smtClean="0">
                <a:latin typeface="Cambria" panose="02040503050406030204" pitchFamily="18" charset="0"/>
                <a:ea typeface="Cambria" panose="02040503050406030204" pitchFamily="18" charset="0"/>
              </a:rPr>
              <a:t>ng</a:t>
            </a:r>
            <a:r>
              <a:rPr lang="vi-VN" sz="2200" dirty="0">
                <a:latin typeface="Cambria" panose="02040503050406030204" pitchFamily="18" charset="0"/>
                <a:ea typeface="Cambria" panose="02040503050406030204" pitchFamily="18" charset="0"/>
              </a:rPr>
              <a:t>, trồng cây xanh, bảo vệ rừng…</a:t>
            </a: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B</a:t>
            </a:r>
            <a:r>
              <a:rPr lang="vi-VN" sz="2400" b="1" dirty="0" smtClean="0">
                <a:solidFill>
                  <a:srgbClr val="0D30DD"/>
                </a:solidFill>
                <a:latin typeface="Cambria" pitchFamily="18" charset="0"/>
              </a:rPr>
              <a:t>iến </a:t>
            </a:r>
            <a:r>
              <a:rPr lang="vi-VN" sz="2400" b="1" dirty="0">
                <a:solidFill>
                  <a:srgbClr val="0D30DD"/>
                </a:solidFill>
                <a:latin typeface="Cambria" pitchFamily="18" charset="0"/>
              </a:rPr>
              <a:t>đổi khí hậu </a:t>
            </a:r>
            <a:endParaRPr lang="en-US" sz="2400" b="1" dirty="0">
              <a:solidFill>
                <a:srgbClr val="0D30DD"/>
              </a:solidFill>
              <a:latin typeface="Cambria" pitchFamily="18" charset="0"/>
            </a:endParaRPr>
          </a:p>
        </p:txBody>
      </p:sp>
      <p:sp>
        <p:nvSpPr>
          <p:cNvPr id="2" name="Rectangle 1"/>
          <p:cNvSpPr/>
          <p:nvPr/>
        </p:nvSpPr>
        <p:spPr>
          <a:xfrm>
            <a:off x="229571" y="228600"/>
            <a:ext cx="1217257"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17</a:t>
            </a:r>
            <a:endPar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4" name="Text Box 9"/>
          <p:cNvSpPr txBox="1">
            <a:spLocks noChangeArrowheads="1"/>
          </p:cNvSpPr>
          <p:nvPr/>
        </p:nvSpPr>
        <p:spPr bwMode="auto">
          <a:xfrm>
            <a:off x="289263" y="1219200"/>
            <a:ext cx="8574616"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Phòng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tránh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thiên</a:t>
            </a:r>
            <a:r>
              <a:rPr lang="en-US" sz="2400" b="1" dirty="0" smtClean="0">
                <a:solidFill>
                  <a:srgbClr val="CC0000"/>
                </a:solidFill>
                <a:latin typeface="Times New Roman" pitchFamily="18" charset="0"/>
                <a:cs typeface="Times New Roman" pitchFamily="18" charset="0"/>
              </a:rPr>
              <a:t> tai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ứng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với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biến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đổi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00697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17</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6490" y="1174790"/>
            <a:ext cx="6259110" cy="3016210"/>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Trong tháng 10 - 11/2020, 7 cơn bão liên tiếp đổ bộ vào khu vực miền Trung gây ra mưa lớn chưa từng có </a:t>
            </a:r>
            <a:r>
              <a:rPr lang="en-US" sz="1900" dirty="0" err="1" smtClean="0">
                <a:solidFill>
                  <a:srgbClr val="0000FF"/>
                </a:solidFill>
                <a:latin typeface="Cambria" panose="02040503050406030204" pitchFamily="18" charset="0"/>
                <a:ea typeface="Cambria" panose="02040503050406030204" pitchFamily="18" charset="0"/>
              </a:rPr>
              <a:t>làm</a:t>
            </a:r>
            <a:r>
              <a:rPr lang="en-US" sz="1900" dirty="0" smtClean="0">
                <a:solidFill>
                  <a:srgbClr val="0000FF"/>
                </a:solidFill>
                <a:latin typeface="Cambria" panose="02040503050406030204" pitchFamily="18" charset="0"/>
                <a:ea typeface="Cambria" panose="02040503050406030204" pitchFamily="18" charset="0"/>
              </a:rPr>
              <a:t> </a:t>
            </a:r>
            <a:r>
              <a:rPr lang="vi-VN" sz="1900" dirty="0" smtClean="0">
                <a:solidFill>
                  <a:srgbClr val="0000FF"/>
                </a:solidFill>
                <a:latin typeface="Cambria" panose="02040503050406030204" pitchFamily="18" charset="0"/>
                <a:ea typeface="Cambria" panose="02040503050406030204" pitchFamily="18" charset="0"/>
              </a:rPr>
              <a:t>ngập </a:t>
            </a:r>
            <a:r>
              <a:rPr lang="vi-VN" sz="1900" dirty="0">
                <a:solidFill>
                  <a:srgbClr val="0000FF"/>
                </a:solidFill>
                <a:latin typeface="Cambria" panose="02040503050406030204" pitchFamily="18" charset="0"/>
                <a:ea typeface="Cambria" panose="02040503050406030204" pitchFamily="18" charset="0"/>
              </a:rPr>
              <a:t>lụt trên diện rộng, làm 249 người chết, mất tích; khoảng 50.000 ha lúa, hoa màu bị thiệt hại</a:t>
            </a:r>
            <a:r>
              <a:rPr lang="vi-VN" sz="1900" dirty="0" smtClean="0">
                <a:solidFill>
                  <a:srgbClr val="0000FF"/>
                </a:solidFill>
                <a:latin typeface="Cambria" panose="02040503050406030204" pitchFamily="18" charset="0"/>
                <a:ea typeface="Cambria" panose="02040503050406030204" pitchFamily="18" charset="0"/>
              </a:rPr>
              <a:t>; nhiều </a:t>
            </a:r>
            <a:r>
              <a:rPr lang="vi-VN" sz="1900" dirty="0">
                <a:solidFill>
                  <a:srgbClr val="0000FF"/>
                </a:solidFill>
                <a:latin typeface="Cambria" panose="02040503050406030204" pitchFamily="18" charset="0"/>
                <a:ea typeface="Cambria" panose="02040503050406030204" pitchFamily="18" charset="0"/>
              </a:rPr>
              <a:t>cơ sở hạ tầng và công trình dân sinh bị hư hỏng. Đặc biệt, lũ dữ, sạt lở kinh hoàng tại Thủy điện Rào Trăng 3 (Thừa Thiên - Huế); Nam Trà My và Phước Sơn (Quảng Nam), Hướng Hóa (Quảng Trị) khiến nhiều người chết, mất tích, gây thiệt hại nặng nề cho các địa phương này.</a:t>
            </a:r>
          </a:p>
          <a:p>
            <a:pPr algn="just"/>
            <a:endParaRPr lang="en-US" sz="1900" dirty="0">
              <a:solidFill>
                <a:srgbClr val="0000FF"/>
              </a:solidFill>
              <a:latin typeface="Cambria" panose="02040503050406030204" pitchFamily="18" charset="0"/>
              <a:ea typeface="Cambria" panose="02040503050406030204" pitchFamily="18" charset="0"/>
            </a:endParaRPr>
          </a:p>
        </p:txBody>
      </p:sp>
      <p:pic>
        <p:nvPicPr>
          <p:cNvPr id="19" name="Picture 4" descr="https://images.hcmcpv.org.vn/res/news/2020/11/01-11-2020-lu-chong-lu-bao-chong-bao-mien-trung-huy-dong-tong-luc-de-ung-pho-1F592CBF-details.jpg?vs=011120200845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962400"/>
            <a:ext cx="6096000" cy="256781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680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2004190"/>
          </a:xfrm>
          <a:prstGeom prst="cloudCallout">
            <a:avLst>
              <a:gd name="adj1" fmla="val -17801"/>
              <a:gd name="adj2" fmla="val 802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2133600"/>
            <a:ext cx="3429000" cy="1384995"/>
          </a:xfrm>
          <a:prstGeom prst="rect">
            <a:avLst/>
          </a:prstGeom>
        </p:spPr>
        <p:txBody>
          <a:bodyPr wrap="square">
            <a:spAutoFit/>
          </a:bodyPr>
          <a:lstStyle/>
          <a:p>
            <a:pPr algn="ctr"/>
            <a:r>
              <a:rPr lang="vi-VN" sz="2100" i="1" dirty="0">
                <a:solidFill>
                  <a:srgbClr val="FF0000"/>
                </a:solidFill>
                <a:latin typeface="Cambria" panose="02040503050406030204" pitchFamily="18" charset="0"/>
                <a:ea typeface="Cambria" panose="02040503050406030204" pitchFamily="18" charset="0"/>
              </a:rPr>
              <a:t>Dựa vào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em</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t</a:t>
            </a:r>
            <a:r>
              <a:rPr lang="vi-VN" sz="2100" i="1" dirty="0" smtClean="0">
                <a:solidFill>
                  <a:srgbClr val="FF0000"/>
                </a:solidFill>
                <a:latin typeface="Cambria" panose="02040503050406030204" pitchFamily="18" charset="0"/>
                <a:ea typeface="Cambria" panose="02040503050406030204" pitchFamily="18" charset="0"/>
              </a:rPr>
              <a:t>rình </a:t>
            </a:r>
            <a:r>
              <a:rPr lang="vi-VN" sz="2100" i="1" dirty="0">
                <a:solidFill>
                  <a:srgbClr val="FF0000"/>
                </a:solidFill>
                <a:latin typeface="Cambria" panose="02040503050406030204" pitchFamily="18" charset="0"/>
                <a:ea typeface="Cambria" panose="02040503050406030204" pitchFamily="18" charset="0"/>
              </a:rPr>
              <a:t>bày khái quát đặc điểm của đới khí hậu </a:t>
            </a:r>
            <a:endParaRPr lang="en-US" sz="2100" i="1" dirty="0" smtClean="0">
              <a:solidFill>
                <a:srgbClr val="FF0000"/>
              </a:solidFill>
              <a:latin typeface="Cambria" panose="02040503050406030204" pitchFamily="18" charset="0"/>
              <a:ea typeface="Cambria" panose="02040503050406030204" pitchFamily="18" charset="0"/>
            </a:endParaRPr>
          </a:p>
          <a:p>
            <a:pPr algn="ctr"/>
            <a:r>
              <a:rPr lang="vi-VN" sz="2100" i="1" dirty="0" smtClean="0">
                <a:solidFill>
                  <a:srgbClr val="FF0000"/>
                </a:solidFill>
                <a:latin typeface="Cambria" panose="02040503050406030204" pitchFamily="18" charset="0"/>
                <a:ea typeface="Cambria" panose="02040503050406030204" pitchFamily="18" charset="0"/>
              </a:rPr>
              <a:t>ôn </a:t>
            </a:r>
            <a:r>
              <a:rPr lang="vi-VN" sz="2100" i="1" dirty="0">
                <a:solidFill>
                  <a:srgbClr val="FF0000"/>
                </a:solidFill>
                <a:latin typeface="Cambria" panose="02040503050406030204" pitchFamily="18" charset="0"/>
                <a:ea typeface="Cambria" panose="02040503050406030204" pitchFamily="18" charset="0"/>
              </a:rPr>
              <a:t>đới và hàn đới.</a:t>
            </a: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4" name="Diagram 23"/>
          <p:cNvGraphicFramePr/>
          <p:nvPr>
            <p:extLst>
              <p:ext uri="{D42A27DB-BD31-4B8C-83A1-F6EECF244321}">
                <p14:modId xmlns:p14="http://schemas.microsoft.com/office/powerpoint/2010/main" val="388412336"/>
              </p:ext>
            </p:extLst>
          </p:nvPr>
        </p:nvGraphicFramePr>
        <p:xfrm>
          <a:off x="3124200" y="1478020"/>
          <a:ext cx="5691188" cy="53799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72322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Graphic spid="2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828800"/>
            <a:ext cx="4474760" cy="2080390"/>
          </a:xfrm>
          <a:prstGeom prst="wedgeRoundRectCallout">
            <a:avLst>
              <a:gd name="adj1" fmla="val 21953"/>
              <a:gd name="adj2" fmla="val 7773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400" dirty="0" smtClean="0">
                <a:latin typeface="Cambria" panose="02040503050406030204" pitchFamily="18" charset="0"/>
                <a:ea typeface="Cambria" panose="02040503050406030204" pitchFamily="18" charset="0"/>
              </a:rPr>
              <a:t>C</a:t>
            </a:r>
            <a:r>
              <a:rPr lang="vi-VN" sz="2400" dirty="0" smtClean="0">
                <a:latin typeface="Cambria" panose="02040503050406030204" pitchFamily="18" charset="0"/>
                <a:ea typeface="Cambria" panose="02040503050406030204" pitchFamily="18" charset="0"/>
              </a:rPr>
              <a:t>huẩn </a:t>
            </a:r>
            <a:r>
              <a:rPr lang="vi-VN" sz="2400" dirty="0">
                <a:latin typeface="Cambria" panose="02040503050406030204" pitchFamily="18" charset="0"/>
                <a:ea typeface="Cambria" panose="02040503050406030204" pitchFamily="18" charset="0"/>
              </a:rPr>
              <a:t>bị áo len, áo ấm, bao tay, khăn choàng cổ, nón, áo mưa, ô dù,…</a:t>
            </a: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2004190"/>
          </a:xfrm>
          <a:prstGeom prst="cloudCallout">
            <a:avLst>
              <a:gd name="adj1" fmla="val -15888"/>
              <a:gd name="adj2" fmla="val 82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2133600"/>
            <a:ext cx="3352800" cy="1569660"/>
          </a:xfrm>
          <a:prstGeom prst="rect">
            <a:avLst/>
          </a:prstGeom>
        </p:spPr>
        <p:txBody>
          <a:bodyPr wrap="square">
            <a:spAutoFit/>
          </a:bodyPr>
          <a:lstStyle/>
          <a:p>
            <a:pPr algn="ctr"/>
            <a:r>
              <a:rPr lang="vi-VN" sz="1600" i="1" dirty="0">
                <a:solidFill>
                  <a:srgbClr val="FF0000"/>
                </a:solidFill>
                <a:latin typeface="Cambria" panose="02040503050406030204" pitchFamily="18" charset="0"/>
                <a:ea typeface="Cambria" panose="02040503050406030204" pitchFamily="18" charset="0"/>
              </a:rPr>
              <a:t>Cuối </a:t>
            </a:r>
            <a:r>
              <a:rPr lang="vi-VN" sz="1600" i="1" dirty="0" smtClean="0">
                <a:solidFill>
                  <a:srgbClr val="FF0000"/>
                </a:solidFill>
                <a:latin typeface="Cambria" panose="02040503050406030204" pitchFamily="18" charset="0"/>
                <a:ea typeface="Cambria" panose="02040503050406030204" pitchFamily="18" charset="0"/>
              </a:rPr>
              <a:t>tuần</a:t>
            </a:r>
            <a:r>
              <a:rPr lang="en-US" sz="1600" i="1" dirty="0" smtClean="0">
                <a:solidFill>
                  <a:srgbClr val="FF0000"/>
                </a:solidFill>
                <a:latin typeface="Cambria" panose="02040503050406030204" pitchFamily="18" charset="0"/>
                <a:ea typeface="Cambria" panose="02040503050406030204" pitchFamily="18" charset="0"/>
              </a:rPr>
              <a:t> </a:t>
            </a:r>
            <a:r>
              <a:rPr lang="vi-VN" sz="1600" i="1" dirty="0" smtClean="0">
                <a:solidFill>
                  <a:srgbClr val="FF0000"/>
                </a:solidFill>
                <a:latin typeface="Cambria" panose="02040503050406030204" pitchFamily="18" charset="0"/>
                <a:ea typeface="Cambria" panose="02040503050406030204" pitchFamily="18" charset="0"/>
              </a:rPr>
              <a:t>dự </a:t>
            </a:r>
            <a:r>
              <a:rPr lang="vi-VN" sz="1600" i="1" dirty="0">
                <a:solidFill>
                  <a:srgbClr val="FF0000"/>
                </a:solidFill>
                <a:latin typeface="Cambria" panose="02040503050406030204" pitchFamily="18" charset="0"/>
                <a:ea typeface="Cambria" panose="02040503050406030204" pitchFamily="18" charset="0"/>
              </a:rPr>
              <a:t>báo thời tiết ngày hôm đó như sau: </a:t>
            </a:r>
            <a:r>
              <a:rPr lang="vi-VN" sz="1600" i="1" dirty="0" smtClean="0">
                <a:solidFill>
                  <a:srgbClr val="FF0000"/>
                </a:solidFill>
                <a:latin typeface="Cambria" panose="02040503050406030204" pitchFamily="18" charset="0"/>
                <a:ea typeface="Cambria" panose="02040503050406030204" pitchFamily="18" charset="0"/>
              </a:rPr>
              <a:t>sáng </a:t>
            </a:r>
            <a:r>
              <a:rPr lang="vi-VN" sz="1600" i="1" dirty="0">
                <a:solidFill>
                  <a:srgbClr val="FF0000"/>
                </a:solidFill>
                <a:latin typeface="Cambria" panose="02040503050406030204" pitchFamily="18" charset="0"/>
                <a:ea typeface="Cambria" panose="02040503050406030204" pitchFamily="18" charset="0"/>
              </a:rPr>
              <a:t>sớm có sương mù, trời lạnh; trưa, chiều hửng nắng, có lúc có mưa. Em cần chuẩn bị những gì để phù hợp với thời tiết </a:t>
            </a:r>
            <a:r>
              <a:rPr lang="vi-VN" sz="1600" i="1" dirty="0" smtClean="0">
                <a:solidFill>
                  <a:srgbClr val="FF0000"/>
                </a:solidFill>
                <a:latin typeface="Cambria" panose="02040503050406030204" pitchFamily="18" charset="0"/>
                <a:ea typeface="Cambria" panose="02040503050406030204" pitchFamily="18" charset="0"/>
              </a:rPr>
              <a:t>của</a:t>
            </a:r>
            <a:endParaRPr lang="en-US" sz="1600" i="1" dirty="0" smtClean="0">
              <a:solidFill>
                <a:srgbClr val="FF0000"/>
              </a:solidFill>
              <a:latin typeface="Cambria" panose="02040503050406030204" pitchFamily="18" charset="0"/>
              <a:ea typeface="Cambria" panose="02040503050406030204" pitchFamily="18" charset="0"/>
            </a:endParaRPr>
          </a:p>
          <a:p>
            <a:pPr algn="ctr"/>
            <a:r>
              <a:rPr lang="vi-VN" sz="1600" i="1" dirty="0" smtClean="0">
                <a:solidFill>
                  <a:srgbClr val="FF0000"/>
                </a:solidFill>
                <a:latin typeface="Cambria" panose="02040503050406030204" pitchFamily="18" charset="0"/>
                <a:ea typeface="Cambria" panose="02040503050406030204" pitchFamily="18" charset="0"/>
              </a:rPr>
              <a:t> </a:t>
            </a:r>
            <a:r>
              <a:rPr lang="vi-VN" sz="1600" i="1" dirty="0">
                <a:solidFill>
                  <a:srgbClr val="FF0000"/>
                </a:solidFill>
                <a:latin typeface="Cambria" panose="02040503050406030204" pitchFamily="18" charset="0"/>
                <a:ea typeface="Cambria" panose="02040503050406030204" pitchFamily="18" charset="0"/>
              </a:rPr>
              <a:t>buổi dã ngoại đó?</a:t>
            </a:r>
            <a:endParaRPr lang="en-US" sz="1600"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3074" name="Picture 2" descr="Áo khoác nam lông cừu siêu ấm, Áo khoác nam quân sự hàng xịn chuẩn quân đội  | Shopee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36030" y="4267200"/>
            <a:ext cx="2133599" cy="2133599"/>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3076" name="Picture 4" descr="Ô dù đen trơn cán dài viền vàng 1m - Gift shop: qua tang sinh nhat y nghia,  qua luu niem, trang suc han quo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69099" y="4280263"/>
            <a:ext cx="2060301" cy="2133599"/>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99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036"/>
                                        </p:tgtEl>
                                        <p:attrNameLst>
                                          <p:attrName>r</p:attrName>
                                        </p:attrNameLst>
                                      </p:cBhvr>
                                    </p:animRot>
                                    <p:animRot by="-240000">
                                      <p:cBhvr>
                                        <p:cTn id="29" dur="200" fill="hold">
                                          <p:stCondLst>
                                            <p:cond delay="200"/>
                                          </p:stCondLst>
                                        </p:cTn>
                                        <p:tgtEl>
                                          <p:spTgt spid="1036"/>
                                        </p:tgtEl>
                                        <p:attrNameLst>
                                          <p:attrName>r</p:attrName>
                                        </p:attrNameLst>
                                      </p:cBhvr>
                                    </p:animRot>
                                    <p:animRot by="240000">
                                      <p:cBhvr>
                                        <p:cTn id="30" dur="200" fill="hold">
                                          <p:stCondLst>
                                            <p:cond delay="400"/>
                                          </p:stCondLst>
                                        </p:cTn>
                                        <p:tgtEl>
                                          <p:spTgt spid="1036"/>
                                        </p:tgtEl>
                                        <p:attrNameLst>
                                          <p:attrName>r</p:attrName>
                                        </p:attrNameLst>
                                      </p:cBhvr>
                                    </p:animRot>
                                    <p:animRot by="-240000">
                                      <p:cBhvr>
                                        <p:cTn id="31" dur="200" fill="hold">
                                          <p:stCondLst>
                                            <p:cond delay="600"/>
                                          </p:stCondLst>
                                        </p:cTn>
                                        <p:tgtEl>
                                          <p:spTgt spid="1036"/>
                                        </p:tgtEl>
                                        <p:attrNameLst>
                                          <p:attrName>r</p:attrName>
                                        </p:attrNameLst>
                                      </p:cBhvr>
                                    </p:animRot>
                                    <p:animRot by="120000">
                                      <p:cBhvr>
                                        <p:cTn id="32" dur="200" fill="hold">
                                          <p:stCondLst>
                                            <p:cond delay="800"/>
                                          </p:stCondLst>
                                        </p:cTn>
                                        <p:tgtEl>
                                          <p:spTgt spid="103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2" dur="500"/>
                                        <p:tgtEl>
                                          <p:spTgt spid="2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074"/>
                                        </p:tgtEl>
                                        <p:attrNameLst>
                                          <p:attrName>style.visibility</p:attrName>
                                        </p:attrNameLst>
                                      </p:cBhvr>
                                      <p:to>
                                        <p:strVal val="visible"/>
                                      </p:to>
                                    </p:set>
                                    <p:animEffect transition="in" filter="randombar(horizontal)">
                                      <p:cBhvr>
                                        <p:cTn id="47" dur="500"/>
                                        <p:tgtEl>
                                          <p:spTgt spid="3074"/>
                                        </p:tgtEl>
                                      </p:cBhvr>
                                    </p:animEffect>
                                  </p:childTnLst>
                                </p:cTn>
                              </p:par>
                              <p:par>
                                <p:cTn id="48" presetID="14" presetClass="entr" presetSubtype="10" fill="hold" nodeType="withEffect">
                                  <p:stCondLst>
                                    <p:cond delay="0"/>
                                  </p:stCondLst>
                                  <p:childTnLst>
                                    <p:set>
                                      <p:cBhvr>
                                        <p:cTn id="49" dur="1" fill="hold">
                                          <p:stCondLst>
                                            <p:cond delay="0"/>
                                          </p:stCondLst>
                                        </p:cTn>
                                        <p:tgtEl>
                                          <p:spTgt spid="3076"/>
                                        </p:tgtEl>
                                        <p:attrNameLst>
                                          <p:attrName>style.visibility</p:attrName>
                                        </p:attrNameLst>
                                      </p:cBhvr>
                                      <p:to>
                                        <p:strVal val="visible"/>
                                      </p:to>
                                    </p:set>
                                    <p:animEffect transition="in" filter="randombar(horizontal)">
                                      <p:cBhvr>
                                        <p:cTn id="5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828800"/>
            <a:ext cx="4474760" cy="2080390"/>
          </a:xfrm>
          <a:prstGeom prst="wedgeRoundRectCallout">
            <a:avLst>
              <a:gd name="adj1" fmla="val 21953"/>
              <a:gd name="adj2" fmla="val 7773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400" dirty="0" smtClean="0">
                <a:latin typeface="Cambria" panose="02040503050406030204" pitchFamily="18" charset="0"/>
                <a:ea typeface="Cambria" panose="02040503050406030204" pitchFamily="18" charset="0"/>
              </a:rPr>
              <a:t>T</a:t>
            </a:r>
            <a:r>
              <a:rPr lang="vi-VN" sz="2400" dirty="0" smtClean="0">
                <a:latin typeface="Cambria" panose="02040503050406030204" pitchFamily="18" charset="0"/>
                <a:ea typeface="Cambria" panose="02040503050406030204" pitchFamily="18" charset="0"/>
              </a:rPr>
              <a:t>ích </a:t>
            </a:r>
            <a:r>
              <a:rPr lang="vi-VN" sz="2400" dirty="0">
                <a:latin typeface="Cambria" panose="02040503050406030204" pitchFamily="18" charset="0"/>
                <a:ea typeface="Cambria" panose="02040503050406030204" pitchFamily="18" charset="0"/>
              </a:rPr>
              <a:t>cực trồng và bảo vệ rừng, kiên cố nhà cửa, ở nơi an toàn, hạn chế di chuyển, tích cực đóng góp ủng hộ cho người dân ở vùng xảy ra thiên tai…</a:t>
            </a: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000"/>
            <a:ext cx="3875966" cy="2004190"/>
          </a:xfrm>
          <a:prstGeom prst="cloudCallout">
            <a:avLst>
              <a:gd name="adj1" fmla="val -15888"/>
              <a:gd name="adj2" fmla="val 827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2101840"/>
            <a:ext cx="3352800" cy="1708160"/>
          </a:xfrm>
          <a:prstGeom prst="rect">
            <a:avLst/>
          </a:prstGeom>
        </p:spPr>
        <p:txBody>
          <a:bodyPr wrap="square">
            <a:spAutoFit/>
          </a:bodyPr>
          <a:lstStyle/>
          <a:p>
            <a:pPr algn="ctr"/>
            <a:r>
              <a:rPr lang="en-US" sz="2100" i="1" dirty="0" smtClean="0">
                <a:solidFill>
                  <a:srgbClr val="FF0000"/>
                </a:solidFill>
                <a:latin typeface="Cambria" panose="02040503050406030204" pitchFamily="18" charset="0"/>
                <a:ea typeface="Cambria" panose="02040503050406030204" pitchFamily="18" charset="0"/>
              </a:rPr>
              <a:t>E</a:t>
            </a:r>
            <a:r>
              <a:rPr lang="vi-VN" sz="2100" i="1" dirty="0" smtClean="0">
                <a:solidFill>
                  <a:srgbClr val="FF0000"/>
                </a:solidFill>
                <a:latin typeface="Cambria" panose="02040503050406030204" pitchFamily="18" charset="0"/>
                <a:ea typeface="Cambria" panose="02040503050406030204" pitchFamily="18" charset="0"/>
              </a:rPr>
              <a:t>m </a:t>
            </a:r>
            <a:r>
              <a:rPr lang="vi-VN" sz="2100" i="1" dirty="0">
                <a:solidFill>
                  <a:srgbClr val="FF0000"/>
                </a:solidFill>
                <a:latin typeface="Cambria" panose="02040503050406030204" pitchFamily="18" charset="0"/>
                <a:ea typeface="Cambria" panose="02040503050406030204" pitchFamily="18" charset="0"/>
              </a:rPr>
              <a:t>hãy nêu một số hoạt động mà bản thân và gia đình có thể làm để góp phần ứng phó với biến đổi </a:t>
            </a:r>
            <a:endParaRPr lang="en-US" sz="2100" i="1" dirty="0" smtClean="0">
              <a:solidFill>
                <a:srgbClr val="FF0000"/>
              </a:solidFill>
              <a:latin typeface="Cambria" panose="02040503050406030204" pitchFamily="18" charset="0"/>
              <a:ea typeface="Cambria" panose="02040503050406030204" pitchFamily="18" charset="0"/>
            </a:endParaRPr>
          </a:p>
          <a:p>
            <a:pPr algn="ctr"/>
            <a:r>
              <a:rPr lang="vi-VN" sz="2100" i="1" dirty="0" smtClean="0">
                <a:solidFill>
                  <a:srgbClr val="FF0000"/>
                </a:solidFill>
                <a:latin typeface="Cambria" panose="02040503050406030204" pitchFamily="18" charset="0"/>
                <a:ea typeface="Cambria" panose="02040503050406030204" pitchFamily="18" charset="0"/>
              </a:rPr>
              <a:t>khí </a:t>
            </a:r>
            <a:r>
              <a:rPr lang="vi-VN" sz="2100" i="1" dirty="0">
                <a:solidFill>
                  <a:srgbClr val="FF0000"/>
                </a:solidFill>
                <a:latin typeface="Cambria" panose="02040503050406030204" pitchFamily="18" charset="0"/>
                <a:ea typeface="Cambria" panose="02040503050406030204" pitchFamily="18" charset="0"/>
              </a:rPr>
              <a:t>hậu.</a:t>
            </a:r>
            <a:endParaRPr lang="en-US" sz="2100"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503373" y="228600"/>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latin typeface="Cambria" pitchFamily="18" charset="0"/>
              </a:rPr>
              <a:t>Luyện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tập</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và</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vận</a:t>
            </a:r>
            <a:r>
              <a:rPr lang="en-US" sz="2400" b="1" dirty="0" smtClean="0">
                <a:solidFill>
                  <a:srgbClr val="0D30DD"/>
                </a:solidFill>
                <a:latin typeface="Cambria" pitchFamily="18" charset="0"/>
              </a:rPr>
              <a:t> </a:t>
            </a:r>
            <a:r>
              <a:rPr lang="en-US" sz="2400" b="1" dirty="0" err="1" smtClean="0">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01" y="1205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26" name="Text Box 9"/>
          <p:cNvSpPr txBox="1">
            <a:spLocks noChangeArrowheads="1"/>
          </p:cNvSpPr>
          <p:nvPr/>
        </p:nvSpPr>
        <p:spPr bwMode="auto">
          <a:xfrm>
            <a:off x="289263" y="1219200"/>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pic>
        <p:nvPicPr>
          <p:cNvPr id="2" name="Picture 2"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4131309"/>
            <a:ext cx="3948614" cy="2388588"/>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54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7"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sus\Pictures\bai mau\nospin_1-l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25" t="3384" r="5191" b="2904"/>
          <a:stretch/>
        </p:blipFill>
        <p:spPr bwMode="auto">
          <a:xfrm>
            <a:off x="5257800" y="1066800"/>
            <a:ext cx="2490480" cy="2545336"/>
          </a:xfrm>
          <a:prstGeom prst="ellipse">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381000" y="1066800"/>
            <a:ext cx="6365544"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THỜI TIẾT VÀ KHÍ HẬU.</a:t>
            </a:r>
            <a:br>
              <a:rPr lang="en-US" sz="3000" b="1" dirty="0" smtClean="0">
                <a:ln w="10541" cmpd="sng">
                  <a:solidFill>
                    <a:schemeClr val="accent1">
                      <a:shade val="88000"/>
                      <a:satMod val="110000"/>
                    </a:schemeClr>
                  </a:solidFill>
                  <a:prstDash val="solid"/>
                </a:ln>
                <a:solidFill>
                  <a:srgbClr val="FF0000"/>
                </a:solidFill>
                <a:latin typeface="Cambria" pitchFamily="18" charset="0"/>
              </a:rPr>
            </a:br>
            <a:r>
              <a:rPr lang="en-US" sz="3000" b="1" dirty="0" smtClean="0">
                <a:ln w="10541" cmpd="sng">
                  <a:solidFill>
                    <a:schemeClr val="accent1">
                      <a:shade val="88000"/>
                      <a:satMod val="110000"/>
                    </a:schemeClr>
                  </a:solidFill>
                  <a:prstDash val="solid"/>
                </a:ln>
                <a:solidFill>
                  <a:srgbClr val="FF0000"/>
                </a:solidFill>
                <a:latin typeface="Cambria" pitchFamily="18" charset="0"/>
              </a:rPr>
              <a:t>BIẾN </a:t>
            </a:r>
            <a:r>
              <a:rPr lang="en-US" sz="3000" b="1" dirty="0">
                <a:ln w="10541" cmpd="sng">
                  <a:solidFill>
                    <a:schemeClr val="accent1">
                      <a:shade val="88000"/>
                      <a:satMod val="110000"/>
                    </a:schemeClr>
                  </a:solidFill>
                  <a:prstDash val="solid"/>
                </a:ln>
                <a:solidFill>
                  <a:srgbClr val="FF0000"/>
                </a:solidFill>
                <a:latin typeface="Cambria" pitchFamily="18" charset="0"/>
              </a:rPr>
              <a:t>ĐỔI KHÍ HẬU</a:t>
            </a: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err="1" smtClean="0">
                <a:effectLst>
                  <a:outerShdw blurRad="38100" dist="38100" dir="2700000" algn="tl">
                    <a:srgbClr val="000000">
                      <a:alpha val="43137"/>
                    </a:srgbClr>
                  </a:outerShdw>
                </a:effectLst>
                <a:latin typeface="Cambria" pitchFamily="18" charset="0"/>
              </a:rPr>
              <a:t>Bài</a:t>
            </a:r>
            <a:r>
              <a:rPr lang="en-US" sz="3000" b="1" dirty="0" smtClean="0">
                <a:effectLst>
                  <a:outerShdw blurRad="38100" dist="38100" dir="2700000" algn="tl">
                    <a:srgbClr val="000000">
                      <a:alpha val="43137"/>
                    </a:srgbClr>
                  </a:outerShdw>
                </a:effectLst>
                <a:latin typeface="Cambria" pitchFamily="18" charset="0"/>
              </a:rPr>
              <a:t> 17:</a:t>
            </a:r>
            <a:endParaRPr lang="en-US" sz="30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6</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Tree>
    <p:extLst>
      <p:ext uri="{BB962C8B-B14F-4D97-AF65-F5344CB8AC3E}">
        <p14:creationId xmlns:p14="http://schemas.microsoft.com/office/powerpoint/2010/main" val="16953761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1000" fill="hold"/>
                                        <p:tgtEl>
                                          <p:spTgt spid="3077"/>
                                        </p:tgtEl>
                                        <p:attrNameLst>
                                          <p:attrName>ppt_w</p:attrName>
                                        </p:attrNameLst>
                                      </p:cBhvr>
                                      <p:tavLst>
                                        <p:tav tm="0">
                                          <p:val>
                                            <p:fltVal val="0"/>
                                          </p:val>
                                        </p:tav>
                                        <p:tav tm="100000">
                                          <p:val>
                                            <p:strVal val="#ppt_w"/>
                                          </p:val>
                                        </p:tav>
                                      </p:tavLst>
                                    </p:anim>
                                    <p:anim calcmode="lin" valueType="num">
                                      <p:cBhvr>
                                        <p:cTn id="16" dur="1000" fill="hold"/>
                                        <p:tgtEl>
                                          <p:spTgt spid="3077"/>
                                        </p:tgtEl>
                                        <p:attrNameLst>
                                          <p:attrName>ppt_h</p:attrName>
                                        </p:attrNameLst>
                                      </p:cBhvr>
                                      <p:tavLst>
                                        <p:tav tm="0">
                                          <p:val>
                                            <p:fltVal val="0"/>
                                          </p:val>
                                        </p:tav>
                                        <p:tav tm="100000">
                                          <p:val>
                                            <p:strVal val="#ppt_h"/>
                                          </p:val>
                                        </p:tav>
                                      </p:tavLst>
                                    </p:anim>
                                    <p:animEffect transition="in" filter="fade">
                                      <p:cBhvr>
                                        <p:cTn id="17" dur="1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44444E-6 -4.20907E-6 L -0.00486 0.07678 " pathEditMode="relative" rAng="0" ptsTypes="AA">
                                      <p:cBhvr>
                                        <p:cTn id="21" dur="500" fill="hold"/>
                                        <p:tgtEl>
                                          <p:spTgt spid="17"/>
                                        </p:tgtEl>
                                        <p:attrNameLst>
                                          <p:attrName>ppt_x</p:attrName>
                                          <p:attrName>ppt_y</p:attrName>
                                        </p:attrNameLst>
                                      </p:cBhvr>
                                      <p:rCtr x="-243" y="3839"/>
                                    </p:animMotion>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0-#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xit" presetSubtype="1" fill="hold" grpId="0" nodeType="after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ppt_x"/>
                                          </p:val>
                                        </p:tav>
                                      </p:tavLst>
                                    </p:anim>
                                    <p:anim calcmode="lin" valueType="num">
                                      <p:cBhvr additive="base">
                                        <p:cTn id="30" dur="500"/>
                                        <p:tgtEl>
                                          <p:spTgt spid="11"/>
                                        </p:tgtEl>
                                        <p:attrNameLst>
                                          <p:attrName>ppt_y</p:attrName>
                                        </p:attrNameLst>
                                      </p:cBhvr>
                                      <p:tavLst>
                                        <p:tav tm="0">
                                          <p:val>
                                            <p:strVal val="ppt_y"/>
                                          </p:val>
                                        </p:tav>
                                        <p:tav tm="100000">
                                          <p:val>
                                            <p:strVal val="0-ppt_h/2"/>
                                          </p:val>
                                        </p:tav>
                                      </p:tavLst>
                                    </p:anim>
                                    <p:set>
                                      <p:cBhvr>
                                        <p:cTn id="31" dur="1" fill="hold">
                                          <p:stCondLst>
                                            <p:cond delay="499"/>
                                          </p:stCondLst>
                                        </p:cTn>
                                        <p:tgtEl>
                                          <p:spTgt spid="11"/>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9"/>
                                        </p:tgtEl>
                                        <p:attrNameLst>
                                          <p:attrName>ppt_x</p:attrName>
                                        </p:attrNameLst>
                                      </p:cBhvr>
                                      <p:tavLst>
                                        <p:tav tm="0">
                                          <p:val>
                                            <p:strVal val="ppt_x"/>
                                          </p:val>
                                        </p:tav>
                                        <p:tav tm="100000">
                                          <p:val>
                                            <p:strVal val="ppt_x"/>
                                          </p:val>
                                        </p:tav>
                                      </p:tavLst>
                                    </p:anim>
                                    <p:anim calcmode="lin" valueType="num">
                                      <p:cBhvr additive="base">
                                        <p:cTn id="34" dur="500"/>
                                        <p:tgtEl>
                                          <p:spTgt spid="9"/>
                                        </p:tgtEl>
                                        <p:attrNameLst>
                                          <p:attrName>ppt_y</p:attrName>
                                        </p:attrNameLst>
                                      </p:cBhvr>
                                      <p:tavLst>
                                        <p:tav tm="0">
                                          <p:val>
                                            <p:strVal val="ppt_y"/>
                                          </p:val>
                                        </p:tav>
                                        <p:tav tm="100000">
                                          <p:val>
                                            <p:strVal val="0-ppt_h/2"/>
                                          </p:val>
                                        </p:tav>
                                      </p:tavLst>
                                    </p:anim>
                                    <p:set>
                                      <p:cBhvr>
                                        <p:cTn id="35" dur="1" fill="hold">
                                          <p:stCondLst>
                                            <p:cond delay="499"/>
                                          </p:stCondLst>
                                        </p:cTn>
                                        <p:tgtEl>
                                          <p:spTgt spid="9"/>
                                        </p:tgtEl>
                                        <p:attrNameLst>
                                          <p:attrName>style.visibility</p:attrName>
                                        </p:attrNameLst>
                                      </p:cBhvr>
                                      <p:to>
                                        <p:strVal val="hidden"/>
                                      </p:to>
                                    </p:set>
                                  </p:childTnLst>
                                </p:cTn>
                              </p:par>
                              <p:par>
                                <p:cTn id="36" presetID="2" presetClass="exit" presetSubtype="1" fill="hold" grpId="0"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0-ppt_h/2"/>
                                          </p:val>
                                        </p:tav>
                                      </p:tavLst>
                                    </p:anim>
                                    <p:set>
                                      <p:cBhvr>
                                        <p:cTn id="39" dur="1" fill="hold">
                                          <p:stCondLst>
                                            <p:cond delay="499"/>
                                          </p:stCondLst>
                                        </p:cTn>
                                        <p:tgtEl>
                                          <p:spTgt spid="13"/>
                                        </p:tgtEl>
                                        <p:attrNameLst>
                                          <p:attrName>style.visibility</p:attrName>
                                        </p:attrNameLst>
                                      </p:cBhvr>
                                      <p:to>
                                        <p:strVal val="hidden"/>
                                      </p:to>
                                    </p:set>
                                  </p:childTnLst>
                                </p:cTn>
                              </p:par>
                              <p:par>
                                <p:cTn id="40" presetID="2" presetClass="exit" presetSubtype="1" fill="hold" grpId="1" nodeType="with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0-ppt_h/2"/>
                                          </p:val>
                                        </p:tav>
                                      </p:tavLst>
                                    </p:anim>
                                    <p:set>
                                      <p:cBhvr>
                                        <p:cTn id="43" dur="1" fill="hold">
                                          <p:stCondLst>
                                            <p:cond delay="499"/>
                                          </p:stCondLst>
                                        </p:cTn>
                                        <p:tgtEl>
                                          <p:spTgt spid="17"/>
                                        </p:tgtEl>
                                        <p:attrNameLst>
                                          <p:attrName>style.visibility</p:attrName>
                                        </p:attrNameLst>
                                      </p:cBhvr>
                                      <p:to>
                                        <p:strVal val="hidden"/>
                                      </p:to>
                                    </p:set>
                                  </p:childTnLst>
                                </p:cTn>
                              </p:par>
                              <p:par>
                                <p:cTn id="44" presetID="2" presetClass="exit" presetSubtype="1" fill="hold" grpId="1" nodeType="withEffect">
                                  <p:stCondLst>
                                    <p:cond delay="0"/>
                                  </p:stCondLst>
                                  <p:childTnLst>
                                    <p:anim calcmode="lin" valueType="num">
                                      <p:cBhvr additive="base">
                                        <p:cTn id="45" dur="500"/>
                                        <p:tgtEl>
                                          <p:spTgt spid="18"/>
                                        </p:tgtEl>
                                        <p:attrNameLst>
                                          <p:attrName>ppt_x</p:attrName>
                                        </p:attrNameLst>
                                      </p:cBhvr>
                                      <p:tavLst>
                                        <p:tav tm="0">
                                          <p:val>
                                            <p:strVal val="ppt_x"/>
                                          </p:val>
                                        </p:tav>
                                        <p:tav tm="100000">
                                          <p:val>
                                            <p:strVal val="ppt_x"/>
                                          </p:val>
                                        </p:tav>
                                      </p:tavLst>
                                    </p:anim>
                                    <p:anim calcmode="lin" valueType="num">
                                      <p:cBhvr additive="base">
                                        <p:cTn id="46" dur="500"/>
                                        <p:tgtEl>
                                          <p:spTgt spid="18"/>
                                        </p:tgtEl>
                                        <p:attrNameLst>
                                          <p:attrName>ppt_y</p:attrName>
                                        </p:attrNameLst>
                                      </p:cBhvr>
                                      <p:tavLst>
                                        <p:tav tm="0">
                                          <p:val>
                                            <p:strVal val="ppt_y"/>
                                          </p:val>
                                        </p:tav>
                                        <p:tav tm="100000">
                                          <p:val>
                                            <p:strVal val="0-ppt_h/2"/>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1" fill="hold" grpId="0" nodeType="with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0-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2" presetClass="exit" presetSubtype="1" fill="hold" grpId="0" nodeType="with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0-ppt_h/2"/>
                                          </p:val>
                                        </p:tav>
                                      </p:tavLst>
                                    </p:anim>
                                    <p:set>
                                      <p:cBhvr>
                                        <p:cTn id="55" dur="1" fill="hold">
                                          <p:stCondLst>
                                            <p:cond delay="499"/>
                                          </p:stCondLst>
                                        </p:cTn>
                                        <p:tgtEl>
                                          <p:spTgt spid="2"/>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par>
                                <p:cTn id="60" presetID="2" presetClass="exit" presetSubtype="4" fill="hold" grpId="0" nodeType="withEffect">
                                  <p:stCondLst>
                                    <p:cond delay="0"/>
                                  </p:stCondLst>
                                  <p:iterate type="lt">
                                    <p:tmPct val="0"/>
                                  </p:iterate>
                                  <p:childTnLst>
                                    <p:anim calcmode="lin" valueType="num">
                                      <p:cBhvr additive="base">
                                        <p:cTn id="61" dur="500"/>
                                        <p:tgtEl>
                                          <p:spTgt spid="23"/>
                                        </p:tgtEl>
                                        <p:attrNameLst>
                                          <p:attrName>ppt_x</p:attrName>
                                        </p:attrNameLst>
                                      </p:cBhvr>
                                      <p:tavLst>
                                        <p:tav tm="0">
                                          <p:val>
                                            <p:strVal val="ppt_x"/>
                                          </p:val>
                                        </p:tav>
                                        <p:tav tm="100000">
                                          <p:val>
                                            <p:strVal val="ppt_x"/>
                                          </p:val>
                                        </p:tav>
                                      </p:tavLst>
                                    </p:anim>
                                    <p:anim calcmode="lin" valueType="num">
                                      <p:cBhvr additive="base">
                                        <p:cTn id="62" dur="500"/>
                                        <p:tgtEl>
                                          <p:spTgt spid="23"/>
                                        </p:tgtEl>
                                        <p:attrNameLst>
                                          <p:attrName>ppt_y</p:attrName>
                                        </p:attrNameLst>
                                      </p:cBhvr>
                                      <p:tavLst>
                                        <p:tav tm="0">
                                          <p:val>
                                            <p:strVal val="ppt_y"/>
                                          </p:val>
                                        </p:tav>
                                        <p:tav tm="100000">
                                          <p:val>
                                            <p:strVal val="1+ppt_h/2"/>
                                          </p:val>
                                        </p:tav>
                                      </p:tavLst>
                                    </p:anim>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0665" y="46900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228600" y="3733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55299" y="2819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6</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smtClean="0">
                <a:solidFill>
                  <a:schemeClr val="bg1"/>
                </a:solidFill>
                <a:effectLst>
                  <a:outerShdw blurRad="38100" dist="38100" dir="2700000" algn="tl">
                    <a:srgbClr val="000000">
                      <a:alpha val="43137"/>
                    </a:srgbClr>
                  </a:outerShdw>
                </a:effectLst>
                <a:latin typeface="Cambria" pitchFamily="18" charset="0"/>
              </a:rPr>
              <a:t>ĐỊA LÍ</a:t>
            </a:r>
            <a:endParaRPr lang="en-US" sz="1400" b="1" dirty="0">
              <a:solidFill>
                <a:schemeClr val="bg1"/>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838200" y="1143000"/>
            <a:ext cx="73152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600" b="1" dirty="0">
              <a:solidFill>
                <a:srgbClr val="002060"/>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09600" y="15240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00" b="1" dirty="0" smtClean="0">
                <a:solidFill>
                  <a:srgbClr val="FF0000"/>
                </a:solidFill>
                <a:effectLst>
                  <a:outerShdw blurRad="38100" dist="38100" dir="2700000" algn="tl">
                    <a:srgbClr val="000000">
                      <a:alpha val="43137"/>
                    </a:srgbClr>
                  </a:outerShdw>
                </a:effectLst>
                <a:latin typeface="Cambria" pitchFamily="18" charset="0"/>
              </a:rPr>
              <a:t>BÀI 17: THỜI TIẾT VÀ KHÍ HẬU.</a:t>
            </a:r>
          </a:p>
          <a:p>
            <a:r>
              <a:rPr lang="en-US" sz="2600" b="1" dirty="0" smtClean="0">
                <a:solidFill>
                  <a:srgbClr val="FF0000"/>
                </a:solidFill>
                <a:effectLst>
                  <a:outerShdw blurRad="38100" dist="38100" dir="2700000" algn="tl">
                    <a:srgbClr val="000000">
                      <a:alpha val="43137"/>
                    </a:srgbClr>
                  </a:outerShdw>
                </a:effectLst>
                <a:latin typeface="Cambria" pitchFamily="18" charset="0"/>
              </a:rPr>
              <a:t>BIẾN ĐỔI KHÍ HẬU</a:t>
            </a:r>
            <a:endParaRPr lang="vi-VN" sz="2600" b="1" dirty="0">
              <a:solidFill>
                <a:srgbClr val="FF0000"/>
              </a:solidFill>
              <a:effectLst>
                <a:outerShdw blurRad="38100" dist="38100" dir="2700000" algn="tl">
                  <a:srgbClr val="000000">
                    <a:alpha val="43137"/>
                  </a:srgbClr>
                </a:outerShdw>
              </a:effectLst>
              <a:latin typeface="Cambria" pitchFamily="18" charset="0"/>
            </a:endParaRPr>
          </a:p>
        </p:txBody>
      </p:sp>
      <p:sp>
        <p:nvSpPr>
          <p:cNvPr id="26" name="Title 1"/>
          <p:cNvSpPr txBox="1">
            <a:spLocks/>
          </p:cNvSpPr>
          <p:nvPr/>
        </p:nvSpPr>
        <p:spPr>
          <a:xfrm>
            <a:off x="1062340" y="3026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KHÁI NIỆM THỜI TIẾT VÀ KHÍ HẬU</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7" name="Title 1"/>
          <p:cNvSpPr txBox="1">
            <a:spLocks/>
          </p:cNvSpPr>
          <p:nvPr/>
        </p:nvSpPr>
        <p:spPr>
          <a:xfrm>
            <a:off x="1035640" y="3924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CÁC ĐỚI KHÍ HẬU TRÊN TRÁI ĐẤT</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1017705" y="48768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BIẾN ĐỔI KHÍ HẬU</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7" name="Rounded Rectangle 36"/>
          <p:cNvSpPr/>
          <p:nvPr/>
        </p:nvSpPr>
        <p:spPr>
          <a:xfrm>
            <a:off x="507769" y="2590800"/>
            <a:ext cx="8102831" cy="40299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p:nvSpPr>
        <p:spPr>
          <a:xfrm rot="5400000">
            <a:off x="365991" y="2919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339292" y="3833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94135" y="3023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45" name="Title 1"/>
          <p:cNvSpPr txBox="1">
            <a:spLocks/>
          </p:cNvSpPr>
          <p:nvPr/>
        </p:nvSpPr>
        <p:spPr>
          <a:xfrm>
            <a:off x="94135" y="3924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46" name="Round Same Side Corner Rectangle 45"/>
          <p:cNvSpPr/>
          <p:nvPr/>
        </p:nvSpPr>
        <p:spPr>
          <a:xfrm rot="5400000">
            <a:off x="321357" y="47900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itle 1"/>
          <p:cNvSpPr txBox="1">
            <a:spLocks/>
          </p:cNvSpPr>
          <p:nvPr/>
        </p:nvSpPr>
        <p:spPr>
          <a:xfrm>
            <a:off x="76200" y="48805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8" name="Round Same Side Corner Rectangle 47"/>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80905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1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25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25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
                                        <p:tgtEl>
                                          <p:spTgt spid="32"/>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25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100"/>
                                        <p:tgtEl>
                                          <p:spTgt spid="19"/>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25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25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ipe(up)">
                                      <p:cBhvr>
                                        <p:cTn id="63" dur="100"/>
                                        <p:tgtEl>
                                          <p:spTgt spid="24"/>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left)">
                                      <p:cBhvr>
                                        <p:cTn id="71" dur="250"/>
                                        <p:tgtEl>
                                          <p:spTgt spid="48"/>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left)">
                                      <p:cBhvr>
                                        <p:cTn id="74"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0" grpId="0" animBg="1"/>
      <p:bldP spid="20" grpId="0"/>
      <p:bldP spid="26" grpId="0"/>
      <p:bldP spid="27" grpId="0"/>
      <p:bldP spid="21" grpId="0"/>
      <p:bldP spid="24" grpId="0" animBg="1"/>
      <p:bldP spid="25" grpId="0"/>
      <p:bldP spid="37" grpId="0" animBg="1"/>
      <p:bldP spid="42" grpId="0" animBg="1"/>
      <p:bldP spid="43" grpId="0" animBg="1"/>
      <p:bldP spid="44" grpId="0"/>
      <p:bldP spid="45" grpId="0"/>
      <p:bldP spid="46" grpId="0" animBg="1"/>
      <p:bldP spid="47" grpId="0"/>
      <p:bldP spid="48" grpId="0" animBg="1"/>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15" name="Title 1"/>
          <p:cNvSpPr txBox="1">
            <a:spLocks/>
          </p:cNvSpPr>
          <p:nvPr/>
        </p:nvSpPr>
        <p:spPr>
          <a:xfrm>
            <a:off x="24518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effectLst>
                  <a:outerShdw blurRad="38100" dist="38100" dir="2700000" algn="tl">
                    <a:srgbClr val="000000">
                      <a:alpha val="43137"/>
                    </a:srgbClr>
                  </a:outerShdw>
                </a:effectLst>
                <a:latin typeface="Cambria" pitchFamily="18" charset="0"/>
              </a:rPr>
              <a:t>Khái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niệm</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thời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tiết</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và</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khí</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hậu</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 name="Rounded Rectangular Callout 1"/>
          <p:cNvSpPr/>
          <p:nvPr/>
        </p:nvSpPr>
        <p:spPr>
          <a:xfrm>
            <a:off x="228600" y="1219200"/>
            <a:ext cx="4038599" cy="1752600"/>
          </a:xfrm>
          <a:prstGeom prst="wedgeRoundRectCallout">
            <a:avLst>
              <a:gd name="adj1" fmla="val -33632"/>
              <a:gd name="adj2" fmla="val 14046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itle 1"/>
          <p:cNvSpPr txBox="1">
            <a:spLocks/>
          </p:cNvSpPr>
          <p:nvPr/>
        </p:nvSpPr>
        <p:spPr>
          <a:xfrm>
            <a:off x="381000" y="1600200"/>
            <a:ext cx="363069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i="1" dirty="0" err="1" smtClean="0">
                <a:solidFill>
                  <a:srgbClr val="FF0000"/>
                </a:solidFill>
                <a:latin typeface="Cambria" pitchFamily="18" charset="0"/>
              </a:rPr>
              <a:t>Quan</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sát</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bảng</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sau</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và</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thông</a:t>
            </a:r>
            <a:r>
              <a:rPr lang="en-US" sz="2400" i="1" dirty="0" smtClean="0">
                <a:solidFill>
                  <a:srgbClr val="FF0000"/>
                </a:solidFill>
                <a:latin typeface="Cambria" pitchFamily="18" charset="0"/>
              </a:rPr>
              <a:t> tin </a:t>
            </a:r>
            <a:r>
              <a:rPr lang="en-US" sz="2400" i="1" dirty="0" err="1" smtClean="0">
                <a:solidFill>
                  <a:srgbClr val="FF0000"/>
                </a:solidFill>
                <a:latin typeface="Cambria" pitchFamily="18" charset="0"/>
              </a:rPr>
              <a:t>trong</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bài</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em</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hãy</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cho</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biết</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thời</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tiết</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là</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gì</a:t>
            </a:r>
            <a:r>
              <a:rPr lang="en-US" sz="2400" i="1" dirty="0" smtClean="0">
                <a:solidFill>
                  <a:srgbClr val="FF0000"/>
                </a:solidFill>
                <a:latin typeface="Cambria" pitchFamily="18" charset="0"/>
              </a:rPr>
              <a:t>? </a:t>
            </a:r>
            <a:endParaRPr lang="en-US" sz="2400" i="1" dirty="0">
              <a:solidFill>
                <a:srgbClr val="FF0000"/>
              </a:solidFill>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9867" y="3352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19600" y="1219200"/>
            <a:ext cx="4474760" cy="1752600"/>
          </a:xfrm>
          <a:prstGeom prst="wedgeRoundRectCallout">
            <a:avLst>
              <a:gd name="adj1" fmla="val 28451"/>
              <a:gd name="adj2" fmla="val 12385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4554538" y="1524000"/>
            <a:ext cx="420846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dirty="0" smtClean="0">
                <a:latin typeface="Cambria" pitchFamily="18" charset="0"/>
              </a:rPr>
              <a:t>Thời </a:t>
            </a:r>
            <a:r>
              <a:rPr lang="vi-VN" sz="2400" dirty="0">
                <a:latin typeface="Cambria" pitchFamily="18" charset="0"/>
              </a:rPr>
              <a:t>tiết là trạng thái của khí quyển tại một thời điểm và khu vực cụ </a:t>
            </a:r>
            <a:r>
              <a:rPr lang="vi-VN" sz="2400" dirty="0" smtClean="0">
                <a:latin typeface="Cambria" pitchFamily="18" charset="0"/>
              </a:rPr>
              <a:t>thể</a:t>
            </a:r>
            <a:r>
              <a:rPr lang="en-US" sz="2400" dirty="0" smtClean="0">
                <a:latin typeface="Cambria" pitchFamily="18" charset="0"/>
              </a:rPr>
              <a:t>.</a:t>
            </a:r>
            <a:r>
              <a:rPr lang="vi-VN" sz="2400" dirty="0" smtClean="0">
                <a:latin typeface="Cambria" pitchFamily="18" charset="0"/>
              </a:rPr>
              <a:t> Thời </a:t>
            </a:r>
            <a:r>
              <a:rPr lang="vi-VN" sz="2400" dirty="0">
                <a:latin typeface="Cambria" pitchFamily="18" charset="0"/>
              </a:rPr>
              <a:t>tiết luôn thay đổi.</a:t>
            </a:r>
            <a:endParaRPr lang="en-US" sz="2400" dirty="0">
              <a:latin typeface="Cambria" pitchFamily="18" charset="0"/>
            </a:endParaRPr>
          </a:p>
        </p:txBody>
      </p:sp>
      <p:pic>
        <p:nvPicPr>
          <p:cNvPr id="27" name="Picture 26"/>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62200" y="3352800"/>
            <a:ext cx="4292919" cy="3065193"/>
          </a:xfrm>
          <a:prstGeom prst="rect">
            <a:avLst/>
          </a:prstGeom>
          <a:noFill/>
          <a:ln>
            <a:solidFill>
              <a:srgbClr val="00FF00"/>
            </a:solidFill>
          </a:ln>
        </p:spPr>
      </p:pic>
    </p:spTree>
    <p:extLst>
      <p:ext uri="{BB962C8B-B14F-4D97-AF65-F5344CB8AC3E}">
        <p14:creationId xmlns:p14="http://schemas.microsoft.com/office/powerpoint/2010/main" val="3394300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036"/>
                                        </p:tgtEl>
                                        <p:attrNameLst>
                                          <p:attrName>r</p:attrName>
                                        </p:attrNameLst>
                                      </p:cBhvr>
                                    </p:animRot>
                                    <p:animRot by="-240000">
                                      <p:cBhvr>
                                        <p:cTn id="29" dur="200" fill="hold">
                                          <p:stCondLst>
                                            <p:cond delay="200"/>
                                          </p:stCondLst>
                                        </p:cTn>
                                        <p:tgtEl>
                                          <p:spTgt spid="1036"/>
                                        </p:tgtEl>
                                        <p:attrNameLst>
                                          <p:attrName>r</p:attrName>
                                        </p:attrNameLst>
                                      </p:cBhvr>
                                    </p:animRot>
                                    <p:animRot by="240000">
                                      <p:cBhvr>
                                        <p:cTn id="30" dur="200" fill="hold">
                                          <p:stCondLst>
                                            <p:cond delay="400"/>
                                          </p:stCondLst>
                                        </p:cTn>
                                        <p:tgtEl>
                                          <p:spTgt spid="1036"/>
                                        </p:tgtEl>
                                        <p:attrNameLst>
                                          <p:attrName>r</p:attrName>
                                        </p:attrNameLst>
                                      </p:cBhvr>
                                    </p:animRot>
                                    <p:animRot by="-240000">
                                      <p:cBhvr>
                                        <p:cTn id="31" dur="200" fill="hold">
                                          <p:stCondLst>
                                            <p:cond delay="600"/>
                                          </p:stCondLst>
                                        </p:cTn>
                                        <p:tgtEl>
                                          <p:spTgt spid="1036"/>
                                        </p:tgtEl>
                                        <p:attrNameLst>
                                          <p:attrName>r</p:attrName>
                                        </p:attrNameLst>
                                      </p:cBhvr>
                                    </p:animRot>
                                    <p:animRot by="120000">
                                      <p:cBhvr>
                                        <p:cTn id="32" dur="200" fill="hold">
                                          <p:stCondLst>
                                            <p:cond delay="800"/>
                                          </p:stCondLst>
                                        </p:cTn>
                                        <p:tgtEl>
                                          <p:spTgt spid="103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1" fill="hold" grpId="1" nodeType="clickEffect">
                                  <p:stCondLst>
                                    <p:cond delay="0"/>
                                  </p:stCondLst>
                                  <p:childTnLst>
                                    <p:animEffect transition="out" filter="wipe(up)">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22" presetClass="exit" presetSubtype="1" fill="hold" grpId="1" nodeType="withEffect">
                                  <p:stCondLst>
                                    <p:cond delay="0"/>
                                  </p:stCondLst>
                                  <p:childTnLst>
                                    <p:animEffect transition="out" filter="wipe(up)">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22" presetClass="exit" presetSubtype="1" fill="hold" grpId="1" nodeType="withEffect">
                                  <p:stCondLst>
                                    <p:cond delay="0"/>
                                  </p:stCondLst>
                                  <p:childTnLst>
                                    <p:animEffect transition="out" filter="wipe(up)">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22" presetClass="exit" presetSubtype="1" fill="hold" grpId="1" nodeType="withEffect">
                                  <p:stCondLst>
                                    <p:cond delay="0"/>
                                  </p:stCondLst>
                                  <p:childTnLst>
                                    <p:animEffect transition="out" filter="wipe(up)">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9" grpId="0"/>
      <p:bldP spid="19" grpId="1"/>
      <p:bldP spid="24" grpId="0" animBg="1"/>
      <p:bldP spid="24" grpId="1" animBg="1"/>
      <p:bldP spid="26" grpId="0"/>
      <p:bldP spid="2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31763"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2" name="Rounded Rectangular Callout 1"/>
          <p:cNvSpPr/>
          <p:nvPr/>
        </p:nvSpPr>
        <p:spPr>
          <a:xfrm>
            <a:off x="228600" y="1219200"/>
            <a:ext cx="4038599" cy="1447800"/>
          </a:xfrm>
          <a:prstGeom prst="wedgeRoundRectCallout">
            <a:avLst>
              <a:gd name="adj1" fmla="val -32123"/>
              <a:gd name="adj2" fmla="val 15415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itle 1"/>
          <p:cNvSpPr txBox="1">
            <a:spLocks/>
          </p:cNvSpPr>
          <p:nvPr/>
        </p:nvSpPr>
        <p:spPr>
          <a:xfrm>
            <a:off x="381000" y="1447800"/>
            <a:ext cx="363069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i="1" dirty="0" err="1" smtClean="0">
                <a:solidFill>
                  <a:srgbClr val="FF0000"/>
                </a:solidFill>
                <a:latin typeface="Cambria" pitchFamily="18" charset="0"/>
              </a:rPr>
              <a:t>Quan</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sát</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các</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hình</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ảnh</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sau</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em</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hãy</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cho</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biết</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thời</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tiết</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gồm</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những</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yếu</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tố</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nào</a:t>
            </a:r>
            <a:r>
              <a:rPr lang="en-US" sz="2400" i="1" dirty="0" smtClean="0">
                <a:solidFill>
                  <a:srgbClr val="FF0000"/>
                </a:solidFill>
                <a:latin typeface="Cambria" pitchFamily="18" charset="0"/>
              </a:rPr>
              <a:t>?</a:t>
            </a:r>
            <a:endParaRPr lang="en-US" sz="2400" i="1" dirty="0">
              <a:solidFill>
                <a:srgbClr val="FF0000"/>
              </a:solidFill>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9867" y="3352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19600" y="1219200"/>
            <a:ext cx="4474760" cy="1447800"/>
          </a:xfrm>
          <a:prstGeom prst="wedgeRoundRectCallout">
            <a:avLst>
              <a:gd name="adj1" fmla="val 29132"/>
              <a:gd name="adj2" fmla="val 14175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4554538" y="1295400"/>
            <a:ext cx="420846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dirty="0" err="1" smtClean="0">
                <a:latin typeface="Cambria" pitchFamily="18" charset="0"/>
              </a:rPr>
              <a:t>Gồm</a:t>
            </a:r>
            <a:r>
              <a:rPr lang="en-US" sz="2400" dirty="0" smtClean="0">
                <a:latin typeface="Cambria" pitchFamily="18" charset="0"/>
              </a:rPr>
              <a:t> </a:t>
            </a:r>
            <a:r>
              <a:rPr lang="en-US" sz="2400" dirty="0" err="1" smtClean="0">
                <a:latin typeface="Cambria" pitchFamily="18" charset="0"/>
              </a:rPr>
              <a:t>các</a:t>
            </a:r>
            <a:r>
              <a:rPr lang="en-US" sz="2400" dirty="0" smtClean="0">
                <a:latin typeface="Cambria" pitchFamily="18" charset="0"/>
              </a:rPr>
              <a:t> </a:t>
            </a:r>
            <a:r>
              <a:rPr lang="en-US" sz="2400" dirty="0" err="1" smtClean="0">
                <a:latin typeface="Cambria" pitchFamily="18" charset="0"/>
              </a:rPr>
              <a:t>yếu</a:t>
            </a:r>
            <a:r>
              <a:rPr lang="en-US" sz="2400" dirty="0" smtClean="0">
                <a:latin typeface="Cambria" pitchFamily="18" charset="0"/>
              </a:rPr>
              <a:t> </a:t>
            </a:r>
            <a:r>
              <a:rPr lang="en-US" sz="2400" dirty="0" err="1" smtClean="0">
                <a:latin typeface="Cambria" pitchFamily="18" charset="0"/>
              </a:rPr>
              <a:t>tố</a:t>
            </a:r>
            <a:r>
              <a:rPr lang="en-US" sz="2400" dirty="0" smtClean="0">
                <a:latin typeface="Cambria" pitchFamily="18" charset="0"/>
              </a:rPr>
              <a:t>: </a:t>
            </a:r>
            <a:r>
              <a:rPr lang="en-US" sz="2400" dirty="0" err="1" smtClean="0">
                <a:latin typeface="Cambria" pitchFamily="18" charset="0"/>
              </a:rPr>
              <a:t>nắng</a:t>
            </a:r>
            <a:r>
              <a:rPr lang="en-US" sz="2400" dirty="0" smtClean="0">
                <a:latin typeface="Cambria" pitchFamily="18" charset="0"/>
              </a:rPr>
              <a:t>, </a:t>
            </a:r>
            <a:r>
              <a:rPr lang="en-US" sz="2400" dirty="0" err="1" smtClean="0">
                <a:latin typeface="Cambria" pitchFamily="18" charset="0"/>
              </a:rPr>
              <a:t>mưa</a:t>
            </a:r>
            <a:r>
              <a:rPr lang="en-US" sz="2400" dirty="0" smtClean="0">
                <a:latin typeface="Cambria" pitchFamily="18" charset="0"/>
              </a:rPr>
              <a:t>, </a:t>
            </a:r>
            <a:r>
              <a:rPr lang="en-US" sz="2400" dirty="0" err="1" smtClean="0">
                <a:latin typeface="Cambria" pitchFamily="18" charset="0"/>
              </a:rPr>
              <a:t>gió</a:t>
            </a:r>
            <a:r>
              <a:rPr lang="en-US" sz="2400" dirty="0" smtClean="0">
                <a:latin typeface="Cambria" pitchFamily="18" charset="0"/>
              </a:rPr>
              <a:t>, </a:t>
            </a:r>
            <a:r>
              <a:rPr lang="en-US" sz="2400" dirty="0" err="1" smtClean="0">
                <a:latin typeface="Cambria" pitchFamily="18" charset="0"/>
              </a:rPr>
              <a:t>tuyết</a:t>
            </a:r>
            <a:r>
              <a:rPr lang="en-US" sz="2400" dirty="0" smtClean="0">
                <a:latin typeface="Cambria" pitchFamily="18" charset="0"/>
              </a:rPr>
              <a:t> </a:t>
            </a:r>
            <a:r>
              <a:rPr lang="en-US" sz="2400" dirty="0" err="1" smtClean="0">
                <a:latin typeface="Cambria" pitchFamily="18" charset="0"/>
              </a:rPr>
              <a:t>rơi</a:t>
            </a:r>
            <a:r>
              <a:rPr lang="en-US" sz="2400" dirty="0" smtClean="0">
                <a:latin typeface="Cambria" pitchFamily="18" charset="0"/>
              </a:rPr>
              <a:t>,…</a:t>
            </a:r>
            <a:endParaRPr lang="en-US" sz="2400" dirty="0">
              <a:latin typeface="Cambria" pitchFamily="18" charset="0"/>
            </a:endParaRPr>
          </a:p>
        </p:txBody>
      </p:sp>
      <p:pic>
        <p:nvPicPr>
          <p:cNvPr id="5122" name="Picture 2" descr="http://emtoi.org/wp-content/uploads/2013/06/chao-em-nhung-vat-nang-thang-na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7985" y="2743200"/>
            <a:ext cx="2357815" cy="19673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rain_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2743200"/>
            <a:ext cx="2264344"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7" descr="58_resiz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76600" y="4724400"/>
            <a:ext cx="2430968" cy="1892464"/>
          </a:xfrm>
          <a:prstGeom prst="rect">
            <a:avLst/>
          </a:prstGeom>
          <a:noFill/>
          <a:extLst>
            <a:ext uri="{909E8E84-426E-40DD-AFC4-6F175D3DCCD1}">
              <a14:hiddenFill xmlns:a14="http://schemas.microsoft.com/office/drawing/2010/main">
                <a:solidFill>
                  <a:srgbClr val="FFFFFF"/>
                </a:solidFill>
              </a14:hiddenFill>
            </a:ext>
          </a:extLst>
        </p:spPr>
      </p:pic>
      <p:sp>
        <p:nvSpPr>
          <p:cNvPr id="31" name="Title 1"/>
          <p:cNvSpPr txBox="1">
            <a:spLocks/>
          </p:cNvSpPr>
          <p:nvPr/>
        </p:nvSpPr>
        <p:spPr>
          <a:xfrm>
            <a:off x="24518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effectLst>
                  <a:outerShdw blurRad="38100" dist="38100" dir="2700000" algn="tl">
                    <a:srgbClr val="000000">
                      <a:alpha val="43137"/>
                    </a:srgbClr>
                  </a:outerShdw>
                </a:effectLst>
                <a:latin typeface="Cambria" pitchFamily="18" charset="0"/>
              </a:rPr>
              <a:t>Khái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niệm</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thời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tiết</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và</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khí</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hậu</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3088886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6"/>
                                        </p:tgtEl>
                                        <p:attrNameLst>
                                          <p:attrName>r</p:attrName>
                                        </p:attrNameLst>
                                      </p:cBhvr>
                                    </p:animRot>
                                    <p:animRot by="-240000">
                                      <p:cBhvr>
                                        <p:cTn id="7" dur="200" fill="hold">
                                          <p:stCondLst>
                                            <p:cond delay="200"/>
                                          </p:stCondLst>
                                        </p:cTn>
                                        <p:tgtEl>
                                          <p:spTgt spid="1036"/>
                                        </p:tgtEl>
                                        <p:attrNameLst>
                                          <p:attrName>r</p:attrName>
                                        </p:attrNameLst>
                                      </p:cBhvr>
                                    </p:animRot>
                                    <p:animRot by="240000">
                                      <p:cBhvr>
                                        <p:cTn id="8" dur="200" fill="hold">
                                          <p:stCondLst>
                                            <p:cond delay="400"/>
                                          </p:stCondLst>
                                        </p:cTn>
                                        <p:tgtEl>
                                          <p:spTgt spid="1036"/>
                                        </p:tgtEl>
                                        <p:attrNameLst>
                                          <p:attrName>r</p:attrName>
                                        </p:attrNameLst>
                                      </p:cBhvr>
                                    </p:animRot>
                                    <p:animRot by="-240000">
                                      <p:cBhvr>
                                        <p:cTn id="9" dur="200" fill="hold">
                                          <p:stCondLst>
                                            <p:cond delay="600"/>
                                          </p:stCondLst>
                                        </p:cTn>
                                        <p:tgtEl>
                                          <p:spTgt spid="1036"/>
                                        </p:tgtEl>
                                        <p:attrNameLst>
                                          <p:attrName>r</p:attrName>
                                        </p:attrNameLst>
                                      </p:cBhvr>
                                    </p:animRot>
                                    <p:animRot by="120000">
                                      <p:cBhvr>
                                        <p:cTn id="10" dur="200" fill="hold">
                                          <p:stCondLst>
                                            <p:cond delay="800"/>
                                          </p:stCondLst>
                                        </p:cTn>
                                        <p:tgtEl>
                                          <p:spTgt spid="10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nodeType="withEffect">
                                  <p:stCondLst>
                                    <p:cond delay="0"/>
                                  </p:stCondLst>
                                  <p:childTnLst>
                                    <p:set>
                                      <p:cBhvr>
                                        <p:cTn id="27" dur="1" fill="hold">
                                          <p:stCondLst>
                                            <p:cond delay="0"/>
                                          </p:stCondLst>
                                        </p:cTn>
                                        <p:tgtEl>
                                          <p:spTgt spid="5122"/>
                                        </p:tgtEl>
                                        <p:attrNameLst>
                                          <p:attrName>style.visibility</p:attrName>
                                        </p:attrNameLst>
                                      </p:cBhvr>
                                      <p:to>
                                        <p:strVal val="visible"/>
                                      </p:to>
                                    </p:set>
                                    <p:animEffect transition="in" filter="fade">
                                      <p:cBhvr>
                                        <p:cTn id="28" dur="500"/>
                                        <p:tgtEl>
                                          <p:spTgt spid="51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down)">
                                      <p:cBhvr>
                                        <p:cTn id="33" dur="500"/>
                                        <p:tgtEl>
                                          <p:spTgt spid="2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P spid="24"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15" name="Title 1"/>
          <p:cNvSpPr txBox="1">
            <a:spLocks/>
          </p:cNvSpPr>
          <p:nvPr/>
        </p:nvSpPr>
        <p:spPr>
          <a:xfrm>
            <a:off x="24518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effectLst>
                  <a:outerShdw blurRad="38100" dist="38100" dir="2700000" algn="tl">
                    <a:srgbClr val="000000">
                      <a:alpha val="43137"/>
                    </a:srgbClr>
                  </a:outerShdw>
                </a:effectLst>
                <a:latin typeface="Cambria" pitchFamily="18" charset="0"/>
              </a:rPr>
              <a:t>Khái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niệm</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thời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tiết</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và</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khí</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hậu</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 name="Rounded Rectangular Callout 1"/>
          <p:cNvSpPr/>
          <p:nvPr/>
        </p:nvSpPr>
        <p:spPr>
          <a:xfrm>
            <a:off x="228600" y="1219200"/>
            <a:ext cx="4038599" cy="1752600"/>
          </a:xfrm>
          <a:prstGeom prst="wedgeRoundRectCallout">
            <a:avLst>
              <a:gd name="adj1" fmla="val -33632"/>
              <a:gd name="adj2" fmla="val 14046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itle 1"/>
          <p:cNvSpPr txBox="1">
            <a:spLocks/>
          </p:cNvSpPr>
          <p:nvPr/>
        </p:nvSpPr>
        <p:spPr>
          <a:xfrm>
            <a:off x="381000" y="1600200"/>
            <a:ext cx="363069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i="1" dirty="0" err="1" smtClean="0">
                <a:solidFill>
                  <a:srgbClr val="FF0000"/>
                </a:solidFill>
                <a:latin typeface="Cambria" pitchFamily="18" charset="0"/>
              </a:rPr>
              <a:t>Quan</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sát</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bảng</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sau</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hãy</a:t>
            </a:r>
            <a:r>
              <a:rPr lang="en-US" sz="2400" i="1" dirty="0" smtClean="0">
                <a:solidFill>
                  <a:srgbClr val="FF0000"/>
                </a:solidFill>
                <a:latin typeface="Cambria" pitchFamily="18" charset="0"/>
              </a:rPr>
              <a:t> m</a:t>
            </a:r>
            <a:r>
              <a:rPr lang="vi-VN" sz="2400" i="1" dirty="0" smtClean="0">
                <a:solidFill>
                  <a:srgbClr val="FF0000"/>
                </a:solidFill>
                <a:latin typeface="Cambria" pitchFamily="18" charset="0"/>
              </a:rPr>
              <a:t>ô </a:t>
            </a:r>
            <a:r>
              <a:rPr lang="vi-VN" sz="2400" i="1" dirty="0">
                <a:solidFill>
                  <a:srgbClr val="FF0000"/>
                </a:solidFill>
                <a:latin typeface="Cambria" pitchFamily="18" charset="0"/>
              </a:rPr>
              <a:t>tả đặc điểm thời tiết của từng ngày trong tháng.</a:t>
            </a:r>
            <a:endParaRPr lang="en-US" sz="2400" i="1" dirty="0">
              <a:solidFill>
                <a:srgbClr val="FF0000"/>
              </a:solidFill>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9867" y="3352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19600" y="1219200"/>
            <a:ext cx="4474760" cy="1752600"/>
          </a:xfrm>
          <a:prstGeom prst="wedgeRoundRectCallout">
            <a:avLst>
              <a:gd name="adj1" fmla="val 28451"/>
              <a:gd name="adj2" fmla="val 12385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4554538" y="1524000"/>
            <a:ext cx="420846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dirty="0">
                <a:latin typeface="Cambria" pitchFamily="18" charset="0"/>
              </a:rPr>
              <a:t>Đặc điểm thời tiết: ngày 6/3 mưa rào nhẹ, ngày 7/3 có lúc có mưa, ngày 8/3 có mưa, ngày 9/3 ít mây, trời nắng.</a:t>
            </a:r>
            <a:endParaRPr lang="en-US" sz="2400" dirty="0">
              <a:latin typeface="Cambria" pitchFamily="18" charset="0"/>
            </a:endParaRPr>
          </a:p>
        </p:txBody>
      </p:sp>
      <p:pic>
        <p:nvPicPr>
          <p:cNvPr id="27" name="Picture 26"/>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62200" y="3352800"/>
            <a:ext cx="4292919" cy="3065193"/>
          </a:xfrm>
          <a:prstGeom prst="rect">
            <a:avLst/>
          </a:prstGeom>
          <a:noFill/>
          <a:ln>
            <a:solidFill>
              <a:srgbClr val="00FF00"/>
            </a:solidFill>
          </a:ln>
        </p:spPr>
      </p:pic>
    </p:spTree>
    <p:extLst>
      <p:ext uri="{BB962C8B-B14F-4D97-AF65-F5344CB8AC3E}">
        <p14:creationId xmlns:p14="http://schemas.microsoft.com/office/powerpoint/2010/main" val="3694976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6"/>
                                        </p:tgtEl>
                                        <p:attrNameLst>
                                          <p:attrName>style.visibility</p:attrName>
                                        </p:attrNameLst>
                                      </p:cBhvr>
                                      <p:to>
                                        <p:strVal val="visible"/>
                                      </p:to>
                                    </p:set>
                                    <p:animEffect transition="in" filter="fade">
                                      <p:cBhvr>
                                        <p:cTn id="23" dur="500"/>
                                        <p:tgtEl>
                                          <p:spTgt spid="1036"/>
                                        </p:tgtEl>
                                      </p:cBhvr>
                                    </p:animEffect>
                                  </p:childTnLst>
                                </p:cTn>
                              </p:par>
                              <p:par>
                                <p:cTn id="24" presetID="10" presetClass="entr" presetSubtype="0" fill="hold" nodeType="withEffect">
                                  <p:stCondLst>
                                    <p:cond delay="0"/>
                                  </p:stCondLst>
                                  <p:childTnLst>
                                    <p:set>
                                      <p:cBhvr>
                                        <p:cTn id="25" dur="1" fill="hold">
                                          <p:stCondLst>
                                            <p:cond delay="0"/>
                                          </p:stCondLst>
                                        </p:cTn>
                                        <p:tgtEl>
                                          <p:spTgt spid="1034"/>
                                        </p:tgtEl>
                                        <p:attrNameLst>
                                          <p:attrName>style.visibility</p:attrName>
                                        </p:attrNameLst>
                                      </p:cBhvr>
                                      <p:to>
                                        <p:strVal val="visible"/>
                                      </p:to>
                                    </p:set>
                                    <p:animEffect transition="in" filter="fade">
                                      <p:cBhvr>
                                        <p:cTn id="26" dur="500"/>
                                        <p:tgtEl>
                                          <p:spTgt spid="1034"/>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036"/>
                                        </p:tgtEl>
                                        <p:attrNameLst>
                                          <p:attrName>r</p:attrName>
                                        </p:attrNameLst>
                                      </p:cBhvr>
                                    </p:animRot>
                                    <p:animRot by="-240000">
                                      <p:cBhvr>
                                        <p:cTn id="29" dur="200" fill="hold">
                                          <p:stCondLst>
                                            <p:cond delay="200"/>
                                          </p:stCondLst>
                                        </p:cTn>
                                        <p:tgtEl>
                                          <p:spTgt spid="1036"/>
                                        </p:tgtEl>
                                        <p:attrNameLst>
                                          <p:attrName>r</p:attrName>
                                        </p:attrNameLst>
                                      </p:cBhvr>
                                    </p:animRot>
                                    <p:animRot by="240000">
                                      <p:cBhvr>
                                        <p:cTn id="30" dur="200" fill="hold">
                                          <p:stCondLst>
                                            <p:cond delay="400"/>
                                          </p:stCondLst>
                                        </p:cTn>
                                        <p:tgtEl>
                                          <p:spTgt spid="1036"/>
                                        </p:tgtEl>
                                        <p:attrNameLst>
                                          <p:attrName>r</p:attrName>
                                        </p:attrNameLst>
                                      </p:cBhvr>
                                    </p:animRot>
                                    <p:animRot by="-240000">
                                      <p:cBhvr>
                                        <p:cTn id="31" dur="200" fill="hold">
                                          <p:stCondLst>
                                            <p:cond delay="600"/>
                                          </p:stCondLst>
                                        </p:cTn>
                                        <p:tgtEl>
                                          <p:spTgt spid="1036"/>
                                        </p:tgtEl>
                                        <p:attrNameLst>
                                          <p:attrName>r</p:attrName>
                                        </p:attrNameLst>
                                      </p:cBhvr>
                                    </p:animRot>
                                    <p:animRot by="120000">
                                      <p:cBhvr>
                                        <p:cTn id="32" dur="200" fill="hold">
                                          <p:stCondLst>
                                            <p:cond delay="800"/>
                                          </p:stCondLst>
                                        </p:cTn>
                                        <p:tgtEl>
                                          <p:spTgt spid="1036"/>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1" fill="hold" grpId="1" nodeType="clickEffect">
                                  <p:stCondLst>
                                    <p:cond delay="0"/>
                                  </p:stCondLst>
                                  <p:childTnLst>
                                    <p:animEffect transition="out" filter="wipe(up)">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22" presetClass="exit" presetSubtype="1" fill="hold" grpId="1" nodeType="withEffect">
                                  <p:stCondLst>
                                    <p:cond delay="0"/>
                                  </p:stCondLst>
                                  <p:childTnLst>
                                    <p:animEffect transition="out" filter="wipe(up)">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22" presetClass="exit" presetSubtype="1" fill="hold" grpId="1" nodeType="withEffect">
                                  <p:stCondLst>
                                    <p:cond delay="0"/>
                                  </p:stCondLst>
                                  <p:childTnLst>
                                    <p:animEffect transition="out" filter="wipe(up)">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22" presetClass="exit" presetSubtype="1" fill="hold" grpId="1" nodeType="withEffect">
                                  <p:stCondLst>
                                    <p:cond delay="0"/>
                                  </p:stCondLst>
                                  <p:childTnLst>
                                    <p:animEffect transition="out" filter="wipe(up)">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9" grpId="0"/>
      <p:bldP spid="19" grpId="1"/>
      <p:bldP spid="24" grpId="0" animBg="1"/>
      <p:bldP spid="24" grpId="1" animBg="1"/>
      <p:bldP spid="26" grpId="0"/>
      <p:bldP spid="2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00" y="126812"/>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700" dirty="0" smtClean="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17</a:t>
            </a: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731763"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2" name="Rounded Rectangular Callout 1"/>
          <p:cNvSpPr/>
          <p:nvPr/>
        </p:nvSpPr>
        <p:spPr>
          <a:xfrm>
            <a:off x="228601" y="1173220"/>
            <a:ext cx="2514600" cy="2575072"/>
          </a:xfrm>
          <a:prstGeom prst="wedgeRoundRectCallout">
            <a:avLst>
              <a:gd name="adj1" fmla="val -29093"/>
              <a:gd name="adj2" fmla="val 8490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9" name="Title 1"/>
          <p:cNvSpPr txBox="1">
            <a:spLocks/>
          </p:cNvSpPr>
          <p:nvPr/>
        </p:nvSpPr>
        <p:spPr>
          <a:xfrm>
            <a:off x="285985" y="2057400"/>
            <a:ext cx="2381015" cy="6889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i="1" dirty="0" err="1" smtClean="0">
                <a:solidFill>
                  <a:srgbClr val="FF0000"/>
                </a:solidFill>
                <a:latin typeface="Cambria" pitchFamily="18" charset="0"/>
              </a:rPr>
              <a:t>Thời</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tiết</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mùa</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đông</a:t>
            </a:r>
            <a:r>
              <a:rPr lang="en-US" sz="2400" i="1" dirty="0" smtClean="0">
                <a:solidFill>
                  <a:srgbClr val="FF0000"/>
                </a:solidFill>
                <a:latin typeface="Cambria" pitchFamily="18" charset="0"/>
              </a:rPr>
              <a:t> ở </a:t>
            </a:r>
            <a:r>
              <a:rPr lang="en-US" sz="2400" i="1" dirty="0" err="1" smtClean="0">
                <a:solidFill>
                  <a:srgbClr val="FF0000"/>
                </a:solidFill>
                <a:latin typeface="Cambria" pitchFamily="18" charset="0"/>
              </a:rPr>
              <a:t>các</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tỉnh</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phía</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Bắc</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và</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phía</a:t>
            </a:r>
            <a:r>
              <a:rPr lang="en-US" sz="2400" i="1" dirty="0" smtClean="0">
                <a:solidFill>
                  <a:srgbClr val="FF0000"/>
                </a:solidFill>
                <a:latin typeface="Cambria" pitchFamily="18" charset="0"/>
              </a:rPr>
              <a:t> Nam </a:t>
            </a:r>
            <a:r>
              <a:rPr lang="en-US" sz="2400" i="1" dirty="0" err="1" smtClean="0">
                <a:solidFill>
                  <a:srgbClr val="FF0000"/>
                </a:solidFill>
                <a:latin typeface="Cambria" pitchFamily="18" charset="0"/>
              </a:rPr>
              <a:t>có</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gì</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khác</a:t>
            </a:r>
            <a:r>
              <a:rPr lang="en-US" sz="2400" i="1" dirty="0" smtClean="0">
                <a:solidFill>
                  <a:srgbClr val="FF0000"/>
                </a:solidFill>
                <a:latin typeface="Cambria" pitchFamily="18" charset="0"/>
              </a:rPr>
              <a:t> </a:t>
            </a:r>
            <a:r>
              <a:rPr lang="en-US" sz="2400" i="1" dirty="0" err="1" smtClean="0">
                <a:solidFill>
                  <a:srgbClr val="FF0000"/>
                </a:solidFill>
                <a:latin typeface="Cambria" pitchFamily="18" charset="0"/>
              </a:rPr>
              <a:t>biệt</a:t>
            </a:r>
            <a:r>
              <a:rPr lang="en-US" sz="2400" i="1" dirty="0" smtClean="0">
                <a:solidFill>
                  <a:srgbClr val="FF0000"/>
                </a:solidFill>
                <a:latin typeface="Cambria" pitchFamily="18" charset="0"/>
              </a:rPr>
              <a:t>?</a:t>
            </a:r>
            <a:endParaRPr lang="en-US" sz="2400" i="1" dirty="0">
              <a:solidFill>
                <a:srgbClr val="FF0000"/>
              </a:solidFill>
              <a:latin typeface="Cambria" pitchFamily="18" charset="0"/>
            </a:endParaRP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9867" y="33528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61" y="4726966"/>
            <a:ext cx="1443673" cy="1948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6096000" y="1173220"/>
            <a:ext cx="2798360" cy="2398942"/>
          </a:xfrm>
          <a:prstGeom prst="wedgeRoundRectCallout">
            <a:avLst>
              <a:gd name="adj1" fmla="val 24231"/>
              <a:gd name="adj2" fmla="val 8394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itle 1"/>
          <p:cNvSpPr txBox="1">
            <a:spLocks/>
          </p:cNvSpPr>
          <p:nvPr/>
        </p:nvSpPr>
        <p:spPr>
          <a:xfrm>
            <a:off x="6324600" y="1752600"/>
            <a:ext cx="239388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dirty="0" err="1" smtClean="0">
                <a:latin typeface="Cambria" pitchFamily="18" charset="0"/>
              </a:rPr>
              <a:t>Vào</a:t>
            </a:r>
            <a:r>
              <a:rPr lang="en-US" sz="2400" dirty="0" smtClean="0">
                <a:latin typeface="Cambria" pitchFamily="18" charset="0"/>
              </a:rPr>
              <a:t> </a:t>
            </a:r>
            <a:r>
              <a:rPr lang="en-US" sz="2400" dirty="0" err="1" smtClean="0">
                <a:latin typeface="Cambria" pitchFamily="18" charset="0"/>
              </a:rPr>
              <a:t>mùa</a:t>
            </a:r>
            <a:r>
              <a:rPr lang="en-US" sz="2400" dirty="0" smtClean="0">
                <a:latin typeface="Cambria" pitchFamily="18" charset="0"/>
              </a:rPr>
              <a:t> </a:t>
            </a:r>
            <a:r>
              <a:rPr lang="en-US" sz="2400" dirty="0" err="1" smtClean="0">
                <a:latin typeface="Cambria" pitchFamily="18" charset="0"/>
              </a:rPr>
              <a:t>đông</a:t>
            </a:r>
            <a:r>
              <a:rPr lang="en-US" sz="2400" dirty="0" smtClean="0">
                <a:latin typeface="Cambria" pitchFamily="18" charset="0"/>
              </a:rPr>
              <a:t> </a:t>
            </a:r>
            <a:r>
              <a:rPr lang="en-US" sz="2400" dirty="0" err="1" smtClean="0">
                <a:latin typeface="Cambria" pitchFamily="18" charset="0"/>
              </a:rPr>
              <a:t>các</a:t>
            </a:r>
            <a:r>
              <a:rPr lang="en-US" sz="2400" dirty="0" smtClean="0">
                <a:latin typeface="Cambria" pitchFamily="18" charset="0"/>
              </a:rPr>
              <a:t> </a:t>
            </a:r>
            <a:r>
              <a:rPr lang="en-US" sz="2400" dirty="0" err="1" smtClean="0">
                <a:latin typeface="Cambria" pitchFamily="18" charset="0"/>
              </a:rPr>
              <a:t>tỉnh</a:t>
            </a:r>
            <a:r>
              <a:rPr lang="en-US" sz="2400" dirty="0" smtClean="0">
                <a:latin typeface="Cambria" pitchFamily="18" charset="0"/>
              </a:rPr>
              <a:t> </a:t>
            </a:r>
            <a:r>
              <a:rPr lang="en-US" sz="2400" dirty="0" err="1" smtClean="0">
                <a:latin typeface="Cambria" pitchFamily="18" charset="0"/>
              </a:rPr>
              <a:t>phía</a:t>
            </a:r>
            <a:r>
              <a:rPr lang="en-US" sz="2400" dirty="0" smtClean="0">
                <a:latin typeface="Cambria" pitchFamily="18" charset="0"/>
              </a:rPr>
              <a:t> </a:t>
            </a:r>
            <a:r>
              <a:rPr lang="en-US" sz="2400" dirty="0" err="1" smtClean="0">
                <a:latin typeface="Cambria" pitchFamily="18" charset="0"/>
              </a:rPr>
              <a:t>Bắc</a:t>
            </a:r>
            <a:r>
              <a:rPr lang="en-US" sz="2400" dirty="0" smtClean="0">
                <a:latin typeface="Cambria" pitchFamily="18" charset="0"/>
              </a:rPr>
              <a:t> </a:t>
            </a:r>
            <a:r>
              <a:rPr lang="en-US" sz="2400" dirty="0" err="1" smtClean="0">
                <a:latin typeface="Cambria" pitchFamily="18" charset="0"/>
              </a:rPr>
              <a:t>thường</a:t>
            </a:r>
            <a:r>
              <a:rPr lang="en-US" sz="2400" dirty="0" smtClean="0">
                <a:latin typeface="Cambria" pitchFamily="18" charset="0"/>
              </a:rPr>
              <a:t> </a:t>
            </a:r>
            <a:r>
              <a:rPr lang="en-US" sz="2400" dirty="0" err="1" smtClean="0">
                <a:latin typeface="Cambria" pitchFamily="18" charset="0"/>
              </a:rPr>
              <a:t>lạnh</a:t>
            </a:r>
            <a:r>
              <a:rPr lang="en-US" sz="2400" dirty="0" smtClean="0">
                <a:latin typeface="Cambria" pitchFamily="18" charset="0"/>
              </a:rPr>
              <a:t>, </a:t>
            </a:r>
            <a:r>
              <a:rPr lang="en-US" sz="2400" dirty="0" err="1" smtClean="0">
                <a:latin typeface="Cambria" pitchFamily="18" charset="0"/>
              </a:rPr>
              <a:t>còn</a:t>
            </a:r>
            <a:r>
              <a:rPr lang="en-US" sz="2400" dirty="0" smtClean="0">
                <a:latin typeface="Cambria" pitchFamily="18" charset="0"/>
              </a:rPr>
              <a:t> </a:t>
            </a:r>
            <a:r>
              <a:rPr lang="en-US" sz="2400" dirty="0" err="1" smtClean="0">
                <a:latin typeface="Cambria" pitchFamily="18" charset="0"/>
              </a:rPr>
              <a:t>phía</a:t>
            </a:r>
            <a:r>
              <a:rPr lang="en-US" sz="2400" dirty="0" smtClean="0">
                <a:latin typeface="Cambria" pitchFamily="18" charset="0"/>
              </a:rPr>
              <a:t> Nam </a:t>
            </a:r>
            <a:r>
              <a:rPr lang="en-US" sz="2400" dirty="0" err="1" smtClean="0">
                <a:latin typeface="Cambria" pitchFamily="18" charset="0"/>
              </a:rPr>
              <a:t>không</a:t>
            </a:r>
            <a:r>
              <a:rPr lang="en-US" sz="2400" dirty="0" smtClean="0">
                <a:latin typeface="Cambria" pitchFamily="18" charset="0"/>
              </a:rPr>
              <a:t> </a:t>
            </a:r>
            <a:r>
              <a:rPr lang="en-US" sz="2400" dirty="0" err="1" smtClean="0">
                <a:latin typeface="Cambria" pitchFamily="18" charset="0"/>
              </a:rPr>
              <a:t>lạnh</a:t>
            </a:r>
            <a:r>
              <a:rPr lang="en-US" sz="2400" dirty="0" smtClean="0">
                <a:latin typeface="Cambria" pitchFamily="18" charset="0"/>
              </a:rPr>
              <a:t> </a:t>
            </a:r>
            <a:r>
              <a:rPr lang="en-US" sz="2400" dirty="0" err="1" smtClean="0">
                <a:latin typeface="Cambria" pitchFamily="18" charset="0"/>
              </a:rPr>
              <a:t>lắm</a:t>
            </a:r>
            <a:r>
              <a:rPr lang="en-US" sz="2400" dirty="0" smtClean="0">
                <a:latin typeface="Cambria" pitchFamily="18" charset="0"/>
              </a:rPr>
              <a:t>.</a:t>
            </a:r>
            <a:endParaRPr lang="en-US" sz="2400" dirty="0">
              <a:latin typeface="Cambria" pitchFamily="18" charset="0"/>
            </a:endParaRPr>
          </a:p>
        </p:txBody>
      </p:sp>
      <p:sp>
        <p:nvSpPr>
          <p:cNvPr id="32" name="Rounded Rectangle 31"/>
          <p:cNvSpPr/>
          <p:nvPr/>
        </p:nvSpPr>
        <p:spPr>
          <a:xfrm>
            <a:off x="2976209" y="1376208"/>
            <a:ext cx="2937192" cy="4943106"/>
          </a:xfrm>
          <a:prstGeom prst="roundRect">
            <a:avLst>
              <a:gd name="adj" fmla="val 1092"/>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971800" y="3052916"/>
            <a:ext cx="1432701" cy="2090057"/>
          </a:xfrm>
          <a:custGeom>
            <a:avLst/>
            <a:gdLst>
              <a:gd name="connsiteX0" fmla="*/ 4214 w 1432701"/>
              <a:gd name="connsiteY0" fmla="*/ 164339 h 2090057"/>
              <a:gd name="connsiteX1" fmla="*/ 408741 w 1432701"/>
              <a:gd name="connsiteY1" fmla="*/ 0 h 2090057"/>
              <a:gd name="connsiteX2" fmla="*/ 893331 w 1432701"/>
              <a:gd name="connsiteY2" fmla="*/ 16856 h 2090057"/>
              <a:gd name="connsiteX3" fmla="*/ 1247292 w 1432701"/>
              <a:gd name="connsiteY3" fmla="*/ 547797 h 2090057"/>
              <a:gd name="connsiteX4" fmla="*/ 1432701 w 1432701"/>
              <a:gd name="connsiteY4" fmla="*/ 1133519 h 2090057"/>
              <a:gd name="connsiteX5" fmla="*/ 1318927 w 1432701"/>
              <a:gd name="connsiteY5" fmla="*/ 1710813 h 2090057"/>
              <a:gd name="connsiteX6" fmla="*/ 669998 w 1432701"/>
              <a:gd name="connsiteY6" fmla="*/ 1748738 h 2090057"/>
              <a:gd name="connsiteX7" fmla="*/ 408741 w 1432701"/>
              <a:gd name="connsiteY7" fmla="*/ 2047919 h 2090057"/>
              <a:gd name="connsiteX8" fmla="*/ 349748 w 1432701"/>
              <a:gd name="connsiteY8" fmla="*/ 2039491 h 2090057"/>
              <a:gd name="connsiteX9" fmla="*/ 316037 w 1432701"/>
              <a:gd name="connsiteY9" fmla="*/ 2090057 h 2090057"/>
              <a:gd name="connsiteX10" fmla="*/ 257043 w 1432701"/>
              <a:gd name="connsiteY10" fmla="*/ 1955215 h 2090057"/>
              <a:gd name="connsiteX11" fmla="*/ 168553 w 1432701"/>
              <a:gd name="connsiteY11" fmla="*/ 1925718 h 2090057"/>
              <a:gd name="connsiteX12" fmla="*/ 50566 w 1432701"/>
              <a:gd name="connsiteY12" fmla="*/ 1921504 h 2090057"/>
              <a:gd name="connsiteX13" fmla="*/ 0 w 1432701"/>
              <a:gd name="connsiteY13" fmla="*/ 1921504 h 2090057"/>
              <a:gd name="connsiteX14" fmla="*/ 4214 w 1432701"/>
              <a:gd name="connsiteY14" fmla="*/ 164339 h 209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2701" h="2090057">
                <a:moveTo>
                  <a:pt x="4214" y="164339"/>
                </a:moveTo>
                <a:lnTo>
                  <a:pt x="408741" y="0"/>
                </a:lnTo>
                <a:lnTo>
                  <a:pt x="893331" y="16856"/>
                </a:lnTo>
                <a:lnTo>
                  <a:pt x="1247292" y="547797"/>
                </a:lnTo>
                <a:lnTo>
                  <a:pt x="1432701" y="1133519"/>
                </a:lnTo>
                <a:lnTo>
                  <a:pt x="1318927" y="1710813"/>
                </a:lnTo>
                <a:lnTo>
                  <a:pt x="669998" y="1748738"/>
                </a:lnTo>
                <a:lnTo>
                  <a:pt x="408741" y="2047919"/>
                </a:lnTo>
                <a:lnTo>
                  <a:pt x="349748" y="2039491"/>
                </a:lnTo>
                <a:lnTo>
                  <a:pt x="316037" y="2090057"/>
                </a:lnTo>
                <a:lnTo>
                  <a:pt x="257043" y="1955215"/>
                </a:lnTo>
                <a:lnTo>
                  <a:pt x="168553" y="1925718"/>
                </a:lnTo>
                <a:lnTo>
                  <a:pt x="50566" y="1921504"/>
                </a:lnTo>
                <a:lnTo>
                  <a:pt x="0" y="1921504"/>
                </a:lnTo>
                <a:cubicBezTo>
                  <a:pt x="1405" y="1335782"/>
                  <a:pt x="2809" y="750061"/>
                  <a:pt x="4214" y="164339"/>
                </a:cubicBez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2971800" y="1371600"/>
            <a:ext cx="2941601" cy="712136"/>
          </a:xfrm>
          <a:custGeom>
            <a:avLst/>
            <a:gdLst>
              <a:gd name="connsiteX0" fmla="*/ 151698 w 2945464"/>
              <a:gd name="connsiteY0" fmla="*/ 450879 h 712136"/>
              <a:gd name="connsiteX1" fmla="*/ 96918 w 2945464"/>
              <a:gd name="connsiteY1" fmla="*/ 455093 h 712136"/>
              <a:gd name="connsiteX2" fmla="*/ 0 w 2945464"/>
              <a:gd name="connsiteY2" fmla="*/ 438238 h 712136"/>
              <a:gd name="connsiteX3" fmla="*/ 4214 w 2945464"/>
              <a:gd name="connsiteY3" fmla="*/ 21069 h 712136"/>
              <a:gd name="connsiteX4" fmla="*/ 37925 w 2945464"/>
              <a:gd name="connsiteY4" fmla="*/ 4214 h 712136"/>
              <a:gd name="connsiteX5" fmla="*/ 2941250 w 2945464"/>
              <a:gd name="connsiteY5" fmla="*/ 0 h 712136"/>
              <a:gd name="connsiteX6" fmla="*/ 2945464 w 2945464"/>
              <a:gd name="connsiteY6" fmla="*/ 560439 h 712136"/>
              <a:gd name="connsiteX7" fmla="*/ 2873829 w 2945464"/>
              <a:gd name="connsiteY7" fmla="*/ 501445 h 712136"/>
              <a:gd name="connsiteX8" fmla="*/ 2840118 w 2945464"/>
              <a:gd name="connsiteY8" fmla="*/ 556225 h 712136"/>
              <a:gd name="connsiteX9" fmla="*/ 2772697 w 2945464"/>
              <a:gd name="connsiteY9" fmla="*/ 518301 h 712136"/>
              <a:gd name="connsiteX10" fmla="*/ 2738986 w 2945464"/>
              <a:gd name="connsiteY10" fmla="*/ 493018 h 712136"/>
              <a:gd name="connsiteX11" fmla="*/ 2713703 w 2945464"/>
              <a:gd name="connsiteY11" fmla="*/ 556225 h 712136"/>
              <a:gd name="connsiteX12" fmla="*/ 2625213 w 2945464"/>
              <a:gd name="connsiteY12" fmla="*/ 585722 h 712136"/>
              <a:gd name="connsiteX13" fmla="*/ 2549364 w 2945464"/>
              <a:gd name="connsiteY13" fmla="*/ 552011 h 712136"/>
              <a:gd name="connsiteX14" fmla="*/ 2435591 w 2945464"/>
              <a:gd name="connsiteY14" fmla="*/ 552011 h 712136"/>
              <a:gd name="connsiteX15" fmla="*/ 2422949 w 2945464"/>
              <a:gd name="connsiteY15" fmla="*/ 585722 h 712136"/>
              <a:gd name="connsiteX16" fmla="*/ 2304962 w 2945464"/>
              <a:gd name="connsiteY16" fmla="*/ 598363 h 712136"/>
              <a:gd name="connsiteX17" fmla="*/ 2224900 w 2945464"/>
              <a:gd name="connsiteY17" fmla="*/ 632074 h 712136"/>
              <a:gd name="connsiteX18" fmla="*/ 2174334 w 2945464"/>
              <a:gd name="connsiteY18" fmla="*/ 691067 h 712136"/>
              <a:gd name="connsiteX19" fmla="*/ 1487480 w 2945464"/>
              <a:gd name="connsiteY19" fmla="*/ 712136 h 712136"/>
              <a:gd name="connsiteX20" fmla="*/ 1420059 w 2945464"/>
              <a:gd name="connsiteY20" fmla="*/ 307609 h 712136"/>
              <a:gd name="connsiteX21" fmla="*/ 1074525 w 2945464"/>
              <a:gd name="connsiteY21" fmla="*/ 261257 h 712136"/>
              <a:gd name="connsiteX22" fmla="*/ 606791 w 2945464"/>
              <a:gd name="connsiteY22" fmla="*/ 547797 h 712136"/>
              <a:gd name="connsiteX23" fmla="*/ 151698 w 2945464"/>
              <a:gd name="connsiteY23" fmla="*/ 450879 h 7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45464" h="712136">
                <a:moveTo>
                  <a:pt x="151698" y="450879"/>
                </a:moveTo>
                <a:lnTo>
                  <a:pt x="96918" y="455093"/>
                </a:lnTo>
                <a:lnTo>
                  <a:pt x="0" y="438238"/>
                </a:lnTo>
                <a:cubicBezTo>
                  <a:pt x="1405" y="299182"/>
                  <a:pt x="2809" y="160125"/>
                  <a:pt x="4214" y="21069"/>
                </a:cubicBezTo>
                <a:lnTo>
                  <a:pt x="37925" y="4214"/>
                </a:lnTo>
                <a:lnTo>
                  <a:pt x="2941250" y="0"/>
                </a:lnTo>
                <a:cubicBezTo>
                  <a:pt x="2942655" y="186813"/>
                  <a:pt x="2944059" y="373626"/>
                  <a:pt x="2945464" y="560439"/>
                </a:cubicBezTo>
                <a:lnTo>
                  <a:pt x="2873829" y="501445"/>
                </a:lnTo>
                <a:lnTo>
                  <a:pt x="2840118" y="556225"/>
                </a:lnTo>
                <a:lnTo>
                  <a:pt x="2772697" y="518301"/>
                </a:lnTo>
                <a:lnTo>
                  <a:pt x="2738986" y="493018"/>
                </a:lnTo>
                <a:lnTo>
                  <a:pt x="2713703" y="556225"/>
                </a:lnTo>
                <a:lnTo>
                  <a:pt x="2625213" y="585722"/>
                </a:lnTo>
                <a:lnTo>
                  <a:pt x="2549364" y="552011"/>
                </a:lnTo>
                <a:lnTo>
                  <a:pt x="2435591" y="552011"/>
                </a:lnTo>
                <a:lnTo>
                  <a:pt x="2422949" y="585722"/>
                </a:lnTo>
                <a:lnTo>
                  <a:pt x="2304962" y="598363"/>
                </a:lnTo>
                <a:lnTo>
                  <a:pt x="2224900" y="632074"/>
                </a:lnTo>
                <a:lnTo>
                  <a:pt x="2174334" y="691067"/>
                </a:lnTo>
                <a:lnTo>
                  <a:pt x="1487480" y="712136"/>
                </a:lnTo>
                <a:lnTo>
                  <a:pt x="1420059" y="307609"/>
                </a:lnTo>
                <a:lnTo>
                  <a:pt x="1074525" y="261257"/>
                </a:lnTo>
                <a:lnTo>
                  <a:pt x="606791" y="547797"/>
                </a:lnTo>
                <a:lnTo>
                  <a:pt x="151698" y="450879"/>
                </a:lnTo>
                <a:close/>
              </a:path>
            </a:pathLst>
          </a:cu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36" name="Freeform 35"/>
          <p:cNvSpPr/>
          <p:nvPr/>
        </p:nvSpPr>
        <p:spPr>
          <a:xfrm>
            <a:off x="2976306" y="1812800"/>
            <a:ext cx="2136618" cy="2693406"/>
          </a:xfrm>
          <a:custGeom>
            <a:avLst/>
            <a:gdLst>
              <a:gd name="connsiteX0" fmla="*/ 167489 w 2136618"/>
              <a:gd name="connsiteY0" fmla="*/ 9054 h 2693406"/>
              <a:gd name="connsiteX1" fmla="*/ 104115 w 2136618"/>
              <a:gd name="connsiteY1" fmla="*/ 13580 h 2693406"/>
              <a:gd name="connsiteX2" fmla="*/ 49794 w 2136618"/>
              <a:gd name="connsiteY2" fmla="*/ 0 h 2693406"/>
              <a:gd name="connsiteX3" fmla="*/ 0 w 2136618"/>
              <a:gd name="connsiteY3" fmla="*/ 0 h 2693406"/>
              <a:gd name="connsiteX4" fmla="*/ 0 w 2136618"/>
              <a:gd name="connsiteY4" fmla="*/ 1412341 h 2693406"/>
              <a:gd name="connsiteX5" fmla="*/ 72428 w 2136618"/>
              <a:gd name="connsiteY5" fmla="*/ 1439501 h 2693406"/>
              <a:gd name="connsiteX6" fmla="*/ 104115 w 2136618"/>
              <a:gd name="connsiteY6" fmla="*/ 1394234 h 2693406"/>
              <a:gd name="connsiteX7" fmla="*/ 104115 w 2136618"/>
              <a:gd name="connsiteY7" fmla="*/ 1394234 h 2693406"/>
              <a:gd name="connsiteX8" fmla="*/ 144855 w 2136618"/>
              <a:gd name="connsiteY8" fmla="*/ 1412341 h 2693406"/>
              <a:gd name="connsiteX9" fmla="*/ 212756 w 2136618"/>
              <a:gd name="connsiteY9" fmla="*/ 1348966 h 2693406"/>
              <a:gd name="connsiteX10" fmla="*/ 312345 w 2136618"/>
              <a:gd name="connsiteY10" fmla="*/ 1434974 h 2693406"/>
              <a:gd name="connsiteX11" fmla="*/ 384772 w 2136618"/>
              <a:gd name="connsiteY11" fmla="*/ 1466661 h 2693406"/>
              <a:gd name="connsiteX12" fmla="*/ 425513 w 2136618"/>
              <a:gd name="connsiteY12" fmla="*/ 1434974 h 2693406"/>
              <a:gd name="connsiteX13" fmla="*/ 502467 w 2136618"/>
              <a:gd name="connsiteY13" fmla="*/ 1416867 h 2693406"/>
              <a:gd name="connsiteX14" fmla="*/ 534154 w 2136618"/>
              <a:gd name="connsiteY14" fmla="*/ 1348966 h 2693406"/>
              <a:gd name="connsiteX15" fmla="*/ 574895 w 2136618"/>
              <a:gd name="connsiteY15" fmla="*/ 1330859 h 2693406"/>
              <a:gd name="connsiteX16" fmla="*/ 583948 w 2136618"/>
              <a:gd name="connsiteY16" fmla="*/ 1267485 h 2693406"/>
              <a:gd name="connsiteX17" fmla="*/ 688063 w 2136618"/>
              <a:gd name="connsiteY17" fmla="*/ 1312753 h 2693406"/>
              <a:gd name="connsiteX18" fmla="*/ 823865 w 2136618"/>
              <a:gd name="connsiteY18" fmla="*/ 1308226 h 2693406"/>
              <a:gd name="connsiteX19" fmla="*/ 982301 w 2136618"/>
              <a:gd name="connsiteY19" fmla="*/ 1557196 h 2693406"/>
              <a:gd name="connsiteX20" fmla="*/ 1045675 w 2136618"/>
              <a:gd name="connsiteY20" fmla="*/ 1593410 h 2693406"/>
              <a:gd name="connsiteX21" fmla="*/ 1068309 w 2136618"/>
              <a:gd name="connsiteY21" fmla="*/ 1661311 h 2693406"/>
              <a:gd name="connsiteX22" fmla="*/ 1027568 w 2136618"/>
              <a:gd name="connsiteY22" fmla="*/ 1724685 h 2693406"/>
              <a:gd name="connsiteX23" fmla="*/ 1018515 w 2136618"/>
              <a:gd name="connsiteY23" fmla="*/ 1792586 h 2693406"/>
              <a:gd name="connsiteX24" fmla="*/ 1018515 w 2136618"/>
              <a:gd name="connsiteY24" fmla="*/ 1869541 h 2693406"/>
              <a:gd name="connsiteX25" fmla="*/ 1090943 w 2136618"/>
              <a:gd name="connsiteY25" fmla="*/ 1987236 h 2693406"/>
              <a:gd name="connsiteX26" fmla="*/ 1213164 w 2136618"/>
              <a:gd name="connsiteY26" fmla="*/ 2037030 h 2693406"/>
              <a:gd name="connsiteX27" fmla="*/ 1253905 w 2136618"/>
              <a:gd name="connsiteY27" fmla="*/ 2104931 h 2693406"/>
              <a:gd name="connsiteX28" fmla="*/ 1231271 w 2136618"/>
              <a:gd name="connsiteY28" fmla="*/ 2186412 h 2693406"/>
              <a:gd name="connsiteX29" fmla="*/ 1272012 w 2136618"/>
              <a:gd name="connsiteY29" fmla="*/ 2290527 h 2693406"/>
              <a:gd name="connsiteX30" fmla="*/ 1244851 w 2136618"/>
              <a:gd name="connsiteY30" fmla="*/ 2317687 h 2693406"/>
              <a:gd name="connsiteX31" fmla="*/ 1317279 w 2136618"/>
              <a:gd name="connsiteY31" fmla="*/ 2376535 h 2693406"/>
              <a:gd name="connsiteX32" fmla="*/ 1294645 w 2136618"/>
              <a:gd name="connsiteY32" fmla="*/ 2426329 h 2693406"/>
              <a:gd name="connsiteX33" fmla="*/ 1299172 w 2136618"/>
              <a:gd name="connsiteY33" fmla="*/ 2489703 h 2693406"/>
              <a:gd name="connsiteX34" fmla="*/ 1281065 w 2136618"/>
              <a:gd name="connsiteY34" fmla="*/ 2512337 h 2693406"/>
              <a:gd name="connsiteX35" fmla="*/ 1222218 w 2136618"/>
              <a:gd name="connsiteY35" fmla="*/ 2539497 h 2693406"/>
              <a:gd name="connsiteX36" fmla="*/ 1176950 w 2136618"/>
              <a:gd name="connsiteY36" fmla="*/ 2566657 h 2693406"/>
              <a:gd name="connsiteX37" fmla="*/ 1176950 w 2136618"/>
              <a:gd name="connsiteY37" fmla="*/ 2602871 h 2693406"/>
              <a:gd name="connsiteX38" fmla="*/ 1253905 w 2136618"/>
              <a:gd name="connsiteY38" fmla="*/ 2648139 h 2693406"/>
              <a:gd name="connsiteX39" fmla="*/ 1339913 w 2136618"/>
              <a:gd name="connsiteY39" fmla="*/ 2630032 h 2693406"/>
              <a:gd name="connsiteX40" fmla="*/ 1421394 w 2136618"/>
              <a:gd name="connsiteY40" fmla="*/ 2693406 h 2693406"/>
              <a:gd name="connsiteX41" fmla="*/ 1453081 w 2136618"/>
              <a:gd name="connsiteY41" fmla="*/ 2693406 h 2693406"/>
              <a:gd name="connsiteX42" fmla="*/ 1489295 w 2136618"/>
              <a:gd name="connsiteY42" fmla="*/ 2652665 h 2693406"/>
              <a:gd name="connsiteX43" fmla="*/ 1484768 w 2136618"/>
              <a:gd name="connsiteY43" fmla="*/ 2580238 h 2693406"/>
              <a:gd name="connsiteX44" fmla="*/ 1606990 w 2136618"/>
              <a:gd name="connsiteY44" fmla="*/ 2521390 h 2693406"/>
              <a:gd name="connsiteX45" fmla="*/ 1738265 w 2136618"/>
              <a:gd name="connsiteY45" fmla="*/ 2666246 h 2693406"/>
              <a:gd name="connsiteX46" fmla="*/ 2023449 w 2136618"/>
              <a:gd name="connsiteY46" fmla="*/ 2534970 h 2693406"/>
              <a:gd name="connsiteX47" fmla="*/ 2136618 w 2136618"/>
              <a:gd name="connsiteY47" fmla="*/ 2304107 h 2693406"/>
              <a:gd name="connsiteX48" fmla="*/ 2068717 w 2136618"/>
              <a:gd name="connsiteY48" fmla="*/ 2050610 h 2693406"/>
              <a:gd name="connsiteX49" fmla="*/ 1846907 w 2136618"/>
              <a:gd name="connsiteY49" fmla="*/ 1851434 h 2693406"/>
              <a:gd name="connsiteX50" fmla="*/ 1013988 w 2136618"/>
              <a:gd name="connsiteY50" fmla="*/ 941560 h 2693406"/>
              <a:gd name="connsiteX51" fmla="*/ 1136210 w 2136618"/>
              <a:gd name="connsiteY51" fmla="*/ 620162 h 2693406"/>
              <a:gd name="connsiteX52" fmla="*/ 579422 w 2136618"/>
              <a:gd name="connsiteY52" fmla="*/ 104115 h 2693406"/>
              <a:gd name="connsiteX53" fmla="*/ 167489 w 2136618"/>
              <a:gd name="connsiteY53" fmla="*/ 9054 h 269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36618" h="2693406">
                <a:moveTo>
                  <a:pt x="167489" y="9054"/>
                </a:moveTo>
                <a:lnTo>
                  <a:pt x="104115" y="13580"/>
                </a:lnTo>
                <a:lnTo>
                  <a:pt x="49794" y="0"/>
                </a:lnTo>
                <a:lnTo>
                  <a:pt x="0" y="0"/>
                </a:lnTo>
                <a:lnTo>
                  <a:pt x="0" y="1412341"/>
                </a:lnTo>
                <a:lnTo>
                  <a:pt x="72428" y="1439501"/>
                </a:lnTo>
                <a:lnTo>
                  <a:pt x="104115" y="1394234"/>
                </a:lnTo>
                <a:lnTo>
                  <a:pt x="104115" y="1394234"/>
                </a:lnTo>
                <a:lnTo>
                  <a:pt x="144855" y="1412341"/>
                </a:lnTo>
                <a:lnTo>
                  <a:pt x="212756" y="1348966"/>
                </a:lnTo>
                <a:lnTo>
                  <a:pt x="312345" y="1434974"/>
                </a:lnTo>
                <a:lnTo>
                  <a:pt x="384772" y="1466661"/>
                </a:lnTo>
                <a:lnTo>
                  <a:pt x="425513" y="1434974"/>
                </a:lnTo>
                <a:lnTo>
                  <a:pt x="502467" y="1416867"/>
                </a:lnTo>
                <a:lnTo>
                  <a:pt x="534154" y="1348966"/>
                </a:lnTo>
                <a:lnTo>
                  <a:pt x="574895" y="1330859"/>
                </a:lnTo>
                <a:lnTo>
                  <a:pt x="583948" y="1267485"/>
                </a:lnTo>
                <a:lnTo>
                  <a:pt x="688063" y="1312753"/>
                </a:lnTo>
                <a:lnTo>
                  <a:pt x="823865" y="1308226"/>
                </a:lnTo>
                <a:lnTo>
                  <a:pt x="982301" y="1557196"/>
                </a:lnTo>
                <a:lnTo>
                  <a:pt x="1045675" y="1593410"/>
                </a:lnTo>
                <a:lnTo>
                  <a:pt x="1068309" y="1661311"/>
                </a:lnTo>
                <a:lnTo>
                  <a:pt x="1027568" y="1724685"/>
                </a:lnTo>
                <a:lnTo>
                  <a:pt x="1018515" y="1792586"/>
                </a:lnTo>
                <a:lnTo>
                  <a:pt x="1018515" y="1869541"/>
                </a:lnTo>
                <a:lnTo>
                  <a:pt x="1090943" y="1987236"/>
                </a:lnTo>
                <a:lnTo>
                  <a:pt x="1213164" y="2037030"/>
                </a:lnTo>
                <a:lnTo>
                  <a:pt x="1253905" y="2104931"/>
                </a:lnTo>
                <a:lnTo>
                  <a:pt x="1231271" y="2186412"/>
                </a:lnTo>
                <a:lnTo>
                  <a:pt x="1272012" y="2290527"/>
                </a:lnTo>
                <a:lnTo>
                  <a:pt x="1244851" y="2317687"/>
                </a:lnTo>
                <a:lnTo>
                  <a:pt x="1317279" y="2376535"/>
                </a:lnTo>
                <a:lnTo>
                  <a:pt x="1294645" y="2426329"/>
                </a:lnTo>
                <a:lnTo>
                  <a:pt x="1299172" y="2489703"/>
                </a:lnTo>
                <a:lnTo>
                  <a:pt x="1281065" y="2512337"/>
                </a:lnTo>
                <a:lnTo>
                  <a:pt x="1222218" y="2539497"/>
                </a:lnTo>
                <a:lnTo>
                  <a:pt x="1176950" y="2566657"/>
                </a:lnTo>
                <a:lnTo>
                  <a:pt x="1176950" y="2602871"/>
                </a:lnTo>
                <a:lnTo>
                  <a:pt x="1253905" y="2648139"/>
                </a:lnTo>
                <a:lnTo>
                  <a:pt x="1339913" y="2630032"/>
                </a:lnTo>
                <a:lnTo>
                  <a:pt x="1421394" y="2693406"/>
                </a:lnTo>
                <a:lnTo>
                  <a:pt x="1453081" y="2693406"/>
                </a:lnTo>
                <a:lnTo>
                  <a:pt x="1489295" y="2652665"/>
                </a:lnTo>
                <a:lnTo>
                  <a:pt x="1484768" y="2580238"/>
                </a:lnTo>
                <a:lnTo>
                  <a:pt x="1606990" y="2521390"/>
                </a:lnTo>
                <a:lnTo>
                  <a:pt x="1738265" y="2666246"/>
                </a:lnTo>
                <a:lnTo>
                  <a:pt x="2023449" y="2534970"/>
                </a:lnTo>
                <a:lnTo>
                  <a:pt x="2136618" y="2304107"/>
                </a:lnTo>
                <a:lnTo>
                  <a:pt x="2068717" y="2050610"/>
                </a:lnTo>
                <a:lnTo>
                  <a:pt x="1846907" y="1851434"/>
                </a:lnTo>
                <a:lnTo>
                  <a:pt x="1013988" y="941560"/>
                </a:lnTo>
                <a:lnTo>
                  <a:pt x="1136210" y="620162"/>
                </a:lnTo>
                <a:lnTo>
                  <a:pt x="579422" y="104115"/>
                </a:lnTo>
                <a:lnTo>
                  <a:pt x="167489" y="9054"/>
                </a:lnTo>
                <a:close/>
              </a:path>
            </a:pathLst>
          </a:cu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7" name="Freeform 36"/>
          <p:cNvSpPr/>
          <p:nvPr/>
        </p:nvSpPr>
        <p:spPr>
          <a:xfrm>
            <a:off x="4083244" y="2939449"/>
            <a:ext cx="433388" cy="283368"/>
          </a:xfrm>
          <a:custGeom>
            <a:avLst/>
            <a:gdLst>
              <a:gd name="connsiteX0" fmla="*/ 14288 w 433388"/>
              <a:gd name="connsiteY0" fmla="*/ 64293 h 283368"/>
              <a:gd name="connsiteX1" fmla="*/ 0 w 433388"/>
              <a:gd name="connsiteY1" fmla="*/ 116681 h 283368"/>
              <a:gd name="connsiteX2" fmla="*/ 59532 w 433388"/>
              <a:gd name="connsiteY2" fmla="*/ 192881 h 283368"/>
              <a:gd name="connsiteX3" fmla="*/ 102394 w 433388"/>
              <a:gd name="connsiteY3" fmla="*/ 207168 h 283368"/>
              <a:gd name="connsiteX4" fmla="*/ 123825 w 433388"/>
              <a:gd name="connsiteY4" fmla="*/ 202406 h 283368"/>
              <a:gd name="connsiteX5" fmla="*/ 173832 w 433388"/>
              <a:gd name="connsiteY5" fmla="*/ 266700 h 283368"/>
              <a:gd name="connsiteX6" fmla="*/ 242888 w 433388"/>
              <a:gd name="connsiteY6" fmla="*/ 240506 h 283368"/>
              <a:gd name="connsiteX7" fmla="*/ 288132 w 433388"/>
              <a:gd name="connsiteY7" fmla="*/ 235743 h 283368"/>
              <a:gd name="connsiteX8" fmla="*/ 347663 w 433388"/>
              <a:gd name="connsiteY8" fmla="*/ 283368 h 283368"/>
              <a:gd name="connsiteX9" fmla="*/ 376238 w 433388"/>
              <a:gd name="connsiteY9" fmla="*/ 276225 h 283368"/>
              <a:gd name="connsiteX10" fmla="*/ 409575 w 433388"/>
              <a:gd name="connsiteY10" fmla="*/ 252412 h 283368"/>
              <a:gd name="connsiteX11" fmla="*/ 433388 w 433388"/>
              <a:gd name="connsiteY11" fmla="*/ 254793 h 283368"/>
              <a:gd name="connsiteX12" fmla="*/ 421482 w 433388"/>
              <a:gd name="connsiteY12" fmla="*/ 221456 h 283368"/>
              <a:gd name="connsiteX13" fmla="*/ 340519 w 433388"/>
              <a:gd name="connsiteY13" fmla="*/ 157162 h 283368"/>
              <a:gd name="connsiteX14" fmla="*/ 316707 w 433388"/>
              <a:gd name="connsiteY14" fmla="*/ 154781 h 283368"/>
              <a:gd name="connsiteX15" fmla="*/ 254794 w 433388"/>
              <a:gd name="connsiteY15" fmla="*/ 90487 h 283368"/>
              <a:gd name="connsiteX16" fmla="*/ 223838 w 433388"/>
              <a:gd name="connsiteY16" fmla="*/ 47625 h 283368"/>
              <a:gd name="connsiteX17" fmla="*/ 209550 w 433388"/>
              <a:gd name="connsiteY17" fmla="*/ 0 h 283368"/>
              <a:gd name="connsiteX18" fmla="*/ 169069 w 433388"/>
              <a:gd name="connsiteY18" fmla="*/ 52387 h 283368"/>
              <a:gd name="connsiteX19" fmla="*/ 138113 w 433388"/>
              <a:gd name="connsiteY19" fmla="*/ 64293 h 283368"/>
              <a:gd name="connsiteX20" fmla="*/ 14288 w 433388"/>
              <a:gd name="connsiteY20" fmla="*/ 64293 h 2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388" h="283368">
                <a:moveTo>
                  <a:pt x="14288" y="64293"/>
                </a:moveTo>
                <a:lnTo>
                  <a:pt x="0" y="116681"/>
                </a:lnTo>
                <a:lnTo>
                  <a:pt x="59532" y="192881"/>
                </a:lnTo>
                <a:lnTo>
                  <a:pt x="102394" y="207168"/>
                </a:lnTo>
                <a:lnTo>
                  <a:pt x="123825" y="202406"/>
                </a:lnTo>
                <a:lnTo>
                  <a:pt x="173832" y="266700"/>
                </a:lnTo>
                <a:lnTo>
                  <a:pt x="242888" y="240506"/>
                </a:lnTo>
                <a:lnTo>
                  <a:pt x="288132" y="235743"/>
                </a:lnTo>
                <a:lnTo>
                  <a:pt x="347663" y="283368"/>
                </a:lnTo>
                <a:lnTo>
                  <a:pt x="376238" y="276225"/>
                </a:lnTo>
                <a:lnTo>
                  <a:pt x="409575" y="252412"/>
                </a:lnTo>
                <a:lnTo>
                  <a:pt x="433388" y="254793"/>
                </a:lnTo>
                <a:lnTo>
                  <a:pt x="421482" y="221456"/>
                </a:lnTo>
                <a:lnTo>
                  <a:pt x="340519" y="157162"/>
                </a:lnTo>
                <a:lnTo>
                  <a:pt x="316707" y="154781"/>
                </a:lnTo>
                <a:lnTo>
                  <a:pt x="254794" y="90487"/>
                </a:lnTo>
                <a:lnTo>
                  <a:pt x="223838" y="47625"/>
                </a:lnTo>
                <a:lnTo>
                  <a:pt x="209550" y="0"/>
                </a:lnTo>
                <a:lnTo>
                  <a:pt x="169069" y="52387"/>
                </a:lnTo>
                <a:lnTo>
                  <a:pt x="138113" y="64293"/>
                </a:lnTo>
                <a:lnTo>
                  <a:pt x="14288" y="64293"/>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3940127" y="5550852"/>
            <a:ext cx="369183" cy="337399"/>
          </a:xfrm>
          <a:custGeom>
            <a:avLst/>
            <a:gdLst>
              <a:gd name="connsiteX0" fmla="*/ 124691 w 369183"/>
              <a:gd name="connsiteY0" fmla="*/ 2445 h 337399"/>
              <a:gd name="connsiteX1" fmla="*/ 61123 w 369183"/>
              <a:gd name="connsiteY1" fmla="*/ 0 h 337399"/>
              <a:gd name="connsiteX2" fmla="*/ 29339 w 369183"/>
              <a:gd name="connsiteY2" fmla="*/ 22004 h 337399"/>
              <a:gd name="connsiteX3" fmla="*/ 0 w 369183"/>
              <a:gd name="connsiteY3" fmla="*/ 31784 h 337399"/>
              <a:gd name="connsiteX4" fmla="*/ 0 w 369183"/>
              <a:gd name="connsiteY4" fmla="*/ 58678 h 337399"/>
              <a:gd name="connsiteX5" fmla="*/ 26894 w 369183"/>
              <a:gd name="connsiteY5" fmla="*/ 78237 h 337399"/>
              <a:gd name="connsiteX6" fmla="*/ 51344 w 369183"/>
              <a:gd name="connsiteY6" fmla="*/ 122246 h 337399"/>
              <a:gd name="connsiteX7" fmla="*/ 80683 w 369183"/>
              <a:gd name="connsiteY7" fmla="*/ 127136 h 337399"/>
              <a:gd name="connsiteX8" fmla="*/ 92907 w 369183"/>
              <a:gd name="connsiteY8" fmla="*/ 105132 h 337399"/>
              <a:gd name="connsiteX9" fmla="*/ 119801 w 369183"/>
              <a:gd name="connsiteY9" fmla="*/ 102687 h 337399"/>
              <a:gd name="connsiteX10" fmla="*/ 136916 w 369183"/>
              <a:gd name="connsiteY10" fmla="*/ 136916 h 337399"/>
              <a:gd name="connsiteX11" fmla="*/ 185814 w 369183"/>
              <a:gd name="connsiteY11" fmla="*/ 136916 h 337399"/>
              <a:gd name="connsiteX12" fmla="*/ 207818 w 369183"/>
              <a:gd name="connsiteY12" fmla="*/ 151585 h 337399"/>
              <a:gd name="connsiteX13" fmla="*/ 224933 w 369183"/>
              <a:gd name="connsiteY13" fmla="*/ 171144 h 337399"/>
              <a:gd name="connsiteX14" fmla="*/ 220043 w 369183"/>
              <a:gd name="connsiteY14" fmla="*/ 185814 h 337399"/>
              <a:gd name="connsiteX15" fmla="*/ 178479 w 369183"/>
              <a:gd name="connsiteY15" fmla="*/ 190704 h 337399"/>
              <a:gd name="connsiteX16" fmla="*/ 149140 w 369183"/>
              <a:gd name="connsiteY16" fmla="*/ 222488 h 337399"/>
              <a:gd name="connsiteX17" fmla="*/ 129581 w 369183"/>
              <a:gd name="connsiteY17" fmla="*/ 256717 h 337399"/>
              <a:gd name="connsiteX18" fmla="*/ 117356 w 369183"/>
              <a:gd name="connsiteY18" fmla="*/ 293390 h 337399"/>
              <a:gd name="connsiteX19" fmla="*/ 129581 w 369183"/>
              <a:gd name="connsiteY19" fmla="*/ 317840 h 337399"/>
              <a:gd name="connsiteX20" fmla="*/ 171145 w 369183"/>
              <a:gd name="connsiteY20" fmla="*/ 315395 h 337399"/>
              <a:gd name="connsiteX21" fmla="*/ 190704 w 369183"/>
              <a:gd name="connsiteY21" fmla="*/ 300725 h 337399"/>
              <a:gd name="connsiteX22" fmla="*/ 217598 w 369183"/>
              <a:gd name="connsiteY22" fmla="*/ 332509 h 337399"/>
              <a:gd name="connsiteX23" fmla="*/ 268941 w 369183"/>
              <a:gd name="connsiteY23" fmla="*/ 337399 h 337399"/>
              <a:gd name="connsiteX24" fmla="*/ 286056 w 369183"/>
              <a:gd name="connsiteY24" fmla="*/ 327619 h 337399"/>
              <a:gd name="connsiteX25" fmla="*/ 283611 w 369183"/>
              <a:gd name="connsiteY25" fmla="*/ 273831 h 337399"/>
              <a:gd name="connsiteX26" fmla="*/ 293391 w 369183"/>
              <a:gd name="connsiteY26" fmla="*/ 251827 h 337399"/>
              <a:gd name="connsiteX27" fmla="*/ 317840 w 369183"/>
              <a:gd name="connsiteY27" fmla="*/ 259162 h 337399"/>
              <a:gd name="connsiteX28" fmla="*/ 359404 w 369183"/>
              <a:gd name="connsiteY28" fmla="*/ 207818 h 337399"/>
              <a:gd name="connsiteX29" fmla="*/ 369183 w 369183"/>
              <a:gd name="connsiteY29" fmla="*/ 178479 h 337399"/>
              <a:gd name="connsiteX30" fmla="*/ 295836 w 369183"/>
              <a:gd name="connsiteY30" fmla="*/ 132026 h 337399"/>
              <a:gd name="connsiteX31" fmla="*/ 261607 w 369183"/>
              <a:gd name="connsiteY31" fmla="*/ 92907 h 337399"/>
              <a:gd name="connsiteX32" fmla="*/ 224933 w 369183"/>
              <a:gd name="connsiteY32" fmla="*/ 66013 h 337399"/>
              <a:gd name="connsiteX33" fmla="*/ 190704 w 369183"/>
              <a:gd name="connsiteY33" fmla="*/ 53788 h 337399"/>
              <a:gd name="connsiteX34" fmla="*/ 156475 w 369183"/>
              <a:gd name="connsiteY34" fmla="*/ 48898 h 337399"/>
              <a:gd name="connsiteX35" fmla="*/ 124691 w 369183"/>
              <a:gd name="connsiteY35" fmla="*/ 2445 h 337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9183" h="337399">
                <a:moveTo>
                  <a:pt x="124691" y="2445"/>
                </a:moveTo>
                <a:lnTo>
                  <a:pt x="61123" y="0"/>
                </a:lnTo>
                <a:lnTo>
                  <a:pt x="29339" y="22004"/>
                </a:lnTo>
                <a:lnTo>
                  <a:pt x="0" y="31784"/>
                </a:lnTo>
                <a:lnTo>
                  <a:pt x="0" y="58678"/>
                </a:lnTo>
                <a:lnTo>
                  <a:pt x="26894" y="78237"/>
                </a:lnTo>
                <a:lnTo>
                  <a:pt x="51344" y="122246"/>
                </a:lnTo>
                <a:lnTo>
                  <a:pt x="80683" y="127136"/>
                </a:lnTo>
                <a:lnTo>
                  <a:pt x="92907" y="105132"/>
                </a:lnTo>
                <a:lnTo>
                  <a:pt x="119801" y="102687"/>
                </a:lnTo>
                <a:lnTo>
                  <a:pt x="136916" y="136916"/>
                </a:lnTo>
                <a:lnTo>
                  <a:pt x="185814" y="136916"/>
                </a:lnTo>
                <a:lnTo>
                  <a:pt x="207818" y="151585"/>
                </a:lnTo>
                <a:lnTo>
                  <a:pt x="224933" y="171144"/>
                </a:lnTo>
                <a:lnTo>
                  <a:pt x="220043" y="185814"/>
                </a:lnTo>
                <a:lnTo>
                  <a:pt x="178479" y="190704"/>
                </a:lnTo>
                <a:lnTo>
                  <a:pt x="149140" y="222488"/>
                </a:lnTo>
                <a:lnTo>
                  <a:pt x="129581" y="256717"/>
                </a:lnTo>
                <a:lnTo>
                  <a:pt x="117356" y="293390"/>
                </a:lnTo>
                <a:lnTo>
                  <a:pt x="129581" y="317840"/>
                </a:lnTo>
                <a:lnTo>
                  <a:pt x="171145" y="315395"/>
                </a:lnTo>
                <a:lnTo>
                  <a:pt x="190704" y="300725"/>
                </a:lnTo>
                <a:lnTo>
                  <a:pt x="217598" y="332509"/>
                </a:lnTo>
                <a:lnTo>
                  <a:pt x="268941" y="337399"/>
                </a:lnTo>
                <a:lnTo>
                  <a:pt x="286056" y="327619"/>
                </a:lnTo>
                <a:lnTo>
                  <a:pt x="283611" y="273831"/>
                </a:lnTo>
                <a:lnTo>
                  <a:pt x="293391" y="251827"/>
                </a:lnTo>
                <a:lnTo>
                  <a:pt x="317840" y="259162"/>
                </a:lnTo>
                <a:lnTo>
                  <a:pt x="359404" y="207818"/>
                </a:lnTo>
                <a:lnTo>
                  <a:pt x="369183" y="178479"/>
                </a:lnTo>
                <a:lnTo>
                  <a:pt x="295836" y="132026"/>
                </a:lnTo>
                <a:lnTo>
                  <a:pt x="261607" y="92907"/>
                </a:lnTo>
                <a:lnTo>
                  <a:pt x="224933" y="66013"/>
                </a:lnTo>
                <a:lnTo>
                  <a:pt x="190704" y="53788"/>
                </a:lnTo>
                <a:lnTo>
                  <a:pt x="156475" y="48898"/>
                </a:lnTo>
                <a:lnTo>
                  <a:pt x="124691" y="244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047704" y="5849132"/>
            <a:ext cx="232267" cy="325175"/>
          </a:xfrm>
          <a:custGeom>
            <a:avLst/>
            <a:gdLst>
              <a:gd name="connsiteX0" fmla="*/ 22004 w 232267"/>
              <a:gd name="connsiteY0" fmla="*/ 22005 h 325175"/>
              <a:gd name="connsiteX1" fmla="*/ 19559 w 232267"/>
              <a:gd name="connsiteY1" fmla="*/ 188259 h 325175"/>
              <a:gd name="connsiteX2" fmla="*/ 7335 w 232267"/>
              <a:gd name="connsiteY2" fmla="*/ 200484 h 325175"/>
              <a:gd name="connsiteX3" fmla="*/ 0 w 232267"/>
              <a:gd name="connsiteY3" fmla="*/ 242047 h 325175"/>
              <a:gd name="connsiteX4" fmla="*/ 34229 w 232267"/>
              <a:gd name="connsiteY4" fmla="*/ 266497 h 325175"/>
              <a:gd name="connsiteX5" fmla="*/ 29339 w 232267"/>
              <a:gd name="connsiteY5" fmla="*/ 281166 h 325175"/>
              <a:gd name="connsiteX6" fmla="*/ 0 w 232267"/>
              <a:gd name="connsiteY6" fmla="*/ 295836 h 325175"/>
              <a:gd name="connsiteX7" fmla="*/ 4890 w 232267"/>
              <a:gd name="connsiteY7" fmla="*/ 325175 h 325175"/>
              <a:gd name="connsiteX8" fmla="*/ 73347 w 232267"/>
              <a:gd name="connsiteY8" fmla="*/ 315395 h 325175"/>
              <a:gd name="connsiteX9" fmla="*/ 119801 w 232267"/>
              <a:gd name="connsiteY9" fmla="*/ 298280 h 325175"/>
              <a:gd name="connsiteX10" fmla="*/ 151585 w 232267"/>
              <a:gd name="connsiteY10" fmla="*/ 278721 h 325175"/>
              <a:gd name="connsiteX11" fmla="*/ 178479 w 232267"/>
              <a:gd name="connsiteY11" fmla="*/ 256717 h 325175"/>
              <a:gd name="connsiteX12" fmla="*/ 212708 w 232267"/>
              <a:gd name="connsiteY12" fmla="*/ 227378 h 325175"/>
              <a:gd name="connsiteX13" fmla="*/ 232267 w 232267"/>
              <a:gd name="connsiteY13" fmla="*/ 173590 h 325175"/>
              <a:gd name="connsiteX14" fmla="*/ 185814 w 232267"/>
              <a:gd name="connsiteY14" fmla="*/ 139361 h 325175"/>
              <a:gd name="connsiteX15" fmla="*/ 176034 w 232267"/>
              <a:gd name="connsiteY15" fmla="*/ 117356 h 325175"/>
              <a:gd name="connsiteX16" fmla="*/ 171144 w 232267"/>
              <a:gd name="connsiteY16" fmla="*/ 34229 h 325175"/>
              <a:gd name="connsiteX17" fmla="*/ 107576 w 232267"/>
              <a:gd name="connsiteY17" fmla="*/ 31784 h 325175"/>
              <a:gd name="connsiteX18" fmla="*/ 85572 w 232267"/>
              <a:gd name="connsiteY18" fmla="*/ 0 h 325175"/>
              <a:gd name="connsiteX19" fmla="*/ 22004 w 232267"/>
              <a:gd name="connsiteY19" fmla="*/ 22005 h 32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267" h="325175">
                <a:moveTo>
                  <a:pt x="22004" y="22005"/>
                </a:moveTo>
                <a:lnTo>
                  <a:pt x="19559" y="188259"/>
                </a:lnTo>
                <a:lnTo>
                  <a:pt x="7335" y="200484"/>
                </a:lnTo>
                <a:lnTo>
                  <a:pt x="0" y="242047"/>
                </a:lnTo>
                <a:lnTo>
                  <a:pt x="34229" y="266497"/>
                </a:lnTo>
                <a:lnTo>
                  <a:pt x="29339" y="281166"/>
                </a:lnTo>
                <a:lnTo>
                  <a:pt x="0" y="295836"/>
                </a:lnTo>
                <a:lnTo>
                  <a:pt x="4890" y="325175"/>
                </a:lnTo>
                <a:lnTo>
                  <a:pt x="73347" y="315395"/>
                </a:lnTo>
                <a:lnTo>
                  <a:pt x="119801" y="298280"/>
                </a:lnTo>
                <a:lnTo>
                  <a:pt x="151585" y="278721"/>
                </a:lnTo>
                <a:lnTo>
                  <a:pt x="178479" y="256717"/>
                </a:lnTo>
                <a:lnTo>
                  <a:pt x="212708" y="227378"/>
                </a:lnTo>
                <a:lnTo>
                  <a:pt x="232267" y="173590"/>
                </a:lnTo>
                <a:lnTo>
                  <a:pt x="185814" y="139361"/>
                </a:lnTo>
                <a:lnTo>
                  <a:pt x="176034" y="117356"/>
                </a:lnTo>
                <a:lnTo>
                  <a:pt x="171144" y="34229"/>
                </a:lnTo>
                <a:lnTo>
                  <a:pt x="107576" y="31784"/>
                </a:lnTo>
                <a:lnTo>
                  <a:pt x="85572" y="0"/>
                </a:lnTo>
                <a:lnTo>
                  <a:pt x="22004" y="2200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218848" y="5812458"/>
            <a:ext cx="190704" cy="210264"/>
          </a:xfrm>
          <a:custGeom>
            <a:avLst/>
            <a:gdLst>
              <a:gd name="connsiteX0" fmla="*/ 66013 w 190704"/>
              <a:gd name="connsiteY0" fmla="*/ 210264 h 210264"/>
              <a:gd name="connsiteX1" fmla="*/ 7335 w 190704"/>
              <a:gd name="connsiteY1" fmla="*/ 161365 h 210264"/>
              <a:gd name="connsiteX2" fmla="*/ 0 w 190704"/>
              <a:gd name="connsiteY2" fmla="*/ 53789 h 210264"/>
              <a:gd name="connsiteX3" fmla="*/ 17115 w 190704"/>
              <a:gd name="connsiteY3" fmla="*/ 0 h 210264"/>
              <a:gd name="connsiteX4" fmla="*/ 90462 w 190704"/>
              <a:gd name="connsiteY4" fmla="*/ 24450 h 210264"/>
              <a:gd name="connsiteX5" fmla="*/ 117356 w 190704"/>
              <a:gd name="connsiteY5" fmla="*/ 78238 h 210264"/>
              <a:gd name="connsiteX6" fmla="*/ 188259 w 190704"/>
              <a:gd name="connsiteY6" fmla="*/ 117357 h 210264"/>
              <a:gd name="connsiteX7" fmla="*/ 190704 w 190704"/>
              <a:gd name="connsiteY7" fmla="*/ 134471 h 210264"/>
              <a:gd name="connsiteX8" fmla="*/ 144250 w 190704"/>
              <a:gd name="connsiteY8" fmla="*/ 163810 h 210264"/>
              <a:gd name="connsiteX9" fmla="*/ 66013 w 190704"/>
              <a:gd name="connsiteY9" fmla="*/ 210264 h 21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704" h="210264">
                <a:moveTo>
                  <a:pt x="66013" y="210264"/>
                </a:moveTo>
                <a:lnTo>
                  <a:pt x="7335" y="161365"/>
                </a:lnTo>
                <a:lnTo>
                  <a:pt x="0" y="53789"/>
                </a:lnTo>
                <a:lnTo>
                  <a:pt x="17115" y="0"/>
                </a:lnTo>
                <a:lnTo>
                  <a:pt x="90462" y="24450"/>
                </a:lnTo>
                <a:lnTo>
                  <a:pt x="117356" y="78238"/>
                </a:lnTo>
                <a:lnTo>
                  <a:pt x="188259" y="117357"/>
                </a:lnTo>
                <a:lnTo>
                  <a:pt x="190704" y="134471"/>
                </a:lnTo>
                <a:lnTo>
                  <a:pt x="144250" y="163810"/>
                </a:lnTo>
                <a:lnTo>
                  <a:pt x="66013" y="210264"/>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178494" y="5396899"/>
            <a:ext cx="245269" cy="276225"/>
          </a:xfrm>
          <a:custGeom>
            <a:avLst/>
            <a:gdLst>
              <a:gd name="connsiteX0" fmla="*/ 0 w 245269"/>
              <a:gd name="connsiteY0" fmla="*/ 35718 h 276225"/>
              <a:gd name="connsiteX1" fmla="*/ 35719 w 245269"/>
              <a:gd name="connsiteY1" fmla="*/ 100012 h 276225"/>
              <a:gd name="connsiteX2" fmla="*/ 69057 w 245269"/>
              <a:gd name="connsiteY2" fmla="*/ 128587 h 276225"/>
              <a:gd name="connsiteX3" fmla="*/ 133350 w 245269"/>
              <a:gd name="connsiteY3" fmla="*/ 154781 h 276225"/>
              <a:gd name="connsiteX4" fmla="*/ 104775 w 245269"/>
              <a:gd name="connsiteY4" fmla="*/ 202406 h 276225"/>
              <a:gd name="connsiteX5" fmla="*/ 109538 w 245269"/>
              <a:gd name="connsiteY5" fmla="*/ 235743 h 276225"/>
              <a:gd name="connsiteX6" fmla="*/ 145257 w 245269"/>
              <a:gd name="connsiteY6" fmla="*/ 266700 h 276225"/>
              <a:gd name="connsiteX7" fmla="*/ 190500 w 245269"/>
              <a:gd name="connsiteY7" fmla="*/ 276225 h 276225"/>
              <a:gd name="connsiteX8" fmla="*/ 238125 w 245269"/>
              <a:gd name="connsiteY8" fmla="*/ 252412 h 276225"/>
              <a:gd name="connsiteX9" fmla="*/ 242888 w 245269"/>
              <a:gd name="connsiteY9" fmla="*/ 226218 h 276225"/>
              <a:gd name="connsiteX10" fmla="*/ 214313 w 245269"/>
              <a:gd name="connsiteY10" fmla="*/ 195262 h 276225"/>
              <a:gd name="connsiteX11" fmla="*/ 226219 w 245269"/>
              <a:gd name="connsiteY11" fmla="*/ 164306 h 276225"/>
              <a:gd name="connsiteX12" fmla="*/ 245269 w 245269"/>
              <a:gd name="connsiteY12" fmla="*/ 152400 h 276225"/>
              <a:gd name="connsiteX13" fmla="*/ 233363 w 245269"/>
              <a:gd name="connsiteY13" fmla="*/ 121443 h 276225"/>
              <a:gd name="connsiteX14" fmla="*/ 195263 w 245269"/>
              <a:gd name="connsiteY14" fmla="*/ 95250 h 276225"/>
              <a:gd name="connsiteX15" fmla="*/ 152400 w 245269"/>
              <a:gd name="connsiteY15" fmla="*/ 66675 h 276225"/>
              <a:gd name="connsiteX16" fmla="*/ 116682 w 245269"/>
              <a:gd name="connsiteY16" fmla="*/ 40481 h 276225"/>
              <a:gd name="connsiteX17" fmla="*/ 111919 w 245269"/>
              <a:gd name="connsiteY17" fmla="*/ 2381 h 276225"/>
              <a:gd name="connsiteX18" fmla="*/ 80963 w 245269"/>
              <a:gd name="connsiteY18" fmla="*/ 0 h 276225"/>
              <a:gd name="connsiteX19" fmla="*/ 64294 w 245269"/>
              <a:gd name="connsiteY19" fmla="*/ 21431 h 276225"/>
              <a:gd name="connsiteX20" fmla="*/ 0 w 245269"/>
              <a:gd name="connsiteY20" fmla="*/ 35718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5269" h="276225">
                <a:moveTo>
                  <a:pt x="0" y="35718"/>
                </a:moveTo>
                <a:lnTo>
                  <a:pt x="35719" y="100012"/>
                </a:lnTo>
                <a:lnTo>
                  <a:pt x="69057" y="128587"/>
                </a:lnTo>
                <a:lnTo>
                  <a:pt x="133350" y="154781"/>
                </a:lnTo>
                <a:lnTo>
                  <a:pt x="104775" y="202406"/>
                </a:lnTo>
                <a:lnTo>
                  <a:pt x="109538" y="235743"/>
                </a:lnTo>
                <a:lnTo>
                  <a:pt x="145257" y="266700"/>
                </a:lnTo>
                <a:lnTo>
                  <a:pt x="190500" y="276225"/>
                </a:lnTo>
                <a:lnTo>
                  <a:pt x="238125" y="252412"/>
                </a:lnTo>
                <a:lnTo>
                  <a:pt x="242888" y="226218"/>
                </a:lnTo>
                <a:lnTo>
                  <a:pt x="214313" y="195262"/>
                </a:lnTo>
                <a:lnTo>
                  <a:pt x="226219" y="164306"/>
                </a:lnTo>
                <a:lnTo>
                  <a:pt x="245269" y="152400"/>
                </a:lnTo>
                <a:lnTo>
                  <a:pt x="233363" y="121443"/>
                </a:lnTo>
                <a:lnTo>
                  <a:pt x="195263" y="95250"/>
                </a:lnTo>
                <a:lnTo>
                  <a:pt x="152400" y="66675"/>
                </a:lnTo>
                <a:lnTo>
                  <a:pt x="116682" y="40481"/>
                </a:lnTo>
                <a:lnTo>
                  <a:pt x="111919" y="2381"/>
                </a:lnTo>
                <a:lnTo>
                  <a:pt x="80963" y="0"/>
                </a:lnTo>
                <a:lnTo>
                  <a:pt x="64294" y="21431"/>
                </a:lnTo>
                <a:lnTo>
                  <a:pt x="0" y="35718"/>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204688" y="5625499"/>
            <a:ext cx="207169" cy="207168"/>
          </a:xfrm>
          <a:custGeom>
            <a:avLst/>
            <a:gdLst>
              <a:gd name="connsiteX0" fmla="*/ 0 w 207169"/>
              <a:gd name="connsiteY0" fmla="*/ 19050 h 207168"/>
              <a:gd name="connsiteX1" fmla="*/ 42863 w 207169"/>
              <a:gd name="connsiteY1" fmla="*/ 59531 h 207168"/>
              <a:gd name="connsiteX2" fmla="*/ 107156 w 207169"/>
              <a:gd name="connsiteY2" fmla="*/ 107156 h 207168"/>
              <a:gd name="connsiteX3" fmla="*/ 38100 w 207169"/>
              <a:gd name="connsiteY3" fmla="*/ 188118 h 207168"/>
              <a:gd name="connsiteX4" fmla="*/ 114300 w 207169"/>
              <a:gd name="connsiteY4" fmla="*/ 207168 h 207168"/>
              <a:gd name="connsiteX5" fmla="*/ 178594 w 207169"/>
              <a:gd name="connsiteY5" fmla="*/ 188118 h 207168"/>
              <a:gd name="connsiteX6" fmla="*/ 200025 w 207169"/>
              <a:gd name="connsiteY6" fmla="*/ 164306 h 207168"/>
              <a:gd name="connsiteX7" fmla="*/ 207169 w 207169"/>
              <a:gd name="connsiteY7" fmla="*/ 102393 h 207168"/>
              <a:gd name="connsiteX8" fmla="*/ 152400 w 207169"/>
              <a:gd name="connsiteY8" fmla="*/ 45243 h 207168"/>
              <a:gd name="connsiteX9" fmla="*/ 109538 w 207169"/>
              <a:gd name="connsiteY9" fmla="*/ 35718 h 207168"/>
              <a:gd name="connsiteX10" fmla="*/ 83344 w 207169"/>
              <a:gd name="connsiteY10" fmla="*/ 0 h 207168"/>
              <a:gd name="connsiteX11" fmla="*/ 0 w 207169"/>
              <a:gd name="connsiteY11" fmla="*/ 19050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7169" h="207168">
                <a:moveTo>
                  <a:pt x="0" y="19050"/>
                </a:moveTo>
                <a:lnTo>
                  <a:pt x="42863" y="59531"/>
                </a:lnTo>
                <a:lnTo>
                  <a:pt x="107156" y="107156"/>
                </a:lnTo>
                <a:lnTo>
                  <a:pt x="38100" y="188118"/>
                </a:lnTo>
                <a:lnTo>
                  <a:pt x="114300" y="207168"/>
                </a:lnTo>
                <a:lnTo>
                  <a:pt x="178594" y="188118"/>
                </a:lnTo>
                <a:lnTo>
                  <a:pt x="200025" y="164306"/>
                </a:lnTo>
                <a:lnTo>
                  <a:pt x="207169" y="102393"/>
                </a:lnTo>
                <a:lnTo>
                  <a:pt x="152400" y="45243"/>
                </a:lnTo>
                <a:lnTo>
                  <a:pt x="109538" y="35718"/>
                </a:lnTo>
                <a:lnTo>
                  <a:pt x="83344" y="0"/>
                </a:lnTo>
                <a:lnTo>
                  <a:pt x="0" y="1905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4309463" y="5725511"/>
            <a:ext cx="226219" cy="204788"/>
          </a:xfrm>
          <a:custGeom>
            <a:avLst/>
            <a:gdLst>
              <a:gd name="connsiteX0" fmla="*/ 0 w 226219"/>
              <a:gd name="connsiteY0" fmla="*/ 100013 h 204788"/>
              <a:gd name="connsiteX1" fmla="*/ 28575 w 226219"/>
              <a:gd name="connsiteY1" fmla="*/ 164306 h 204788"/>
              <a:gd name="connsiteX2" fmla="*/ 97631 w 226219"/>
              <a:gd name="connsiteY2" fmla="*/ 204788 h 204788"/>
              <a:gd name="connsiteX3" fmla="*/ 135731 w 226219"/>
              <a:gd name="connsiteY3" fmla="*/ 183356 h 204788"/>
              <a:gd name="connsiteX4" fmla="*/ 219075 w 226219"/>
              <a:gd name="connsiteY4" fmla="*/ 188119 h 204788"/>
              <a:gd name="connsiteX5" fmla="*/ 209550 w 226219"/>
              <a:gd name="connsiteY5" fmla="*/ 145256 h 204788"/>
              <a:gd name="connsiteX6" fmla="*/ 226219 w 226219"/>
              <a:gd name="connsiteY6" fmla="*/ 111919 h 204788"/>
              <a:gd name="connsiteX7" fmla="*/ 104775 w 226219"/>
              <a:gd name="connsiteY7" fmla="*/ 0 h 204788"/>
              <a:gd name="connsiteX8" fmla="*/ 90488 w 226219"/>
              <a:gd name="connsiteY8" fmla="*/ 69056 h 204788"/>
              <a:gd name="connsiteX9" fmla="*/ 0 w 226219"/>
              <a:gd name="connsiteY9" fmla="*/ 100013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219" h="204788">
                <a:moveTo>
                  <a:pt x="0" y="100013"/>
                </a:moveTo>
                <a:lnTo>
                  <a:pt x="28575" y="164306"/>
                </a:lnTo>
                <a:lnTo>
                  <a:pt x="97631" y="204788"/>
                </a:lnTo>
                <a:lnTo>
                  <a:pt x="135731" y="183356"/>
                </a:lnTo>
                <a:lnTo>
                  <a:pt x="219075" y="188119"/>
                </a:lnTo>
                <a:lnTo>
                  <a:pt x="209550" y="145256"/>
                </a:lnTo>
                <a:lnTo>
                  <a:pt x="226219" y="111919"/>
                </a:lnTo>
                <a:lnTo>
                  <a:pt x="104775" y="0"/>
                </a:lnTo>
                <a:lnTo>
                  <a:pt x="90488" y="69056"/>
                </a:lnTo>
                <a:lnTo>
                  <a:pt x="0" y="100013"/>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290413" y="5380230"/>
            <a:ext cx="404813" cy="185737"/>
          </a:xfrm>
          <a:custGeom>
            <a:avLst/>
            <a:gdLst>
              <a:gd name="connsiteX0" fmla="*/ 4763 w 404813"/>
              <a:gd name="connsiteY0" fmla="*/ 23812 h 185737"/>
              <a:gd name="connsiteX1" fmla="*/ 0 w 404813"/>
              <a:gd name="connsiteY1" fmla="*/ 59531 h 185737"/>
              <a:gd name="connsiteX2" fmla="*/ 114300 w 404813"/>
              <a:gd name="connsiteY2" fmla="*/ 126206 h 185737"/>
              <a:gd name="connsiteX3" fmla="*/ 128588 w 404813"/>
              <a:gd name="connsiteY3" fmla="*/ 164306 h 185737"/>
              <a:gd name="connsiteX4" fmla="*/ 204788 w 404813"/>
              <a:gd name="connsiteY4" fmla="*/ 140494 h 185737"/>
              <a:gd name="connsiteX5" fmla="*/ 230981 w 404813"/>
              <a:gd name="connsiteY5" fmla="*/ 135731 h 185737"/>
              <a:gd name="connsiteX6" fmla="*/ 276225 w 404813"/>
              <a:gd name="connsiteY6" fmla="*/ 157162 h 185737"/>
              <a:gd name="connsiteX7" fmla="*/ 311944 w 404813"/>
              <a:gd name="connsiteY7" fmla="*/ 185737 h 185737"/>
              <a:gd name="connsiteX8" fmla="*/ 404813 w 404813"/>
              <a:gd name="connsiteY8" fmla="*/ 183356 h 185737"/>
              <a:gd name="connsiteX9" fmla="*/ 385763 w 404813"/>
              <a:gd name="connsiteY9" fmla="*/ 128587 h 185737"/>
              <a:gd name="connsiteX10" fmla="*/ 333375 w 404813"/>
              <a:gd name="connsiteY10" fmla="*/ 126206 h 185737"/>
              <a:gd name="connsiteX11" fmla="*/ 319088 w 404813"/>
              <a:gd name="connsiteY11" fmla="*/ 83344 h 185737"/>
              <a:gd name="connsiteX12" fmla="*/ 328613 w 404813"/>
              <a:gd name="connsiteY12" fmla="*/ 35719 h 185737"/>
              <a:gd name="connsiteX13" fmla="*/ 300038 w 404813"/>
              <a:gd name="connsiteY13" fmla="*/ 28575 h 185737"/>
              <a:gd name="connsiteX14" fmla="*/ 273844 w 404813"/>
              <a:gd name="connsiteY14" fmla="*/ 14287 h 185737"/>
              <a:gd name="connsiteX15" fmla="*/ 228600 w 404813"/>
              <a:gd name="connsiteY15" fmla="*/ 0 h 185737"/>
              <a:gd name="connsiteX16" fmla="*/ 207169 w 404813"/>
              <a:gd name="connsiteY16" fmla="*/ 23812 h 185737"/>
              <a:gd name="connsiteX17" fmla="*/ 200025 w 404813"/>
              <a:gd name="connsiteY17" fmla="*/ 38100 h 185737"/>
              <a:gd name="connsiteX18" fmla="*/ 214313 w 404813"/>
              <a:gd name="connsiteY18" fmla="*/ 69056 h 185737"/>
              <a:gd name="connsiteX19" fmla="*/ 200025 w 404813"/>
              <a:gd name="connsiteY19" fmla="*/ 76200 h 185737"/>
              <a:gd name="connsiteX20" fmla="*/ 152400 w 404813"/>
              <a:gd name="connsiteY20" fmla="*/ 50006 h 185737"/>
              <a:gd name="connsiteX21" fmla="*/ 138113 w 404813"/>
              <a:gd name="connsiteY21" fmla="*/ 42862 h 185737"/>
              <a:gd name="connsiteX22" fmla="*/ 121444 w 404813"/>
              <a:gd name="connsiteY22" fmla="*/ 52387 h 185737"/>
              <a:gd name="connsiteX23" fmla="*/ 102394 w 404813"/>
              <a:gd name="connsiteY23" fmla="*/ 57150 h 185737"/>
              <a:gd name="connsiteX24" fmla="*/ 102394 w 404813"/>
              <a:gd name="connsiteY24" fmla="*/ 26194 h 185737"/>
              <a:gd name="connsiteX25" fmla="*/ 78581 w 404813"/>
              <a:gd name="connsiteY25" fmla="*/ 11906 h 185737"/>
              <a:gd name="connsiteX26" fmla="*/ 66675 w 404813"/>
              <a:gd name="connsiteY26" fmla="*/ 21431 h 185737"/>
              <a:gd name="connsiteX27" fmla="*/ 4763 w 404813"/>
              <a:gd name="connsiteY27" fmla="*/ 23812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4813" h="185737">
                <a:moveTo>
                  <a:pt x="4763" y="23812"/>
                </a:moveTo>
                <a:lnTo>
                  <a:pt x="0" y="59531"/>
                </a:lnTo>
                <a:lnTo>
                  <a:pt x="114300" y="126206"/>
                </a:lnTo>
                <a:lnTo>
                  <a:pt x="128588" y="164306"/>
                </a:lnTo>
                <a:lnTo>
                  <a:pt x="204788" y="140494"/>
                </a:lnTo>
                <a:lnTo>
                  <a:pt x="230981" y="135731"/>
                </a:lnTo>
                <a:lnTo>
                  <a:pt x="276225" y="157162"/>
                </a:lnTo>
                <a:lnTo>
                  <a:pt x="311944" y="185737"/>
                </a:lnTo>
                <a:lnTo>
                  <a:pt x="404813" y="183356"/>
                </a:lnTo>
                <a:lnTo>
                  <a:pt x="385763" y="128587"/>
                </a:lnTo>
                <a:lnTo>
                  <a:pt x="333375" y="126206"/>
                </a:lnTo>
                <a:lnTo>
                  <a:pt x="319088" y="83344"/>
                </a:lnTo>
                <a:lnTo>
                  <a:pt x="328613" y="35719"/>
                </a:lnTo>
                <a:lnTo>
                  <a:pt x="300038" y="28575"/>
                </a:lnTo>
                <a:lnTo>
                  <a:pt x="273844" y="14287"/>
                </a:lnTo>
                <a:lnTo>
                  <a:pt x="228600" y="0"/>
                </a:lnTo>
                <a:lnTo>
                  <a:pt x="207169" y="23812"/>
                </a:lnTo>
                <a:lnTo>
                  <a:pt x="200025" y="38100"/>
                </a:lnTo>
                <a:lnTo>
                  <a:pt x="214313" y="69056"/>
                </a:lnTo>
                <a:lnTo>
                  <a:pt x="200025" y="76200"/>
                </a:lnTo>
                <a:lnTo>
                  <a:pt x="152400" y="50006"/>
                </a:lnTo>
                <a:lnTo>
                  <a:pt x="138113" y="42862"/>
                </a:lnTo>
                <a:lnTo>
                  <a:pt x="121444" y="52387"/>
                </a:lnTo>
                <a:lnTo>
                  <a:pt x="102394" y="57150"/>
                </a:lnTo>
                <a:lnTo>
                  <a:pt x="102394" y="26194"/>
                </a:lnTo>
                <a:lnTo>
                  <a:pt x="78581" y="11906"/>
                </a:lnTo>
                <a:lnTo>
                  <a:pt x="66675" y="21431"/>
                </a:lnTo>
                <a:lnTo>
                  <a:pt x="4763" y="23812"/>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361851" y="5606449"/>
            <a:ext cx="354806" cy="150018"/>
          </a:xfrm>
          <a:custGeom>
            <a:avLst/>
            <a:gdLst>
              <a:gd name="connsiteX0" fmla="*/ 0 w 354806"/>
              <a:gd name="connsiteY0" fmla="*/ 66675 h 150018"/>
              <a:gd name="connsiteX1" fmla="*/ 61912 w 354806"/>
              <a:gd name="connsiteY1" fmla="*/ 123825 h 150018"/>
              <a:gd name="connsiteX2" fmla="*/ 169068 w 354806"/>
              <a:gd name="connsiteY2" fmla="*/ 76200 h 150018"/>
              <a:gd name="connsiteX3" fmla="*/ 219075 w 354806"/>
              <a:gd name="connsiteY3" fmla="*/ 100012 h 150018"/>
              <a:gd name="connsiteX4" fmla="*/ 257175 w 354806"/>
              <a:gd name="connsiteY4" fmla="*/ 150018 h 150018"/>
              <a:gd name="connsiteX5" fmla="*/ 323850 w 354806"/>
              <a:gd name="connsiteY5" fmla="*/ 142875 h 150018"/>
              <a:gd name="connsiteX6" fmla="*/ 326231 w 354806"/>
              <a:gd name="connsiteY6" fmla="*/ 107156 h 150018"/>
              <a:gd name="connsiteX7" fmla="*/ 304800 w 354806"/>
              <a:gd name="connsiteY7" fmla="*/ 92868 h 150018"/>
              <a:gd name="connsiteX8" fmla="*/ 321468 w 354806"/>
              <a:gd name="connsiteY8" fmla="*/ 59531 h 150018"/>
              <a:gd name="connsiteX9" fmla="*/ 354806 w 354806"/>
              <a:gd name="connsiteY9" fmla="*/ 52387 h 150018"/>
              <a:gd name="connsiteX10" fmla="*/ 326231 w 354806"/>
              <a:gd name="connsiteY10" fmla="*/ 2381 h 150018"/>
              <a:gd name="connsiteX11" fmla="*/ 297656 w 354806"/>
              <a:gd name="connsiteY11" fmla="*/ 0 h 150018"/>
              <a:gd name="connsiteX12" fmla="*/ 280987 w 354806"/>
              <a:gd name="connsiteY12" fmla="*/ 14287 h 150018"/>
              <a:gd name="connsiteX13" fmla="*/ 264318 w 354806"/>
              <a:gd name="connsiteY13" fmla="*/ 21431 h 150018"/>
              <a:gd name="connsiteX14" fmla="*/ 247650 w 354806"/>
              <a:gd name="connsiteY14" fmla="*/ 2381 h 150018"/>
              <a:gd name="connsiteX15" fmla="*/ 219075 w 354806"/>
              <a:gd name="connsiteY15" fmla="*/ 0 h 150018"/>
              <a:gd name="connsiteX16" fmla="*/ 195262 w 354806"/>
              <a:gd name="connsiteY16" fmla="*/ 0 h 150018"/>
              <a:gd name="connsiteX17" fmla="*/ 173831 w 354806"/>
              <a:gd name="connsiteY17" fmla="*/ 11906 h 150018"/>
              <a:gd name="connsiteX18" fmla="*/ 147637 w 354806"/>
              <a:gd name="connsiteY18" fmla="*/ 19050 h 150018"/>
              <a:gd name="connsiteX19" fmla="*/ 100012 w 354806"/>
              <a:gd name="connsiteY19" fmla="*/ 9525 h 150018"/>
              <a:gd name="connsiteX20" fmla="*/ 54768 w 354806"/>
              <a:gd name="connsiteY20" fmla="*/ 9525 h 150018"/>
              <a:gd name="connsiteX21" fmla="*/ 54768 w 354806"/>
              <a:gd name="connsiteY21" fmla="*/ 30956 h 150018"/>
              <a:gd name="connsiteX22" fmla="*/ 0 w 354806"/>
              <a:gd name="connsiteY22" fmla="*/ 66675 h 1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4806" h="150018">
                <a:moveTo>
                  <a:pt x="0" y="66675"/>
                </a:moveTo>
                <a:lnTo>
                  <a:pt x="61912" y="123825"/>
                </a:lnTo>
                <a:lnTo>
                  <a:pt x="169068" y="76200"/>
                </a:lnTo>
                <a:lnTo>
                  <a:pt x="219075" y="100012"/>
                </a:lnTo>
                <a:lnTo>
                  <a:pt x="257175" y="150018"/>
                </a:lnTo>
                <a:lnTo>
                  <a:pt x="323850" y="142875"/>
                </a:lnTo>
                <a:lnTo>
                  <a:pt x="326231" y="107156"/>
                </a:lnTo>
                <a:lnTo>
                  <a:pt x="304800" y="92868"/>
                </a:lnTo>
                <a:lnTo>
                  <a:pt x="321468" y="59531"/>
                </a:lnTo>
                <a:lnTo>
                  <a:pt x="354806" y="52387"/>
                </a:lnTo>
                <a:lnTo>
                  <a:pt x="326231" y="2381"/>
                </a:lnTo>
                <a:lnTo>
                  <a:pt x="297656" y="0"/>
                </a:lnTo>
                <a:lnTo>
                  <a:pt x="280987" y="14287"/>
                </a:lnTo>
                <a:lnTo>
                  <a:pt x="264318" y="21431"/>
                </a:lnTo>
                <a:lnTo>
                  <a:pt x="247650" y="2381"/>
                </a:lnTo>
                <a:lnTo>
                  <a:pt x="219075" y="0"/>
                </a:lnTo>
                <a:lnTo>
                  <a:pt x="195262" y="0"/>
                </a:lnTo>
                <a:lnTo>
                  <a:pt x="173831" y="11906"/>
                </a:lnTo>
                <a:lnTo>
                  <a:pt x="147637" y="19050"/>
                </a:lnTo>
                <a:lnTo>
                  <a:pt x="100012" y="9525"/>
                </a:lnTo>
                <a:lnTo>
                  <a:pt x="54768" y="9525"/>
                </a:lnTo>
                <a:lnTo>
                  <a:pt x="54768" y="30956"/>
                </a:lnTo>
                <a:lnTo>
                  <a:pt x="0" y="6667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4421382" y="5680267"/>
            <a:ext cx="226219" cy="171450"/>
          </a:xfrm>
          <a:custGeom>
            <a:avLst/>
            <a:gdLst>
              <a:gd name="connsiteX0" fmla="*/ 0 w 226219"/>
              <a:gd name="connsiteY0" fmla="*/ 50007 h 171450"/>
              <a:gd name="connsiteX1" fmla="*/ 109537 w 226219"/>
              <a:gd name="connsiteY1" fmla="*/ 157163 h 171450"/>
              <a:gd name="connsiteX2" fmla="*/ 145256 w 226219"/>
              <a:gd name="connsiteY2" fmla="*/ 152400 h 171450"/>
              <a:gd name="connsiteX3" fmla="*/ 183356 w 226219"/>
              <a:gd name="connsiteY3" fmla="*/ 171450 h 171450"/>
              <a:gd name="connsiteX4" fmla="*/ 204787 w 226219"/>
              <a:gd name="connsiteY4" fmla="*/ 169069 h 171450"/>
              <a:gd name="connsiteX5" fmla="*/ 226219 w 226219"/>
              <a:gd name="connsiteY5" fmla="*/ 135732 h 171450"/>
              <a:gd name="connsiteX6" fmla="*/ 221456 w 226219"/>
              <a:gd name="connsiteY6" fmla="*/ 97632 h 171450"/>
              <a:gd name="connsiteX7" fmla="*/ 200025 w 226219"/>
              <a:gd name="connsiteY7" fmla="*/ 73819 h 171450"/>
              <a:gd name="connsiteX8" fmla="*/ 166687 w 226219"/>
              <a:gd name="connsiteY8" fmla="*/ 19050 h 171450"/>
              <a:gd name="connsiteX9" fmla="*/ 123825 w 226219"/>
              <a:gd name="connsiteY9" fmla="*/ 0 h 171450"/>
              <a:gd name="connsiteX10" fmla="*/ 0 w 226219"/>
              <a:gd name="connsiteY10" fmla="*/ 5000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19" h="171450">
                <a:moveTo>
                  <a:pt x="0" y="50007"/>
                </a:moveTo>
                <a:lnTo>
                  <a:pt x="109537" y="157163"/>
                </a:lnTo>
                <a:lnTo>
                  <a:pt x="145256" y="152400"/>
                </a:lnTo>
                <a:lnTo>
                  <a:pt x="183356" y="171450"/>
                </a:lnTo>
                <a:lnTo>
                  <a:pt x="204787" y="169069"/>
                </a:lnTo>
                <a:lnTo>
                  <a:pt x="226219" y="135732"/>
                </a:lnTo>
                <a:lnTo>
                  <a:pt x="221456" y="97632"/>
                </a:lnTo>
                <a:lnTo>
                  <a:pt x="200025" y="73819"/>
                </a:lnTo>
                <a:lnTo>
                  <a:pt x="166687" y="19050"/>
                </a:lnTo>
                <a:lnTo>
                  <a:pt x="123825" y="0"/>
                </a:lnTo>
                <a:lnTo>
                  <a:pt x="0" y="50007"/>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4390426" y="5520724"/>
            <a:ext cx="335756" cy="107156"/>
          </a:xfrm>
          <a:custGeom>
            <a:avLst/>
            <a:gdLst>
              <a:gd name="connsiteX0" fmla="*/ 26193 w 335756"/>
              <a:gd name="connsiteY0" fmla="*/ 23812 h 107156"/>
              <a:gd name="connsiteX1" fmla="*/ 0 w 335756"/>
              <a:gd name="connsiteY1" fmla="*/ 76200 h 107156"/>
              <a:gd name="connsiteX2" fmla="*/ 33337 w 335756"/>
              <a:gd name="connsiteY2" fmla="*/ 95250 h 107156"/>
              <a:gd name="connsiteX3" fmla="*/ 69056 w 335756"/>
              <a:gd name="connsiteY3" fmla="*/ 95250 h 107156"/>
              <a:gd name="connsiteX4" fmla="*/ 123825 w 335756"/>
              <a:gd name="connsiteY4" fmla="*/ 104775 h 107156"/>
              <a:gd name="connsiteX5" fmla="*/ 166687 w 335756"/>
              <a:gd name="connsiteY5" fmla="*/ 90487 h 107156"/>
              <a:gd name="connsiteX6" fmla="*/ 211931 w 335756"/>
              <a:gd name="connsiteY6" fmla="*/ 85725 h 107156"/>
              <a:gd name="connsiteX7" fmla="*/ 240506 w 335756"/>
              <a:gd name="connsiteY7" fmla="*/ 107156 h 107156"/>
              <a:gd name="connsiteX8" fmla="*/ 271462 w 335756"/>
              <a:gd name="connsiteY8" fmla="*/ 95250 h 107156"/>
              <a:gd name="connsiteX9" fmla="*/ 302418 w 335756"/>
              <a:gd name="connsiteY9" fmla="*/ 90487 h 107156"/>
              <a:gd name="connsiteX10" fmla="*/ 335756 w 335756"/>
              <a:gd name="connsiteY10" fmla="*/ 69056 h 107156"/>
              <a:gd name="connsiteX11" fmla="*/ 311943 w 335756"/>
              <a:gd name="connsiteY11" fmla="*/ 42862 h 107156"/>
              <a:gd name="connsiteX12" fmla="*/ 211931 w 335756"/>
              <a:gd name="connsiteY12" fmla="*/ 50006 h 107156"/>
              <a:gd name="connsiteX13" fmla="*/ 169068 w 335756"/>
              <a:gd name="connsiteY13" fmla="*/ 16668 h 107156"/>
              <a:gd name="connsiteX14" fmla="*/ 138112 w 335756"/>
              <a:gd name="connsiteY14" fmla="*/ 0 h 107156"/>
              <a:gd name="connsiteX15" fmla="*/ 26193 w 335756"/>
              <a:gd name="connsiteY15" fmla="*/ 23812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756" h="107156">
                <a:moveTo>
                  <a:pt x="26193" y="23812"/>
                </a:moveTo>
                <a:lnTo>
                  <a:pt x="0" y="76200"/>
                </a:lnTo>
                <a:lnTo>
                  <a:pt x="33337" y="95250"/>
                </a:lnTo>
                <a:lnTo>
                  <a:pt x="69056" y="95250"/>
                </a:lnTo>
                <a:lnTo>
                  <a:pt x="123825" y="104775"/>
                </a:lnTo>
                <a:lnTo>
                  <a:pt x="166687" y="90487"/>
                </a:lnTo>
                <a:lnTo>
                  <a:pt x="211931" y="85725"/>
                </a:lnTo>
                <a:lnTo>
                  <a:pt x="240506" y="107156"/>
                </a:lnTo>
                <a:lnTo>
                  <a:pt x="271462" y="95250"/>
                </a:lnTo>
                <a:lnTo>
                  <a:pt x="302418" y="90487"/>
                </a:lnTo>
                <a:lnTo>
                  <a:pt x="335756" y="69056"/>
                </a:lnTo>
                <a:lnTo>
                  <a:pt x="311943" y="42862"/>
                </a:lnTo>
                <a:lnTo>
                  <a:pt x="211931" y="50006"/>
                </a:lnTo>
                <a:lnTo>
                  <a:pt x="169068" y="16668"/>
                </a:lnTo>
                <a:lnTo>
                  <a:pt x="138112" y="0"/>
                </a:lnTo>
                <a:lnTo>
                  <a:pt x="26193" y="23812"/>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4371376" y="5146867"/>
            <a:ext cx="233362" cy="235744"/>
          </a:xfrm>
          <a:custGeom>
            <a:avLst/>
            <a:gdLst>
              <a:gd name="connsiteX0" fmla="*/ 192881 w 233362"/>
              <a:gd name="connsiteY0" fmla="*/ 235744 h 235744"/>
              <a:gd name="connsiteX1" fmla="*/ 135731 w 233362"/>
              <a:gd name="connsiteY1" fmla="*/ 233363 h 235744"/>
              <a:gd name="connsiteX2" fmla="*/ 73818 w 233362"/>
              <a:gd name="connsiteY2" fmla="*/ 204788 h 235744"/>
              <a:gd name="connsiteX3" fmla="*/ 33337 w 233362"/>
              <a:gd name="connsiteY3" fmla="*/ 166688 h 235744"/>
              <a:gd name="connsiteX4" fmla="*/ 0 w 233362"/>
              <a:gd name="connsiteY4" fmla="*/ 109538 h 235744"/>
              <a:gd name="connsiteX5" fmla="*/ 19050 w 233362"/>
              <a:gd name="connsiteY5" fmla="*/ 78582 h 235744"/>
              <a:gd name="connsiteX6" fmla="*/ 7143 w 233362"/>
              <a:gd name="connsiteY6" fmla="*/ 38100 h 235744"/>
              <a:gd name="connsiteX7" fmla="*/ 40481 w 233362"/>
              <a:gd name="connsiteY7" fmla="*/ 21432 h 235744"/>
              <a:gd name="connsiteX8" fmla="*/ 64293 w 233362"/>
              <a:gd name="connsiteY8" fmla="*/ 28575 h 235744"/>
              <a:gd name="connsiteX9" fmla="*/ 66675 w 233362"/>
              <a:gd name="connsiteY9" fmla="*/ 0 h 235744"/>
              <a:gd name="connsiteX10" fmla="*/ 138112 w 233362"/>
              <a:gd name="connsiteY10" fmla="*/ 14288 h 235744"/>
              <a:gd name="connsiteX11" fmla="*/ 138112 w 233362"/>
              <a:gd name="connsiteY11" fmla="*/ 14288 h 235744"/>
              <a:gd name="connsiteX12" fmla="*/ 161925 w 233362"/>
              <a:gd name="connsiteY12" fmla="*/ 28575 h 235744"/>
              <a:gd name="connsiteX13" fmla="*/ 211931 w 233362"/>
              <a:gd name="connsiteY13" fmla="*/ 28575 h 235744"/>
              <a:gd name="connsiteX14" fmla="*/ 230981 w 233362"/>
              <a:gd name="connsiteY14" fmla="*/ 40482 h 235744"/>
              <a:gd name="connsiteX15" fmla="*/ 233362 w 233362"/>
              <a:gd name="connsiteY15" fmla="*/ 66675 h 235744"/>
              <a:gd name="connsiteX16" fmla="*/ 211931 w 233362"/>
              <a:gd name="connsiteY16" fmla="*/ 97632 h 235744"/>
              <a:gd name="connsiteX17" fmla="*/ 214312 w 233362"/>
              <a:gd name="connsiteY17" fmla="*/ 121444 h 235744"/>
              <a:gd name="connsiteX18" fmla="*/ 188118 w 233362"/>
              <a:gd name="connsiteY18" fmla="*/ 130969 h 235744"/>
              <a:gd name="connsiteX19" fmla="*/ 209550 w 233362"/>
              <a:gd name="connsiteY19" fmla="*/ 164307 h 235744"/>
              <a:gd name="connsiteX20" fmla="*/ 221456 w 233362"/>
              <a:gd name="connsiteY20" fmla="*/ 190500 h 235744"/>
              <a:gd name="connsiteX21" fmla="*/ 192881 w 233362"/>
              <a:gd name="connsiteY21" fmla="*/ 235744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3362" h="235744">
                <a:moveTo>
                  <a:pt x="192881" y="235744"/>
                </a:moveTo>
                <a:lnTo>
                  <a:pt x="135731" y="233363"/>
                </a:lnTo>
                <a:lnTo>
                  <a:pt x="73818" y="204788"/>
                </a:lnTo>
                <a:lnTo>
                  <a:pt x="33337" y="166688"/>
                </a:lnTo>
                <a:lnTo>
                  <a:pt x="0" y="109538"/>
                </a:lnTo>
                <a:lnTo>
                  <a:pt x="19050" y="78582"/>
                </a:lnTo>
                <a:lnTo>
                  <a:pt x="7143" y="38100"/>
                </a:lnTo>
                <a:lnTo>
                  <a:pt x="40481" y="21432"/>
                </a:lnTo>
                <a:lnTo>
                  <a:pt x="64293" y="28575"/>
                </a:lnTo>
                <a:lnTo>
                  <a:pt x="66675" y="0"/>
                </a:lnTo>
                <a:lnTo>
                  <a:pt x="138112" y="14288"/>
                </a:lnTo>
                <a:lnTo>
                  <a:pt x="138112" y="14288"/>
                </a:lnTo>
                <a:lnTo>
                  <a:pt x="161925" y="28575"/>
                </a:lnTo>
                <a:lnTo>
                  <a:pt x="211931" y="28575"/>
                </a:lnTo>
                <a:lnTo>
                  <a:pt x="230981" y="40482"/>
                </a:lnTo>
                <a:lnTo>
                  <a:pt x="233362" y="66675"/>
                </a:lnTo>
                <a:lnTo>
                  <a:pt x="211931" y="97632"/>
                </a:lnTo>
                <a:lnTo>
                  <a:pt x="214312" y="121444"/>
                </a:lnTo>
                <a:lnTo>
                  <a:pt x="188118" y="130969"/>
                </a:lnTo>
                <a:lnTo>
                  <a:pt x="209550" y="164307"/>
                </a:lnTo>
                <a:lnTo>
                  <a:pt x="221456" y="190500"/>
                </a:lnTo>
                <a:lnTo>
                  <a:pt x="192881" y="235744"/>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564257" y="5265930"/>
            <a:ext cx="180975" cy="130969"/>
          </a:xfrm>
          <a:custGeom>
            <a:avLst/>
            <a:gdLst>
              <a:gd name="connsiteX0" fmla="*/ 0 w 180975"/>
              <a:gd name="connsiteY0" fmla="*/ 14287 h 130969"/>
              <a:gd name="connsiteX1" fmla="*/ 30956 w 180975"/>
              <a:gd name="connsiteY1" fmla="*/ 0 h 130969"/>
              <a:gd name="connsiteX2" fmla="*/ 116681 w 180975"/>
              <a:gd name="connsiteY2" fmla="*/ 11906 h 130969"/>
              <a:gd name="connsiteX3" fmla="*/ 180975 w 180975"/>
              <a:gd name="connsiteY3" fmla="*/ 38100 h 130969"/>
              <a:gd name="connsiteX4" fmla="*/ 178594 w 180975"/>
              <a:gd name="connsiteY4" fmla="*/ 73819 h 130969"/>
              <a:gd name="connsiteX5" fmla="*/ 164306 w 180975"/>
              <a:gd name="connsiteY5" fmla="*/ 107156 h 130969"/>
              <a:gd name="connsiteX6" fmla="*/ 145256 w 180975"/>
              <a:gd name="connsiteY6" fmla="*/ 130969 h 130969"/>
              <a:gd name="connsiteX7" fmla="*/ 50006 w 180975"/>
              <a:gd name="connsiteY7" fmla="*/ 111919 h 130969"/>
              <a:gd name="connsiteX8" fmla="*/ 0 w 180975"/>
              <a:gd name="connsiteY8" fmla="*/ 14287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975" h="130969">
                <a:moveTo>
                  <a:pt x="0" y="14287"/>
                </a:moveTo>
                <a:lnTo>
                  <a:pt x="30956" y="0"/>
                </a:lnTo>
                <a:lnTo>
                  <a:pt x="116681" y="11906"/>
                </a:lnTo>
                <a:lnTo>
                  <a:pt x="180975" y="38100"/>
                </a:lnTo>
                <a:lnTo>
                  <a:pt x="178594" y="73819"/>
                </a:lnTo>
                <a:lnTo>
                  <a:pt x="164306" y="107156"/>
                </a:lnTo>
                <a:lnTo>
                  <a:pt x="145256" y="130969"/>
                </a:lnTo>
                <a:lnTo>
                  <a:pt x="50006" y="111919"/>
                </a:lnTo>
                <a:lnTo>
                  <a:pt x="0" y="14287"/>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4707132" y="5213542"/>
            <a:ext cx="252412" cy="257175"/>
          </a:xfrm>
          <a:custGeom>
            <a:avLst/>
            <a:gdLst>
              <a:gd name="connsiteX0" fmla="*/ 35719 w 252412"/>
              <a:gd name="connsiteY0" fmla="*/ 90488 h 257175"/>
              <a:gd name="connsiteX1" fmla="*/ 0 w 252412"/>
              <a:gd name="connsiteY1" fmla="*/ 178594 h 257175"/>
              <a:gd name="connsiteX2" fmla="*/ 23812 w 252412"/>
              <a:gd name="connsiteY2" fmla="*/ 188119 h 257175"/>
              <a:gd name="connsiteX3" fmla="*/ 23812 w 252412"/>
              <a:gd name="connsiteY3" fmla="*/ 214313 h 257175"/>
              <a:gd name="connsiteX4" fmla="*/ 14287 w 252412"/>
              <a:gd name="connsiteY4" fmla="*/ 235744 h 257175"/>
              <a:gd name="connsiteX5" fmla="*/ 50006 w 252412"/>
              <a:gd name="connsiteY5" fmla="*/ 257175 h 257175"/>
              <a:gd name="connsiteX6" fmla="*/ 64294 w 252412"/>
              <a:gd name="connsiteY6" fmla="*/ 242888 h 257175"/>
              <a:gd name="connsiteX7" fmla="*/ 83344 w 252412"/>
              <a:gd name="connsiteY7" fmla="*/ 247650 h 257175"/>
              <a:gd name="connsiteX8" fmla="*/ 107156 w 252412"/>
              <a:gd name="connsiteY8" fmla="*/ 238125 h 257175"/>
              <a:gd name="connsiteX9" fmla="*/ 114300 w 252412"/>
              <a:gd name="connsiteY9" fmla="*/ 242888 h 257175"/>
              <a:gd name="connsiteX10" fmla="*/ 126206 w 252412"/>
              <a:gd name="connsiteY10" fmla="*/ 230982 h 257175"/>
              <a:gd name="connsiteX11" fmla="*/ 166687 w 252412"/>
              <a:gd name="connsiteY11" fmla="*/ 230982 h 257175"/>
              <a:gd name="connsiteX12" fmla="*/ 238125 w 252412"/>
              <a:gd name="connsiteY12" fmla="*/ 216694 h 257175"/>
              <a:gd name="connsiteX13" fmla="*/ 252412 w 252412"/>
              <a:gd name="connsiteY13" fmla="*/ 173832 h 257175"/>
              <a:gd name="connsiteX14" fmla="*/ 219075 w 252412"/>
              <a:gd name="connsiteY14" fmla="*/ 159544 h 257175"/>
              <a:gd name="connsiteX15" fmla="*/ 202406 w 252412"/>
              <a:gd name="connsiteY15" fmla="*/ 150019 h 257175"/>
              <a:gd name="connsiteX16" fmla="*/ 202406 w 252412"/>
              <a:gd name="connsiteY16" fmla="*/ 135732 h 257175"/>
              <a:gd name="connsiteX17" fmla="*/ 202406 w 252412"/>
              <a:gd name="connsiteY17" fmla="*/ 114300 h 257175"/>
              <a:gd name="connsiteX18" fmla="*/ 216694 w 252412"/>
              <a:gd name="connsiteY18" fmla="*/ 102394 h 257175"/>
              <a:gd name="connsiteX19" fmla="*/ 228600 w 252412"/>
              <a:gd name="connsiteY19" fmla="*/ 80963 h 257175"/>
              <a:gd name="connsiteX20" fmla="*/ 228600 w 252412"/>
              <a:gd name="connsiteY20" fmla="*/ 42863 h 257175"/>
              <a:gd name="connsiteX21" fmla="*/ 209550 w 252412"/>
              <a:gd name="connsiteY21" fmla="*/ 30957 h 257175"/>
              <a:gd name="connsiteX22" fmla="*/ 185737 w 252412"/>
              <a:gd name="connsiteY22" fmla="*/ 9525 h 257175"/>
              <a:gd name="connsiteX23" fmla="*/ 166687 w 252412"/>
              <a:gd name="connsiteY23" fmla="*/ 0 h 257175"/>
              <a:gd name="connsiteX24" fmla="*/ 142875 w 252412"/>
              <a:gd name="connsiteY24" fmla="*/ 4763 h 257175"/>
              <a:gd name="connsiteX25" fmla="*/ 109537 w 252412"/>
              <a:gd name="connsiteY25" fmla="*/ 26194 h 257175"/>
              <a:gd name="connsiteX26" fmla="*/ 88106 w 252412"/>
              <a:gd name="connsiteY26" fmla="*/ 33338 h 257175"/>
              <a:gd name="connsiteX27" fmla="*/ 73819 w 252412"/>
              <a:gd name="connsiteY27" fmla="*/ 54769 h 257175"/>
              <a:gd name="connsiteX28" fmla="*/ 35719 w 252412"/>
              <a:gd name="connsiteY28" fmla="*/ 90488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2412" h="257175">
                <a:moveTo>
                  <a:pt x="35719" y="90488"/>
                </a:moveTo>
                <a:lnTo>
                  <a:pt x="0" y="178594"/>
                </a:lnTo>
                <a:lnTo>
                  <a:pt x="23812" y="188119"/>
                </a:lnTo>
                <a:lnTo>
                  <a:pt x="23812" y="214313"/>
                </a:lnTo>
                <a:lnTo>
                  <a:pt x="14287" y="235744"/>
                </a:lnTo>
                <a:lnTo>
                  <a:pt x="50006" y="257175"/>
                </a:lnTo>
                <a:lnTo>
                  <a:pt x="64294" y="242888"/>
                </a:lnTo>
                <a:lnTo>
                  <a:pt x="83344" y="247650"/>
                </a:lnTo>
                <a:lnTo>
                  <a:pt x="107156" y="238125"/>
                </a:lnTo>
                <a:lnTo>
                  <a:pt x="114300" y="242888"/>
                </a:lnTo>
                <a:lnTo>
                  <a:pt x="126206" y="230982"/>
                </a:lnTo>
                <a:lnTo>
                  <a:pt x="166687" y="230982"/>
                </a:lnTo>
                <a:lnTo>
                  <a:pt x="238125" y="216694"/>
                </a:lnTo>
                <a:lnTo>
                  <a:pt x="252412" y="173832"/>
                </a:lnTo>
                <a:lnTo>
                  <a:pt x="219075" y="159544"/>
                </a:lnTo>
                <a:lnTo>
                  <a:pt x="202406" y="150019"/>
                </a:lnTo>
                <a:lnTo>
                  <a:pt x="202406" y="135732"/>
                </a:lnTo>
                <a:lnTo>
                  <a:pt x="202406" y="114300"/>
                </a:lnTo>
                <a:lnTo>
                  <a:pt x="216694" y="102394"/>
                </a:lnTo>
                <a:lnTo>
                  <a:pt x="228600" y="80963"/>
                </a:lnTo>
                <a:lnTo>
                  <a:pt x="228600" y="42863"/>
                </a:lnTo>
                <a:lnTo>
                  <a:pt x="209550" y="30957"/>
                </a:lnTo>
                <a:lnTo>
                  <a:pt x="185737" y="9525"/>
                </a:lnTo>
                <a:lnTo>
                  <a:pt x="166687" y="0"/>
                </a:lnTo>
                <a:lnTo>
                  <a:pt x="142875" y="4763"/>
                </a:lnTo>
                <a:lnTo>
                  <a:pt x="109537" y="26194"/>
                </a:lnTo>
                <a:lnTo>
                  <a:pt x="88106" y="33338"/>
                </a:lnTo>
                <a:lnTo>
                  <a:pt x="73819" y="54769"/>
                </a:lnTo>
                <a:lnTo>
                  <a:pt x="35719" y="90488"/>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4775929" y="5425474"/>
            <a:ext cx="202871" cy="147637"/>
          </a:xfrm>
          <a:custGeom>
            <a:avLst/>
            <a:gdLst>
              <a:gd name="connsiteX0" fmla="*/ 9784 w 202871"/>
              <a:gd name="connsiteY0" fmla="*/ 111918 h 147637"/>
              <a:gd name="connsiteX1" fmla="*/ 9784 w 202871"/>
              <a:gd name="connsiteY1" fmla="*/ 111918 h 147637"/>
              <a:gd name="connsiteX2" fmla="*/ 33597 w 202871"/>
              <a:gd name="connsiteY2" fmla="*/ 140493 h 147637"/>
              <a:gd name="connsiteX3" fmla="*/ 40740 w 202871"/>
              <a:gd name="connsiteY3" fmla="*/ 142875 h 147637"/>
              <a:gd name="connsiteX4" fmla="*/ 64553 w 202871"/>
              <a:gd name="connsiteY4" fmla="*/ 140493 h 147637"/>
              <a:gd name="connsiteX5" fmla="*/ 71697 w 202871"/>
              <a:gd name="connsiteY5" fmla="*/ 138112 h 147637"/>
              <a:gd name="connsiteX6" fmla="*/ 78840 w 202871"/>
              <a:gd name="connsiteY6" fmla="*/ 130968 h 147637"/>
              <a:gd name="connsiteX7" fmla="*/ 95509 w 202871"/>
              <a:gd name="connsiteY7" fmla="*/ 138112 h 147637"/>
              <a:gd name="connsiteX8" fmla="*/ 105034 w 202871"/>
              <a:gd name="connsiteY8" fmla="*/ 147637 h 147637"/>
              <a:gd name="connsiteX9" fmla="*/ 133609 w 202871"/>
              <a:gd name="connsiteY9" fmla="*/ 142875 h 147637"/>
              <a:gd name="connsiteX10" fmla="*/ 147897 w 202871"/>
              <a:gd name="connsiteY10" fmla="*/ 130968 h 147637"/>
              <a:gd name="connsiteX11" fmla="*/ 155040 w 202871"/>
              <a:gd name="connsiteY11" fmla="*/ 128587 h 147637"/>
              <a:gd name="connsiteX12" fmla="*/ 166947 w 202871"/>
              <a:gd name="connsiteY12" fmla="*/ 114300 h 147637"/>
              <a:gd name="connsiteX13" fmla="*/ 183615 w 202871"/>
              <a:gd name="connsiteY13" fmla="*/ 100012 h 147637"/>
              <a:gd name="connsiteX14" fmla="*/ 197903 w 202871"/>
              <a:gd name="connsiteY14" fmla="*/ 85725 h 147637"/>
              <a:gd name="connsiteX15" fmla="*/ 202665 w 202871"/>
              <a:gd name="connsiteY15" fmla="*/ 76200 h 147637"/>
              <a:gd name="connsiteX16" fmla="*/ 193140 w 202871"/>
              <a:gd name="connsiteY16" fmla="*/ 57150 h 147637"/>
              <a:gd name="connsiteX17" fmla="*/ 188378 w 202871"/>
              <a:gd name="connsiteY17" fmla="*/ 47625 h 147637"/>
              <a:gd name="connsiteX18" fmla="*/ 183615 w 202871"/>
              <a:gd name="connsiteY18" fmla="*/ 33337 h 147637"/>
              <a:gd name="connsiteX19" fmla="*/ 181234 w 202871"/>
              <a:gd name="connsiteY19" fmla="*/ 9525 h 147637"/>
              <a:gd name="connsiteX20" fmla="*/ 174090 w 202871"/>
              <a:gd name="connsiteY20" fmla="*/ 7143 h 147637"/>
              <a:gd name="connsiteX21" fmla="*/ 164565 w 202871"/>
              <a:gd name="connsiteY21" fmla="*/ 4762 h 147637"/>
              <a:gd name="connsiteX22" fmla="*/ 140753 w 202871"/>
              <a:gd name="connsiteY22" fmla="*/ 2381 h 147637"/>
              <a:gd name="connsiteX23" fmla="*/ 126465 w 202871"/>
              <a:gd name="connsiteY23" fmla="*/ 0 h 147637"/>
              <a:gd name="connsiteX24" fmla="*/ 78840 w 202871"/>
              <a:gd name="connsiteY24" fmla="*/ 2381 h 147637"/>
              <a:gd name="connsiteX25" fmla="*/ 76459 w 202871"/>
              <a:gd name="connsiteY25" fmla="*/ 9525 h 147637"/>
              <a:gd name="connsiteX26" fmla="*/ 59790 w 202871"/>
              <a:gd name="connsiteY26" fmla="*/ 19050 h 147637"/>
              <a:gd name="connsiteX27" fmla="*/ 7403 w 202871"/>
              <a:gd name="connsiteY27" fmla="*/ 21431 h 147637"/>
              <a:gd name="connsiteX28" fmla="*/ 2640 w 202871"/>
              <a:gd name="connsiteY28" fmla="*/ 28575 h 147637"/>
              <a:gd name="connsiteX29" fmla="*/ 2640 w 202871"/>
              <a:gd name="connsiteY29" fmla="*/ 66675 h 147637"/>
              <a:gd name="connsiteX30" fmla="*/ 5022 w 202871"/>
              <a:gd name="connsiteY30" fmla="*/ 73818 h 147637"/>
              <a:gd name="connsiteX31" fmla="*/ 9784 w 202871"/>
              <a:gd name="connsiteY31" fmla="*/ 80962 h 147637"/>
              <a:gd name="connsiteX32" fmla="*/ 12165 w 202871"/>
              <a:gd name="connsiteY32" fmla="*/ 95250 h 147637"/>
              <a:gd name="connsiteX33" fmla="*/ 14547 w 202871"/>
              <a:gd name="connsiteY33" fmla="*/ 107156 h 147637"/>
              <a:gd name="connsiteX34" fmla="*/ 9784 w 202871"/>
              <a:gd name="connsiteY34" fmla="*/ 111918 h 14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2871" h="147637">
                <a:moveTo>
                  <a:pt x="9784" y="111918"/>
                </a:moveTo>
                <a:lnTo>
                  <a:pt x="9784" y="111918"/>
                </a:lnTo>
                <a:cubicBezTo>
                  <a:pt x="18861" y="124885"/>
                  <a:pt x="21118" y="134253"/>
                  <a:pt x="33597" y="140493"/>
                </a:cubicBezTo>
                <a:cubicBezTo>
                  <a:pt x="35842" y="141616"/>
                  <a:pt x="38359" y="142081"/>
                  <a:pt x="40740" y="142875"/>
                </a:cubicBezTo>
                <a:cubicBezTo>
                  <a:pt x="48678" y="142081"/>
                  <a:pt x="56668" y="141706"/>
                  <a:pt x="64553" y="140493"/>
                </a:cubicBezTo>
                <a:cubicBezTo>
                  <a:pt x="67034" y="140111"/>
                  <a:pt x="69608" y="139504"/>
                  <a:pt x="71697" y="138112"/>
                </a:cubicBezTo>
                <a:cubicBezTo>
                  <a:pt x="74499" y="136244"/>
                  <a:pt x="76459" y="133349"/>
                  <a:pt x="78840" y="130968"/>
                </a:cubicBezTo>
                <a:cubicBezTo>
                  <a:pt x="84558" y="132398"/>
                  <a:pt x="91399" y="132975"/>
                  <a:pt x="95509" y="138112"/>
                </a:cubicBezTo>
                <a:cubicBezTo>
                  <a:pt x="104746" y="149658"/>
                  <a:pt x="89447" y="142442"/>
                  <a:pt x="105034" y="147637"/>
                </a:cubicBezTo>
                <a:cubicBezTo>
                  <a:pt x="111820" y="146883"/>
                  <a:pt x="125632" y="146864"/>
                  <a:pt x="133609" y="142875"/>
                </a:cubicBezTo>
                <a:cubicBezTo>
                  <a:pt x="149187" y="135086"/>
                  <a:pt x="132102" y="141498"/>
                  <a:pt x="147897" y="130968"/>
                </a:cubicBezTo>
                <a:cubicBezTo>
                  <a:pt x="149985" y="129576"/>
                  <a:pt x="152659" y="129381"/>
                  <a:pt x="155040" y="128587"/>
                </a:cubicBezTo>
                <a:cubicBezTo>
                  <a:pt x="175902" y="107725"/>
                  <a:pt x="150378" y="134183"/>
                  <a:pt x="166947" y="114300"/>
                </a:cubicBezTo>
                <a:cubicBezTo>
                  <a:pt x="175451" y="104096"/>
                  <a:pt x="173100" y="109475"/>
                  <a:pt x="183615" y="100012"/>
                </a:cubicBezTo>
                <a:cubicBezTo>
                  <a:pt x="188621" y="95506"/>
                  <a:pt x="197903" y="85725"/>
                  <a:pt x="197903" y="85725"/>
                </a:cubicBezTo>
                <a:cubicBezTo>
                  <a:pt x="199490" y="82550"/>
                  <a:pt x="202273" y="79728"/>
                  <a:pt x="202665" y="76200"/>
                </a:cubicBezTo>
                <a:cubicBezTo>
                  <a:pt x="203882" y="65248"/>
                  <a:pt x="199604" y="63613"/>
                  <a:pt x="193140" y="57150"/>
                </a:cubicBezTo>
                <a:cubicBezTo>
                  <a:pt x="191553" y="53975"/>
                  <a:pt x="189696" y="50921"/>
                  <a:pt x="188378" y="47625"/>
                </a:cubicBezTo>
                <a:cubicBezTo>
                  <a:pt x="186514" y="42964"/>
                  <a:pt x="183615" y="33337"/>
                  <a:pt x="183615" y="33337"/>
                </a:cubicBezTo>
                <a:cubicBezTo>
                  <a:pt x="182821" y="25400"/>
                  <a:pt x="183960" y="17022"/>
                  <a:pt x="181234" y="9525"/>
                </a:cubicBezTo>
                <a:cubicBezTo>
                  <a:pt x="180376" y="7166"/>
                  <a:pt x="176504" y="7833"/>
                  <a:pt x="174090" y="7143"/>
                </a:cubicBezTo>
                <a:cubicBezTo>
                  <a:pt x="170943" y="6244"/>
                  <a:pt x="167805" y="5225"/>
                  <a:pt x="164565" y="4762"/>
                </a:cubicBezTo>
                <a:cubicBezTo>
                  <a:pt x="156668" y="3634"/>
                  <a:pt x="148668" y="3370"/>
                  <a:pt x="140753" y="2381"/>
                </a:cubicBezTo>
                <a:cubicBezTo>
                  <a:pt x="135962" y="1782"/>
                  <a:pt x="131228" y="794"/>
                  <a:pt x="126465" y="0"/>
                </a:cubicBezTo>
                <a:cubicBezTo>
                  <a:pt x="110590" y="794"/>
                  <a:pt x="94454" y="-593"/>
                  <a:pt x="78840" y="2381"/>
                </a:cubicBezTo>
                <a:cubicBezTo>
                  <a:pt x="76374" y="2851"/>
                  <a:pt x="78066" y="7597"/>
                  <a:pt x="76459" y="9525"/>
                </a:cubicBezTo>
                <a:cubicBezTo>
                  <a:pt x="73463" y="13120"/>
                  <a:pt x="65299" y="18609"/>
                  <a:pt x="59790" y="19050"/>
                </a:cubicBezTo>
                <a:cubicBezTo>
                  <a:pt x="42365" y="20444"/>
                  <a:pt x="24865" y="20637"/>
                  <a:pt x="7403" y="21431"/>
                </a:cubicBezTo>
                <a:cubicBezTo>
                  <a:pt x="5815" y="23812"/>
                  <a:pt x="3767" y="25944"/>
                  <a:pt x="2640" y="28575"/>
                </a:cubicBezTo>
                <a:cubicBezTo>
                  <a:pt x="-2440" y="40428"/>
                  <a:pt x="1099" y="55122"/>
                  <a:pt x="2640" y="66675"/>
                </a:cubicBezTo>
                <a:cubicBezTo>
                  <a:pt x="2972" y="69163"/>
                  <a:pt x="3899" y="71573"/>
                  <a:pt x="5022" y="73818"/>
                </a:cubicBezTo>
                <a:cubicBezTo>
                  <a:pt x="6302" y="76378"/>
                  <a:pt x="8197" y="78581"/>
                  <a:pt x="9784" y="80962"/>
                </a:cubicBezTo>
                <a:cubicBezTo>
                  <a:pt x="10578" y="85725"/>
                  <a:pt x="11301" y="90500"/>
                  <a:pt x="12165" y="95250"/>
                </a:cubicBezTo>
                <a:cubicBezTo>
                  <a:pt x="12889" y="99232"/>
                  <a:pt x="14045" y="103140"/>
                  <a:pt x="14547" y="107156"/>
                </a:cubicBezTo>
                <a:cubicBezTo>
                  <a:pt x="14842" y="109519"/>
                  <a:pt x="10578" y="111124"/>
                  <a:pt x="9784" y="111918"/>
                </a:cubicBez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4909538" y="5189730"/>
            <a:ext cx="454819" cy="316706"/>
          </a:xfrm>
          <a:custGeom>
            <a:avLst/>
            <a:gdLst>
              <a:gd name="connsiteX0" fmla="*/ 30956 w 454819"/>
              <a:gd name="connsiteY0" fmla="*/ 71437 h 316706"/>
              <a:gd name="connsiteX1" fmla="*/ 0 w 454819"/>
              <a:gd name="connsiteY1" fmla="*/ 135731 h 316706"/>
              <a:gd name="connsiteX2" fmla="*/ 4763 w 454819"/>
              <a:gd name="connsiteY2" fmla="*/ 173831 h 316706"/>
              <a:gd name="connsiteX3" fmla="*/ 59531 w 454819"/>
              <a:gd name="connsiteY3" fmla="*/ 200025 h 316706"/>
              <a:gd name="connsiteX4" fmla="*/ 38100 w 454819"/>
              <a:gd name="connsiteY4" fmla="*/ 245269 h 316706"/>
              <a:gd name="connsiteX5" fmla="*/ 45244 w 454819"/>
              <a:gd name="connsiteY5" fmla="*/ 278606 h 316706"/>
              <a:gd name="connsiteX6" fmla="*/ 52388 w 454819"/>
              <a:gd name="connsiteY6" fmla="*/ 302419 h 316706"/>
              <a:gd name="connsiteX7" fmla="*/ 61913 w 454819"/>
              <a:gd name="connsiteY7" fmla="*/ 316706 h 316706"/>
              <a:gd name="connsiteX8" fmla="*/ 135731 w 454819"/>
              <a:gd name="connsiteY8" fmla="*/ 292894 h 316706"/>
              <a:gd name="connsiteX9" fmla="*/ 159544 w 454819"/>
              <a:gd name="connsiteY9" fmla="*/ 283369 h 316706"/>
              <a:gd name="connsiteX10" fmla="*/ 195263 w 454819"/>
              <a:gd name="connsiteY10" fmla="*/ 276225 h 316706"/>
              <a:gd name="connsiteX11" fmla="*/ 207169 w 454819"/>
              <a:gd name="connsiteY11" fmla="*/ 247650 h 316706"/>
              <a:gd name="connsiteX12" fmla="*/ 197644 w 454819"/>
              <a:gd name="connsiteY12" fmla="*/ 219075 h 316706"/>
              <a:gd name="connsiteX13" fmla="*/ 307181 w 454819"/>
              <a:gd name="connsiteY13" fmla="*/ 200025 h 316706"/>
              <a:gd name="connsiteX14" fmla="*/ 311944 w 454819"/>
              <a:gd name="connsiteY14" fmla="*/ 180975 h 316706"/>
              <a:gd name="connsiteX15" fmla="*/ 376238 w 454819"/>
              <a:gd name="connsiteY15" fmla="*/ 133350 h 316706"/>
              <a:gd name="connsiteX16" fmla="*/ 400050 w 454819"/>
              <a:gd name="connsiteY16" fmla="*/ 123825 h 316706"/>
              <a:gd name="connsiteX17" fmla="*/ 431006 w 454819"/>
              <a:gd name="connsiteY17" fmla="*/ 116681 h 316706"/>
              <a:gd name="connsiteX18" fmla="*/ 438150 w 454819"/>
              <a:gd name="connsiteY18" fmla="*/ 92869 h 316706"/>
              <a:gd name="connsiteX19" fmla="*/ 454819 w 454819"/>
              <a:gd name="connsiteY19" fmla="*/ 61912 h 316706"/>
              <a:gd name="connsiteX20" fmla="*/ 445294 w 454819"/>
              <a:gd name="connsiteY20" fmla="*/ 42862 h 316706"/>
              <a:gd name="connsiteX21" fmla="*/ 402431 w 454819"/>
              <a:gd name="connsiteY21" fmla="*/ 26194 h 316706"/>
              <a:gd name="connsiteX22" fmla="*/ 395288 w 454819"/>
              <a:gd name="connsiteY22" fmla="*/ 11906 h 316706"/>
              <a:gd name="connsiteX23" fmla="*/ 369094 w 454819"/>
              <a:gd name="connsiteY23" fmla="*/ 0 h 316706"/>
              <a:gd name="connsiteX24" fmla="*/ 350044 w 454819"/>
              <a:gd name="connsiteY24" fmla="*/ 14287 h 316706"/>
              <a:gd name="connsiteX25" fmla="*/ 266700 w 454819"/>
              <a:gd name="connsiteY25" fmla="*/ 16669 h 316706"/>
              <a:gd name="connsiteX26" fmla="*/ 266700 w 454819"/>
              <a:gd name="connsiteY26" fmla="*/ 16669 h 316706"/>
              <a:gd name="connsiteX27" fmla="*/ 273844 w 454819"/>
              <a:gd name="connsiteY27" fmla="*/ 45244 h 316706"/>
              <a:gd name="connsiteX28" fmla="*/ 252413 w 454819"/>
              <a:gd name="connsiteY28" fmla="*/ 80962 h 316706"/>
              <a:gd name="connsiteX29" fmla="*/ 216694 w 454819"/>
              <a:gd name="connsiteY29" fmla="*/ 97631 h 316706"/>
              <a:gd name="connsiteX30" fmla="*/ 192881 w 454819"/>
              <a:gd name="connsiteY30" fmla="*/ 104775 h 316706"/>
              <a:gd name="connsiteX31" fmla="*/ 180975 w 454819"/>
              <a:gd name="connsiteY31" fmla="*/ 85725 h 316706"/>
              <a:gd name="connsiteX32" fmla="*/ 171450 w 454819"/>
              <a:gd name="connsiteY32" fmla="*/ 76200 h 316706"/>
              <a:gd name="connsiteX33" fmla="*/ 100013 w 454819"/>
              <a:gd name="connsiteY33" fmla="*/ 73819 h 316706"/>
              <a:gd name="connsiteX34" fmla="*/ 76200 w 454819"/>
              <a:gd name="connsiteY34" fmla="*/ 95250 h 316706"/>
              <a:gd name="connsiteX35" fmla="*/ 30956 w 454819"/>
              <a:gd name="connsiteY35" fmla="*/ 71437 h 31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4819" h="316706">
                <a:moveTo>
                  <a:pt x="30956" y="71437"/>
                </a:moveTo>
                <a:lnTo>
                  <a:pt x="0" y="135731"/>
                </a:lnTo>
                <a:lnTo>
                  <a:pt x="4763" y="173831"/>
                </a:lnTo>
                <a:lnTo>
                  <a:pt x="59531" y="200025"/>
                </a:lnTo>
                <a:lnTo>
                  <a:pt x="38100" y="245269"/>
                </a:lnTo>
                <a:lnTo>
                  <a:pt x="45244" y="278606"/>
                </a:lnTo>
                <a:lnTo>
                  <a:pt x="52388" y="302419"/>
                </a:lnTo>
                <a:lnTo>
                  <a:pt x="61913" y="316706"/>
                </a:lnTo>
                <a:lnTo>
                  <a:pt x="135731" y="292894"/>
                </a:lnTo>
                <a:lnTo>
                  <a:pt x="159544" y="283369"/>
                </a:lnTo>
                <a:lnTo>
                  <a:pt x="195263" y="276225"/>
                </a:lnTo>
                <a:lnTo>
                  <a:pt x="207169" y="247650"/>
                </a:lnTo>
                <a:lnTo>
                  <a:pt x="197644" y="219075"/>
                </a:lnTo>
                <a:lnTo>
                  <a:pt x="307181" y="200025"/>
                </a:lnTo>
                <a:lnTo>
                  <a:pt x="311944" y="180975"/>
                </a:lnTo>
                <a:lnTo>
                  <a:pt x="376238" y="133350"/>
                </a:lnTo>
                <a:lnTo>
                  <a:pt x="400050" y="123825"/>
                </a:lnTo>
                <a:lnTo>
                  <a:pt x="431006" y="116681"/>
                </a:lnTo>
                <a:lnTo>
                  <a:pt x="438150" y="92869"/>
                </a:lnTo>
                <a:lnTo>
                  <a:pt x="454819" y="61912"/>
                </a:lnTo>
                <a:lnTo>
                  <a:pt x="445294" y="42862"/>
                </a:lnTo>
                <a:lnTo>
                  <a:pt x="402431" y="26194"/>
                </a:lnTo>
                <a:lnTo>
                  <a:pt x="395288" y="11906"/>
                </a:lnTo>
                <a:lnTo>
                  <a:pt x="369094" y="0"/>
                </a:lnTo>
                <a:lnTo>
                  <a:pt x="350044" y="14287"/>
                </a:lnTo>
                <a:lnTo>
                  <a:pt x="266700" y="16669"/>
                </a:lnTo>
                <a:lnTo>
                  <a:pt x="266700" y="16669"/>
                </a:lnTo>
                <a:lnTo>
                  <a:pt x="273844" y="45244"/>
                </a:lnTo>
                <a:lnTo>
                  <a:pt x="252413" y="80962"/>
                </a:lnTo>
                <a:lnTo>
                  <a:pt x="216694" y="97631"/>
                </a:lnTo>
                <a:lnTo>
                  <a:pt x="192881" y="104775"/>
                </a:lnTo>
                <a:lnTo>
                  <a:pt x="180975" y="85725"/>
                </a:lnTo>
                <a:lnTo>
                  <a:pt x="171450" y="76200"/>
                </a:lnTo>
                <a:lnTo>
                  <a:pt x="100013" y="73819"/>
                </a:lnTo>
                <a:lnTo>
                  <a:pt x="76200" y="95250"/>
                </a:lnTo>
                <a:lnTo>
                  <a:pt x="30956" y="71437"/>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4816669" y="4587274"/>
            <a:ext cx="581025" cy="554831"/>
          </a:xfrm>
          <a:custGeom>
            <a:avLst/>
            <a:gdLst>
              <a:gd name="connsiteX0" fmla="*/ 0 w 581025"/>
              <a:gd name="connsiteY0" fmla="*/ 361950 h 554831"/>
              <a:gd name="connsiteX1" fmla="*/ 4763 w 581025"/>
              <a:gd name="connsiteY1" fmla="*/ 452437 h 554831"/>
              <a:gd name="connsiteX2" fmla="*/ 80963 w 581025"/>
              <a:gd name="connsiteY2" fmla="*/ 523875 h 554831"/>
              <a:gd name="connsiteX3" fmla="*/ 59532 w 581025"/>
              <a:gd name="connsiteY3" fmla="*/ 552450 h 554831"/>
              <a:gd name="connsiteX4" fmla="*/ 104775 w 581025"/>
              <a:gd name="connsiteY4" fmla="*/ 554831 h 554831"/>
              <a:gd name="connsiteX5" fmla="*/ 169069 w 581025"/>
              <a:gd name="connsiteY5" fmla="*/ 511968 h 554831"/>
              <a:gd name="connsiteX6" fmla="*/ 228600 w 581025"/>
              <a:gd name="connsiteY6" fmla="*/ 533400 h 554831"/>
              <a:gd name="connsiteX7" fmla="*/ 271463 w 581025"/>
              <a:gd name="connsiteY7" fmla="*/ 542925 h 554831"/>
              <a:gd name="connsiteX8" fmla="*/ 300038 w 581025"/>
              <a:gd name="connsiteY8" fmla="*/ 516731 h 554831"/>
              <a:gd name="connsiteX9" fmla="*/ 290513 w 581025"/>
              <a:gd name="connsiteY9" fmla="*/ 459581 h 554831"/>
              <a:gd name="connsiteX10" fmla="*/ 278607 w 581025"/>
              <a:gd name="connsiteY10" fmla="*/ 431006 h 554831"/>
              <a:gd name="connsiteX11" fmla="*/ 309563 w 581025"/>
              <a:gd name="connsiteY11" fmla="*/ 409575 h 554831"/>
              <a:gd name="connsiteX12" fmla="*/ 340519 w 581025"/>
              <a:gd name="connsiteY12" fmla="*/ 402431 h 554831"/>
              <a:gd name="connsiteX13" fmla="*/ 369094 w 581025"/>
              <a:gd name="connsiteY13" fmla="*/ 395287 h 554831"/>
              <a:gd name="connsiteX14" fmla="*/ 366713 w 581025"/>
              <a:gd name="connsiteY14" fmla="*/ 354806 h 554831"/>
              <a:gd name="connsiteX15" fmla="*/ 402432 w 581025"/>
              <a:gd name="connsiteY15" fmla="*/ 335756 h 554831"/>
              <a:gd name="connsiteX16" fmla="*/ 426244 w 581025"/>
              <a:gd name="connsiteY16" fmla="*/ 338137 h 554831"/>
              <a:gd name="connsiteX17" fmla="*/ 473869 w 581025"/>
              <a:gd name="connsiteY17" fmla="*/ 385762 h 554831"/>
              <a:gd name="connsiteX18" fmla="*/ 492919 w 581025"/>
              <a:gd name="connsiteY18" fmla="*/ 321468 h 554831"/>
              <a:gd name="connsiteX19" fmla="*/ 502444 w 581025"/>
              <a:gd name="connsiteY19" fmla="*/ 316706 h 554831"/>
              <a:gd name="connsiteX20" fmla="*/ 542925 w 581025"/>
              <a:gd name="connsiteY20" fmla="*/ 316706 h 554831"/>
              <a:gd name="connsiteX21" fmla="*/ 547688 w 581025"/>
              <a:gd name="connsiteY21" fmla="*/ 252412 h 554831"/>
              <a:gd name="connsiteX22" fmla="*/ 581025 w 581025"/>
              <a:gd name="connsiteY22" fmla="*/ 240506 h 554831"/>
              <a:gd name="connsiteX23" fmla="*/ 573882 w 581025"/>
              <a:gd name="connsiteY23" fmla="*/ 219075 h 554831"/>
              <a:gd name="connsiteX24" fmla="*/ 502444 w 581025"/>
              <a:gd name="connsiteY24" fmla="*/ 178593 h 554831"/>
              <a:gd name="connsiteX25" fmla="*/ 442913 w 581025"/>
              <a:gd name="connsiteY25" fmla="*/ 140493 h 554831"/>
              <a:gd name="connsiteX26" fmla="*/ 409575 w 581025"/>
              <a:gd name="connsiteY26" fmla="*/ 97631 h 554831"/>
              <a:gd name="connsiteX27" fmla="*/ 402432 w 581025"/>
              <a:gd name="connsiteY27" fmla="*/ 52387 h 554831"/>
              <a:gd name="connsiteX28" fmla="*/ 361950 w 581025"/>
              <a:gd name="connsiteY28" fmla="*/ 47625 h 554831"/>
              <a:gd name="connsiteX29" fmla="*/ 340519 w 581025"/>
              <a:gd name="connsiteY29" fmla="*/ 7143 h 554831"/>
              <a:gd name="connsiteX30" fmla="*/ 304800 w 581025"/>
              <a:gd name="connsiteY30" fmla="*/ 0 h 554831"/>
              <a:gd name="connsiteX31" fmla="*/ 247650 w 581025"/>
              <a:gd name="connsiteY31" fmla="*/ 11906 h 554831"/>
              <a:gd name="connsiteX32" fmla="*/ 202407 w 581025"/>
              <a:gd name="connsiteY32" fmla="*/ 19050 h 554831"/>
              <a:gd name="connsiteX33" fmla="*/ 154782 w 581025"/>
              <a:gd name="connsiteY33" fmla="*/ 21431 h 554831"/>
              <a:gd name="connsiteX34" fmla="*/ 126207 w 581025"/>
              <a:gd name="connsiteY34" fmla="*/ 11906 h 554831"/>
              <a:gd name="connsiteX35" fmla="*/ 121444 w 581025"/>
              <a:gd name="connsiteY35" fmla="*/ 11906 h 554831"/>
              <a:gd name="connsiteX36" fmla="*/ 114300 w 581025"/>
              <a:gd name="connsiteY36" fmla="*/ 71437 h 554831"/>
              <a:gd name="connsiteX37" fmla="*/ 76200 w 581025"/>
              <a:gd name="connsiteY37" fmla="*/ 111918 h 554831"/>
              <a:gd name="connsiteX38" fmla="*/ 73819 w 581025"/>
              <a:gd name="connsiteY38" fmla="*/ 142875 h 554831"/>
              <a:gd name="connsiteX39" fmla="*/ 66675 w 581025"/>
              <a:gd name="connsiteY39" fmla="*/ 192881 h 554831"/>
              <a:gd name="connsiteX40" fmla="*/ 109538 w 581025"/>
              <a:gd name="connsiteY40" fmla="*/ 240506 h 554831"/>
              <a:gd name="connsiteX41" fmla="*/ 111919 w 581025"/>
              <a:gd name="connsiteY41" fmla="*/ 290512 h 554831"/>
              <a:gd name="connsiteX42" fmla="*/ 104775 w 581025"/>
              <a:gd name="connsiteY42" fmla="*/ 338137 h 554831"/>
              <a:gd name="connsiteX43" fmla="*/ 71438 w 581025"/>
              <a:gd name="connsiteY43" fmla="*/ 378618 h 554831"/>
              <a:gd name="connsiteX44" fmla="*/ 0 w 581025"/>
              <a:gd name="connsiteY44" fmla="*/ 361950 h 55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1025" h="554831">
                <a:moveTo>
                  <a:pt x="0" y="361950"/>
                </a:moveTo>
                <a:lnTo>
                  <a:pt x="4763" y="452437"/>
                </a:lnTo>
                <a:lnTo>
                  <a:pt x="80963" y="523875"/>
                </a:lnTo>
                <a:lnTo>
                  <a:pt x="59532" y="552450"/>
                </a:lnTo>
                <a:lnTo>
                  <a:pt x="104775" y="554831"/>
                </a:lnTo>
                <a:lnTo>
                  <a:pt x="169069" y="511968"/>
                </a:lnTo>
                <a:lnTo>
                  <a:pt x="228600" y="533400"/>
                </a:lnTo>
                <a:lnTo>
                  <a:pt x="271463" y="542925"/>
                </a:lnTo>
                <a:lnTo>
                  <a:pt x="300038" y="516731"/>
                </a:lnTo>
                <a:lnTo>
                  <a:pt x="290513" y="459581"/>
                </a:lnTo>
                <a:lnTo>
                  <a:pt x="278607" y="431006"/>
                </a:lnTo>
                <a:lnTo>
                  <a:pt x="309563" y="409575"/>
                </a:lnTo>
                <a:lnTo>
                  <a:pt x="340519" y="402431"/>
                </a:lnTo>
                <a:lnTo>
                  <a:pt x="369094" y="395287"/>
                </a:lnTo>
                <a:lnTo>
                  <a:pt x="366713" y="354806"/>
                </a:lnTo>
                <a:lnTo>
                  <a:pt x="402432" y="335756"/>
                </a:lnTo>
                <a:lnTo>
                  <a:pt x="426244" y="338137"/>
                </a:lnTo>
                <a:lnTo>
                  <a:pt x="473869" y="385762"/>
                </a:lnTo>
                <a:lnTo>
                  <a:pt x="492919" y="321468"/>
                </a:lnTo>
                <a:lnTo>
                  <a:pt x="502444" y="316706"/>
                </a:lnTo>
                <a:lnTo>
                  <a:pt x="542925" y="316706"/>
                </a:lnTo>
                <a:lnTo>
                  <a:pt x="547688" y="252412"/>
                </a:lnTo>
                <a:lnTo>
                  <a:pt x="581025" y="240506"/>
                </a:lnTo>
                <a:lnTo>
                  <a:pt x="573882" y="219075"/>
                </a:lnTo>
                <a:lnTo>
                  <a:pt x="502444" y="178593"/>
                </a:lnTo>
                <a:lnTo>
                  <a:pt x="442913" y="140493"/>
                </a:lnTo>
                <a:lnTo>
                  <a:pt x="409575" y="97631"/>
                </a:lnTo>
                <a:lnTo>
                  <a:pt x="402432" y="52387"/>
                </a:lnTo>
                <a:lnTo>
                  <a:pt x="361950" y="47625"/>
                </a:lnTo>
                <a:lnTo>
                  <a:pt x="340519" y="7143"/>
                </a:lnTo>
                <a:lnTo>
                  <a:pt x="304800" y="0"/>
                </a:lnTo>
                <a:lnTo>
                  <a:pt x="247650" y="11906"/>
                </a:lnTo>
                <a:lnTo>
                  <a:pt x="202407" y="19050"/>
                </a:lnTo>
                <a:lnTo>
                  <a:pt x="154782" y="21431"/>
                </a:lnTo>
                <a:lnTo>
                  <a:pt x="126207" y="11906"/>
                </a:lnTo>
                <a:lnTo>
                  <a:pt x="121444" y="11906"/>
                </a:lnTo>
                <a:lnTo>
                  <a:pt x="114300" y="71437"/>
                </a:lnTo>
                <a:lnTo>
                  <a:pt x="76200" y="111918"/>
                </a:lnTo>
                <a:lnTo>
                  <a:pt x="73819" y="142875"/>
                </a:lnTo>
                <a:lnTo>
                  <a:pt x="66675" y="192881"/>
                </a:lnTo>
                <a:lnTo>
                  <a:pt x="109538" y="240506"/>
                </a:lnTo>
                <a:lnTo>
                  <a:pt x="111919" y="290512"/>
                </a:lnTo>
                <a:lnTo>
                  <a:pt x="104775" y="338137"/>
                </a:lnTo>
                <a:lnTo>
                  <a:pt x="71438" y="378618"/>
                </a:lnTo>
                <a:lnTo>
                  <a:pt x="0" y="36195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4871438" y="4927792"/>
            <a:ext cx="445294" cy="364332"/>
          </a:xfrm>
          <a:custGeom>
            <a:avLst/>
            <a:gdLst>
              <a:gd name="connsiteX0" fmla="*/ 2381 w 445294"/>
              <a:gd name="connsiteY0" fmla="*/ 219075 h 364332"/>
              <a:gd name="connsiteX1" fmla="*/ 52388 w 445294"/>
              <a:gd name="connsiteY1" fmla="*/ 219075 h 364332"/>
              <a:gd name="connsiteX2" fmla="*/ 114300 w 445294"/>
              <a:gd name="connsiteY2" fmla="*/ 173832 h 364332"/>
              <a:gd name="connsiteX3" fmla="*/ 216694 w 445294"/>
              <a:gd name="connsiteY3" fmla="*/ 204788 h 364332"/>
              <a:gd name="connsiteX4" fmla="*/ 250031 w 445294"/>
              <a:gd name="connsiteY4" fmla="*/ 176213 h 364332"/>
              <a:gd name="connsiteX5" fmla="*/ 226219 w 445294"/>
              <a:gd name="connsiteY5" fmla="*/ 92869 h 364332"/>
              <a:gd name="connsiteX6" fmla="*/ 257175 w 445294"/>
              <a:gd name="connsiteY6" fmla="*/ 66675 h 364332"/>
              <a:gd name="connsiteX7" fmla="*/ 321469 w 445294"/>
              <a:gd name="connsiteY7" fmla="*/ 52388 h 364332"/>
              <a:gd name="connsiteX8" fmla="*/ 314325 w 445294"/>
              <a:gd name="connsiteY8" fmla="*/ 16669 h 364332"/>
              <a:gd name="connsiteX9" fmla="*/ 352425 w 445294"/>
              <a:gd name="connsiteY9" fmla="*/ 0 h 364332"/>
              <a:gd name="connsiteX10" fmla="*/ 388144 w 445294"/>
              <a:gd name="connsiteY10" fmla="*/ 2382 h 364332"/>
              <a:gd name="connsiteX11" fmla="*/ 423863 w 445294"/>
              <a:gd name="connsiteY11" fmla="*/ 45244 h 364332"/>
              <a:gd name="connsiteX12" fmla="*/ 445294 w 445294"/>
              <a:gd name="connsiteY12" fmla="*/ 69057 h 364332"/>
              <a:gd name="connsiteX13" fmla="*/ 431006 w 445294"/>
              <a:gd name="connsiteY13" fmla="*/ 121444 h 364332"/>
              <a:gd name="connsiteX14" fmla="*/ 435769 w 445294"/>
              <a:gd name="connsiteY14" fmla="*/ 180975 h 364332"/>
              <a:gd name="connsiteX15" fmla="*/ 445294 w 445294"/>
              <a:gd name="connsiteY15" fmla="*/ 228600 h 364332"/>
              <a:gd name="connsiteX16" fmla="*/ 404813 w 445294"/>
              <a:gd name="connsiteY16" fmla="*/ 235744 h 364332"/>
              <a:gd name="connsiteX17" fmla="*/ 397669 w 445294"/>
              <a:gd name="connsiteY17" fmla="*/ 261938 h 364332"/>
              <a:gd name="connsiteX18" fmla="*/ 376238 w 445294"/>
              <a:gd name="connsiteY18" fmla="*/ 278607 h 364332"/>
              <a:gd name="connsiteX19" fmla="*/ 307181 w 445294"/>
              <a:gd name="connsiteY19" fmla="*/ 280988 h 364332"/>
              <a:gd name="connsiteX20" fmla="*/ 309563 w 445294"/>
              <a:gd name="connsiteY20" fmla="*/ 292894 h 364332"/>
              <a:gd name="connsiteX21" fmla="*/ 307181 w 445294"/>
              <a:gd name="connsiteY21" fmla="*/ 323850 h 364332"/>
              <a:gd name="connsiteX22" fmla="*/ 295275 w 445294"/>
              <a:gd name="connsiteY22" fmla="*/ 350044 h 364332"/>
              <a:gd name="connsiteX23" fmla="*/ 245269 w 445294"/>
              <a:gd name="connsiteY23" fmla="*/ 364332 h 364332"/>
              <a:gd name="connsiteX24" fmla="*/ 228600 w 445294"/>
              <a:gd name="connsiteY24" fmla="*/ 361950 h 364332"/>
              <a:gd name="connsiteX25" fmla="*/ 209550 w 445294"/>
              <a:gd name="connsiteY25" fmla="*/ 338138 h 364332"/>
              <a:gd name="connsiteX26" fmla="*/ 166688 w 445294"/>
              <a:gd name="connsiteY26" fmla="*/ 338138 h 364332"/>
              <a:gd name="connsiteX27" fmla="*/ 135731 w 445294"/>
              <a:gd name="connsiteY27" fmla="*/ 338138 h 364332"/>
              <a:gd name="connsiteX28" fmla="*/ 123825 w 445294"/>
              <a:gd name="connsiteY28" fmla="*/ 352425 h 364332"/>
              <a:gd name="connsiteX29" fmla="*/ 102394 w 445294"/>
              <a:gd name="connsiteY29" fmla="*/ 354807 h 364332"/>
              <a:gd name="connsiteX30" fmla="*/ 64294 w 445294"/>
              <a:gd name="connsiteY30" fmla="*/ 335757 h 364332"/>
              <a:gd name="connsiteX31" fmla="*/ 38100 w 445294"/>
              <a:gd name="connsiteY31" fmla="*/ 316707 h 364332"/>
              <a:gd name="connsiteX32" fmla="*/ 21431 w 445294"/>
              <a:gd name="connsiteY32" fmla="*/ 290513 h 364332"/>
              <a:gd name="connsiteX33" fmla="*/ 0 w 445294"/>
              <a:gd name="connsiteY33" fmla="*/ 273844 h 364332"/>
              <a:gd name="connsiteX34" fmla="*/ 2381 w 445294"/>
              <a:gd name="connsiteY34" fmla="*/ 219075 h 36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45294" h="364332">
                <a:moveTo>
                  <a:pt x="2381" y="219075"/>
                </a:moveTo>
                <a:lnTo>
                  <a:pt x="52388" y="219075"/>
                </a:lnTo>
                <a:lnTo>
                  <a:pt x="114300" y="173832"/>
                </a:lnTo>
                <a:lnTo>
                  <a:pt x="216694" y="204788"/>
                </a:lnTo>
                <a:lnTo>
                  <a:pt x="250031" y="176213"/>
                </a:lnTo>
                <a:lnTo>
                  <a:pt x="226219" y="92869"/>
                </a:lnTo>
                <a:lnTo>
                  <a:pt x="257175" y="66675"/>
                </a:lnTo>
                <a:lnTo>
                  <a:pt x="321469" y="52388"/>
                </a:lnTo>
                <a:lnTo>
                  <a:pt x="314325" y="16669"/>
                </a:lnTo>
                <a:lnTo>
                  <a:pt x="352425" y="0"/>
                </a:lnTo>
                <a:lnTo>
                  <a:pt x="388144" y="2382"/>
                </a:lnTo>
                <a:lnTo>
                  <a:pt x="423863" y="45244"/>
                </a:lnTo>
                <a:lnTo>
                  <a:pt x="445294" y="69057"/>
                </a:lnTo>
                <a:lnTo>
                  <a:pt x="431006" y="121444"/>
                </a:lnTo>
                <a:lnTo>
                  <a:pt x="435769" y="180975"/>
                </a:lnTo>
                <a:lnTo>
                  <a:pt x="445294" y="228600"/>
                </a:lnTo>
                <a:lnTo>
                  <a:pt x="404813" y="235744"/>
                </a:lnTo>
                <a:lnTo>
                  <a:pt x="397669" y="261938"/>
                </a:lnTo>
                <a:lnTo>
                  <a:pt x="376238" y="278607"/>
                </a:lnTo>
                <a:lnTo>
                  <a:pt x="307181" y="280988"/>
                </a:lnTo>
                <a:lnTo>
                  <a:pt x="309563" y="292894"/>
                </a:lnTo>
                <a:lnTo>
                  <a:pt x="307181" y="323850"/>
                </a:lnTo>
                <a:lnTo>
                  <a:pt x="295275" y="350044"/>
                </a:lnTo>
                <a:lnTo>
                  <a:pt x="245269" y="364332"/>
                </a:lnTo>
                <a:lnTo>
                  <a:pt x="228600" y="361950"/>
                </a:lnTo>
                <a:lnTo>
                  <a:pt x="209550" y="338138"/>
                </a:lnTo>
                <a:lnTo>
                  <a:pt x="166688" y="338138"/>
                </a:lnTo>
                <a:lnTo>
                  <a:pt x="135731" y="338138"/>
                </a:lnTo>
                <a:lnTo>
                  <a:pt x="123825" y="352425"/>
                </a:lnTo>
                <a:lnTo>
                  <a:pt x="102394" y="354807"/>
                </a:lnTo>
                <a:lnTo>
                  <a:pt x="64294" y="335757"/>
                </a:lnTo>
                <a:lnTo>
                  <a:pt x="38100" y="316707"/>
                </a:lnTo>
                <a:lnTo>
                  <a:pt x="21431" y="290513"/>
                </a:lnTo>
                <a:lnTo>
                  <a:pt x="0" y="273844"/>
                </a:lnTo>
                <a:cubicBezTo>
                  <a:pt x="794" y="255588"/>
                  <a:pt x="1587" y="237331"/>
                  <a:pt x="2381" y="219075"/>
                </a:cubicBez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5292919" y="4765867"/>
            <a:ext cx="247650" cy="314325"/>
          </a:xfrm>
          <a:custGeom>
            <a:avLst/>
            <a:gdLst>
              <a:gd name="connsiteX0" fmla="*/ 23813 w 247650"/>
              <a:gd name="connsiteY0" fmla="*/ 138113 h 314325"/>
              <a:gd name="connsiteX1" fmla="*/ 0 w 247650"/>
              <a:gd name="connsiteY1" fmla="*/ 214313 h 314325"/>
              <a:gd name="connsiteX2" fmla="*/ 40482 w 247650"/>
              <a:gd name="connsiteY2" fmla="*/ 214313 h 314325"/>
              <a:gd name="connsiteX3" fmla="*/ 57150 w 247650"/>
              <a:gd name="connsiteY3" fmla="*/ 238125 h 314325"/>
              <a:gd name="connsiteX4" fmla="*/ 59532 w 247650"/>
              <a:gd name="connsiteY4" fmla="*/ 264319 h 314325"/>
              <a:gd name="connsiteX5" fmla="*/ 88107 w 247650"/>
              <a:gd name="connsiteY5" fmla="*/ 285750 h 314325"/>
              <a:gd name="connsiteX6" fmla="*/ 123825 w 247650"/>
              <a:gd name="connsiteY6" fmla="*/ 295275 h 314325"/>
              <a:gd name="connsiteX7" fmla="*/ 142875 w 247650"/>
              <a:gd name="connsiteY7" fmla="*/ 311944 h 314325"/>
              <a:gd name="connsiteX8" fmla="*/ 178594 w 247650"/>
              <a:gd name="connsiteY8" fmla="*/ 314325 h 314325"/>
              <a:gd name="connsiteX9" fmla="*/ 188119 w 247650"/>
              <a:gd name="connsiteY9" fmla="*/ 266700 h 314325"/>
              <a:gd name="connsiteX10" fmla="*/ 176213 w 247650"/>
              <a:gd name="connsiteY10" fmla="*/ 228600 h 314325"/>
              <a:gd name="connsiteX11" fmla="*/ 173832 w 247650"/>
              <a:gd name="connsiteY11" fmla="*/ 192882 h 314325"/>
              <a:gd name="connsiteX12" fmla="*/ 176213 w 247650"/>
              <a:gd name="connsiteY12" fmla="*/ 152400 h 314325"/>
              <a:gd name="connsiteX13" fmla="*/ 214313 w 247650"/>
              <a:gd name="connsiteY13" fmla="*/ 150019 h 314325"/>
              <a:gd name="connsiteX14" fmla="*/ 169069 w 247650"/>
              <a:gd name="connsiteY14" fmla="*/ 76200 h 314325"/>
              <a:gd name="connsiteX15" fmla="*/ 247650 w 247650"/>
              <a:gd name="connsiteY15" fmla="*/ 2382 h 314325"/>
              <a:gd name="connsiteX16" fmla="*/ 247650 w 247650"/>
              <a:gd name="connsiteY16" fmla="*/ 2382 h 314325"/>
              <a:gd name="connsiteX17" fmla="*/ 200025 w 247650"/>
              <a:gd name="connsiteY17" fmla="*/ 0 h 314325"/>
              <a:gd name="connsiteX18" fmla="*/ 171450 w 247650"/>
              <a:gd name="connsiteY18" fmla="*/ 0 h 314325"/>
              <a:gd name="connsiteX19" fmla="*/ 142875 w 247650"/>
              <a:gd name="connsiteY19" fmla="*/ 9525 h 314325"/>
              <a:gd name="connsiteX20" fmla="*/ 100013 w 247650"/>
              <a:gd name="connsiteY20" fmla="*/ 23813 h 314325"/>
              <a:gd name="connsiteX21" fmla="*/ 92869 w 247650"/>
              <a:gd name="connsiteY21" fmla="*/ 45244 h 314325"/>
              <a:gd name="connsiteX22" fmla="*/ 92869 w 247650"/>
              <a:gd name="connsiteY22" fmla="*/ 45244 h 314325"/>
              <a:gd name="connsiteX23" fmla="*/ 73819 w 247650"/>
              <a:gd name="connsiteY23" fmla="*/ 73819 h 314325"/>
              <a:gd name="connsiteX24" fmla="*/ 73819 w 247650"/>
              <a:gd name="connsiteY24" fmla="*/ 138113 h 314325"/>
              <a:gd name="connsiteX25" fmla="*/ 23813 w 247650"/>
              <a:gd name="connsiteY25" fmla="*/ 138113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7650" h="314325">
                <a:moveTo>
                  <a:pt x="23813" y="138113"/>
                </a:moveTo>
                <a:lnTo>
                  <a:pt x="0" y="214313"/>
                </a:lnTo>
                <a:lnTo>
                  <a:pt x="40482" y="214313"/>
                </a:lnTo>
                <a:lnTo>
                  <a:pt x="57150" y="238125"/>
                </a:lnTo>
                <a:lnTo>
                  <a:pt x="59532" y="264319"/>
                </a:lnTo>
                <a:lnTo>
                  <a:pt x="88107" y="285750"/>
                </a:lnTo>
                <a:lnTo>
                  <a:pt x="123825" y="295275"/>
                </a:lnTo>
                <a:lnTo>
                  <a:pt x="142875" y="311944"/>
                </a:lnTo>
                <a:lnTo>
                  <a:pt x="178594" y="314325"/>
                </a:lnTo>
                <a:lnTo>
                  <a:pt x="188119" y="266700"/>
                </a:lnTo>
                <a:lnTo>
                  <a:pt x="176213" y="228600"/>
                </a:lnTo>
                <a:lnTo>
                  <a:pt x="173832" y="192882"/>
                </a:lnTo>
                <a:lnTo>
                  <a:pt x="176213" y="152400"/>
                </a:lnTo>
                <a:lnTo>
                  <a:pt x="214313" y="150019"/>
                </a:lnTo>
                <a:lnTo>
                  <a:pt x="169069" y="76200"/>
                </a:lnTo>
                <a:lnTo>
                  <a:pt x="247650" y="2382"/>
                </a:lnTo>
                <a:lnTo>
                  <a:pt x="247650" y="2382"/>
                </a:lnTo>
                <a:lnTo>
                  <a:pt x="200025" y="0"/>
                </a:lnTo>
                <a:lnTo>
                  <a:pt x="171450" y="0"/>
                </a:lnTo>
                <a:lnTo>
                  <a:pt x="142875" y="9525"/>
                </a:lnTo>
                <a:lnTo>
                  <a:pt x="100013" y="23813"/>
                </a:lnTo>
                <a:lnTo>
                  <a:pt x="92869" y="45244"/>
                </a:lnTo>
                <a:lnTo>
                  <a:pt x="92869" y="45244"/>
                </a:lnTo>
                <a:lnTo>
                  <a:pt x="73819" y="73819"/>
                </a:lnTo>
                <a:lnTo>
                  <a:pt x="73819" y="138113"/>
                </a:lnTo>
                <a:lnTo>
                  <a:pt x="23813" y="138113"/>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5281013" y="4480117"/>
            <a:ext cx="247650" cy="323850"/>
          </a:xfrm>
          <a:custGeom>
            <a:avLst/>
            <a:gdLst>
              <a:gd name="connsiteX0" fmla="*/ 247650 w 247650"/>
              <a:gd name="connsiteY0" fmla="*/ 269082 h 323850"/>
              <a:gd name="connsiteX1" fmla="*/ 238125 w 247650"/>
              <a:gd name="connsiteY1" fmla="*/ 228600 h 323850"/>
              <a:gd name="connsiteX2" fmla="*/ 209550 w 247650"/>
              <a:gd name="connsiteY2" fmla="*/ 216694 h 323850"/>
              <a:gd name="connsiteX3" fmla="*/ 211931 w 247650"/>
              <a:gd name="connsiteY3" fmla="*/ 152400 h 323850"/>
              <a:gd name="connsiteX4" fmla="*/ 178594 w 247650"/>
              <a:gd name="connsiteY4" fmla="*/ 109538 h 323850"/>
              <a:gd name="connsiteX5" fmla="*/ 202406 w 247650"/>
              <a:gd name="connsiteY5" fmla="*/ 83344 h 323850"/>
              <a:gd name="connsiteX6" fmla="*/ 180975 w 247650"/>
              <a:gd name="connsiteY6" fmla="*/ 28575 h 323850"/>
              <a:gd name="connsiteX7" fmla="*/ 178594 w 247650"/>
              <a:gd name="connsiteY7" fmla="*/ 0 h 323850"/>
              <a:gd name="connsiteX8" fmla="*/ 140494 w 247650"/>
              <a:gd name="connsiteY8" fmla="*/ 9525 h 323850"/>
              <a:gd name="connsiteX9" fmla="*/ 123825 w 247650"/>
              <a:gd name="connsiteY9" fmla="*/ 26194 h 323850"/>
              <a:gd name="connsiteX10" fmla="*/ 104775 w 247650"/>
              <a:gd name="connsiteY10" fmla="*/ 61913 h 323850"/>
              <a:gd name="connsiteX11" fmla="*/ 76200 w 247650"/>
              <a:gd name="connsiteY11" fmla="*/ 64294 h 323850"/>
              <a:gd name="connsiteX12" fmla="*/ 54769 w 247650"/>
              <a:gd name="connsiteY12" fmla="*/ 64294 h 323850"/>
              <a:gd name="connsiteX13" fmla="*/ 28575 w 247650"/>
              <a:gd name="connsiteY13" fmla="*/ 71438 h 323850"/>
              <a:gd name="connsiteX14" fmla="*/ 9525 w 247650"/>
              <a:gd name="connsiteY14" fmla="*/ 92869 h 323850"/>
              <a:gd name="connsiteX15" fmla="*/ 26194 w 247650"/>
              <a:gd name="connsiteY15" fmla="*/ 114300 h 323850"/>
              <a:gd name="connsiteX16" fmla="*/ 57150 w 247650"/>
              <a:gd name="connsiteY16" fmla="*/ 147638 h 323850"/>
              <a:gd name="connsiteX17" fmla="*/ 69056 w 247650"/>
              <a:gd name="connsiteY17" fmla="*/ 176213 h 323850"/>
              <a:gd name="connsiteX18" fmla="*/ 47625 w 247650"/>
              <a:gd name="connsiteY18" fmla="*/ 211932 h 323850"/>
              <a:gd name="connsiteX19" fmla="*/ 21431 w 247650"/>
              <a:gd name="connsiteY19" fmla="*/ 252413 h 323850"/>
              <a:gd name="connsiteX20" fmla="*/ 0 w 247650"/>
              <a:gd name="connsiteY20" fmla="*/ 264319 h 323850"/>
              <a:gd name="connsiteX21" fmla="*/ 102394 w 247650"/>
              <a:gd name="connsiteY21" fmla="*/ 323850 h 323850"/>
              <a:gd name="connsiteX22" fmla="*/ 126206 w 247650"/>
              <a:gd name="connsiteY22" fmla="*/ 311944 h 323850"/>
              <a:gd name="connsiteX23" fmla="*/ 192881 w 247650"/>
              <a:gd name="connsiteY23" fmla="*/ 280988 h 323850"/>
              <a:gd name="connsiteX24" fmla="*/ 247650 w 247650"/>
              <a:gd name="connsiteY24" fmla="*/ 269082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7650" h="323850">
                <a:moveTo>
                  <a:pt x="247650" y="269082"/>
                </a:moveTo>
                <a:lnTo>
                  <a:pt x="238125" y="228600"/>
                </a:lnTo>
                <a:lnTo>
                  <a:pt x="209550" y="216694"/>
                </a:lnTo>
                <a:cubicBezTo>
                  <a:pt x="210344" y="195263"/>
                  <a:pt x="211137" y="173831"/>
                  <a:pt x="211931" y="152400"/>
                </a:cubicBezTo>
                <a:lnTo>
                  <a:pt x="178594" y="109538"/>
                </a:lnTo>
                <a:lnTo>
                  <a:pt x="202406" y="83344"/>
                </a:lnTo>
                <a:lnTo>
                  <a:pt x="180975" y="28575"/>
                </a:lnTo>
                <a:lnTo>
                  <a:pt x="178594" y="0"/>
                </a:lnTo>
                <a:lnTo>
                  <a:pt x="140494" y="9525"/>
                </a:lnTo>
                <a:lnTo>
                  <a:pt x="123825" y="26194"/>
                </a:lnTo>
                <a:lnTo>
                  <a:pt x="104775" y="61913"/>
                </a:lnTo>
                <a:lnTo>
                  <a:pt x="76200" y="64294"/>
                </a:lnTo>
                <a:lnTo>
                  <a:pt x="54769" y="64294"/>
                </a:lnTo>
                <a:lnTo>
                  <a:pt x="28575" y="71438"/>
                </a:lnTo>
                <a:lnTo>
                  <a:pt x="9525" y="92869"/>
                </a:lnTo>
                <a:lnTo>
                  <a:pt x="26194" y="114300"/>
                </a:lnTo>
                <a:lnTo>
                  <a:pt x="57150" y="147638"/>
                </a:lnTo>
                <a:lnTo>
                  <a:pt x="69056" y="176213"/>
                </a:lnTo>
                <a:lnTo>
                  <a:pt x="47625" y="211932"/>
                </a:lnTo>
                <a:lnTo>
                  <a:pt x="21431" y="252413"/>
                </a:lnTo>
                <a:lnTo>
                  <a:pt x="0" y="264319"/>
                </a:lnTo>
                <a:lnTo>
                  <a:pt x="102394" y="323850"/>
                </a:lnTo>
                <a:lnTo>
                  <a:pt x="126206" y="311944"/>
                </a:lnTo>
                <a:lnTo>
                  <a:pt x="192881" y="280988"/>
                </a:lnTo>
                <a:lnTo>
                  <a:pt x="247650" y="269082"/>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5233388" y="4182461"/>
            <a:ext cx="247650" cy="359569"/>
          </a:xfrm>
          <a:custGeom>
            <a:avLst/>
            <a:gdLst>
              <a:gd name="connsiteX0" fmla="*/ 42863 w 247650"/>
              <a:gd name="connsiteY0" fmla="*/ 85725 h 359569"/>
              <a:gd name="connsiteX1" fmla="*/ 0 w 247650"/>
              <a:gd name="connsiteY1" fmla="*/ 119063 h 359569"/>
              <a:gd name="connsiteX2" fmla="*/ 47625 w 247650"/>
              <a:gd name="connsiteY2" fmla="*/ 195263 h 359569"/>
              <a:gd name="connsiteX3" fmla="*/ 64294 w 247650"/>
              <a:gd name="connsiteY3" fmla="*/ 271463 h 359569"/>
              <a:gd name="connsiteX4" fmla="*/ 85725 w 247650"/>
              <a:gd name="connsiteY4" fmla="*/ 295275 h 359569"/>
              <a:gd name="connsiteX5" fmla="*/ 92869 w 247650"/>
              <a:gd name="connsiteY5" fmla="*/ 359569 h 359569"/>
              <a:gd name="connsiteX6" fmla="*/ 157163 w 247650"/>
              <a:gd name="connsiteY6" fmla="*/ 359569 h 359569"/>
              <a:gd name="connsiteX7" fmla="*/ 197644 w 247650"/>
              <a:gd name="connsiteY7" fmla="*/ 311944 h 359569"/>
              <a:gd name="connsiteX8" fmla="*/ 233363 w 247650"/>
              <a:gd name="connsiteY8" fmla="*/ 307181 h 359569"/>
              <a:gd name="connsiteX9" fmla="*/ 247650 w 247650"/>
              <a:gd name="connsiteY9" fmla="*/ 259556 h 359569"/>
              <a:gd name="connsiteX10" fmla="*/ 238125 w 247650"/>
              <a:gd name="connsiteY10" fmla="*/ 219075 h 359569"/>
              <a:gd name="connsiteX11" fmla="*/ 209550 w 247650"/>
              <a:gd name="connsiteY11" fmla="*/ 195263 h 359569"/>
              <a:gd name="connsiteX12" fmla="*/ 195263 w 247650"/>
              <a:gd name="connsiteY12" fmla="*/ 138113 h 359569"/>
              <a:gd name="connsiteX13" fmla="*/ 178594 w 247650"/>
              <a:gd name="connsiteY13" fmla="*/ 97631 h 359569"/>
              <a:gd name="connsiteX14" fmla="*/ 161925 w 247650"/>
              <a:gd name="connsiteY14" fmla="*/ 57150 h 359569"/>
              <a:gd name="connsiteX15" fmla="*/ 150019 w 247650"/>
              <a:gd name="connsiteY15" fmla="*/ 47625 h 359569"/>
              <a:gd name="connsiteX16" fmla="*/ 154781 w 247650"/>
              <a:gd name="connsiteY16" fmla="*/ 2381 h 359569"/>
              <a:gd name="connsiteX17" fmla="*/ 130969 w 247650"/>
              <a:gd name="connsiteY17" fmla="*/ 0 h 359569"/>
              <a:gd name="connsiteX18" fmla="*/ 80963 w 247650"/>
              <a:gd name="connsiteY18" fmla="*/ 2381 h 359569"/>
              <a:gd name="connsiteX19" fmla="*/ 64294 w 247650"/>
              <a:gd name="connsiteY19" fmla="*/ 2381 h 359569"/>
              <a:gd name="connsiteX20" fmla="*/ 26194 w 247650"/>
              <a:gd name="connsiteY20" fmla="*/ 35719 h 359569"/>
              <a:gd name="connsiteX21" fmla="*/ 4763 w 247650"/>
              <a:gd name="connsiteY21" fmla="*/ 52388 h 359569"/>
              <a:gd name="connsiteX22" fmla="*/ 42863 w 247650"/>
              <a:gd name="connsiteY22" fmla="*/ 85725 h 35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50" h="359569">
                <a:moveTo>
                  <a:pt x="42863" y="85725"/>
                </a:moveTo>
                <a:lnTo>
                  <a:pt x="0" y="119063"/>
                </a:lnTo>
                <a:lnTo>
                  <a:pt x="47625" y="195263"/>
                </a:lnTo>
                <a:lnTo>
                  <a:pt x="64294" y="271463"/>
                </a:lnTo>
                <a:lnTo>
                  <a:pt x="85725" y="295275"/>
                </a:lnTo>
                <a:lnTo>
                  <a:pt x="92869" y="359569"/>
                </a:lnTo>
                <a:lnTo>
                  <a:pt x="157163" y="359569"/>
                </a:lnTo>
                <a:lnTo>
                  <a:pt x="197644" y="311944"/>
                </a:lnTo>
                <a:lnTo>
                  <a:pt x="233363" y="307181"/>
                </a:lnTo>
                <a:lnTo>
                  <a:pt x="247650" y="259556"/>
                </a:lnTo>
                <a:lnTo>
                  <a:pt x="238125" y="219075"/>
                </a:lnTo>
                <a:lnTo>
                  <a:pt x="209550" y="195263"/>
                </a:lnTo>
                <a:lnTo>
                  <a:pt x="195263" y="138113"/>
                </a:lnTo>
                <a:lnTo>
                  <a:pt x="178594" y="97631"/>
                </a:lnTo>
                <a:lnTo>
                  <a:pt x="161925" y="57150"/>
                </a:lnTo>
                <a:lnTo>
                  <a:pt x="150019" y="47625"/>
                </a:lnTo>
                <a:lnTo>
                  <a:pt x="154781" y="2381"/>
                </a:lnTo>
                <a:lnTo>
                  <a:pt x="130969" y="0"/>
                </a:lnTo>
                <a:lnTo>
                  <a:pt x="80963" y="2381"/>
                </a:lnTo>
                <a:lnTo>
                  <a:pt x="64294" y="2381"/>
                </a:lnTo>
                <a:lnTo>
                  <a:pt x="26194" y="35719"/>
                </a:lnTo>
                <a:lnTo>
                  <a:pt x="4763" y="52388"/>
                </a:lnTo>
                <a:lnTo>
                  <a:pt x="42863" y="85725"/>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4842863" y="4027680"/>
            <a:ext cx="369094" cy="426244"/>
          </a:xfrm>
          <a:custGeom>
            <a:avLst/>
            <a:gdLst>
              <a:gd name="connsiteX0" fmla="*/ 85725 w 369094"/>
              <a:gd name="connsiteY0" fmla="*/ 395287 h 426244"/>
              <a:gd name="connsiteX1" fmla="*/ 35719 w 369094"/>
              <a:gd name="connsiteY1" fmla="*/ 426244 h 426244"/>
              <a:gd name="connsiteX2" fmla="*/ 7144 w 369094"/>
              <a:gd name="connsiteY2" fmla="*/ 402431 h 426244"/>
              <a:gd name="connsiteX3" fmla="*/ 0 w 369094"/>
              <a:gd name="connsiteY3" fmla="*/ 395287 h 426244"/>
              <a:gd name="connsiteX4" fmla="*/ 9525 w 369094"/>
              <a:gd name="connsiteY4" fmla="*/ 314325 h 426244"/>
              <a:gd name="connsiteX5" fmla="*/ 16669 w 369094"/>
              <a:gd name="connsiteY5" fmla="*/ 283369 h 426244"/>
              <a:gd name="connsiteX6" fmla="*/ 45244 w 369094"/>
              <a:gd name="connsiteY6" fmla="*/ 254794 h 426244"/>
              <a:gd name="connsiteX7" fmla="*/ 52388 w 369094"/>
              <a:gd name="connsiteY7" fmla="*/ 202406 h 426244"/>
              <a:gd name="connsiteX8" fmla="*/ 69056 w 369094"/>
              <a:gd name="connsiteY8" fmla="*/ 197644 h 426244"/>
              <a:gd name="connsiteX9" fmla="*/ 52388 w 369094"/>
              <a:gd name="connsiteY9" fmla="*/ 154781 h 426244"/>
              <a:gd name="connsiteX10" fmla="*/ 69056 w 369094"/>
              <a:gd name="connsiteY10" fmla="*/ 128587 h 426244"/>
              <a:gd name="connsiteX11" fmla="*/ 69056 w 369094"/>
              <a:gd name="connsiteY11" fmla="*/ 111919 h 426244"/>
              <a:gd name="connsiteX12" fmla="*/ 35719 w 369094"/>
              <a:gd name="connsiteY12" fmla="*/ 107156 h 426244"/>
              <a:gd name="connsiteX13" fmla="*/ 26194 w 369094"/>
              <a:gd name="connsiteY13" fmla="*/ 83344 h 426244"/>
              <a:gd name="connsiteX14" fmla="*/ 69056 w 369094"/>
              <a:gd name="connsiteY14" fmla="*/ 73819 h 426244"/>
              <a:gd name="connsiteX15" fmla="*/ 57150 w 369094"/>
              <a:gd name="connsiteY15" fmla="*/ 19050 h 426244"/>
              <a:gd name="connsiteX16" fmla="*/ 83344 w 369094"/>
              <a:gd name="connsiteY16" fmla="*/ 0 h 426244"/>
              <a:gd name="connsiteX17" fmla="*/ 123825 w 369094"/>
              <a:gd name="connsiteY17" fmla="*/ 30956 h 426244"/>
              <a:gd name="connsiteX18" fmla="*/ 188119 w 369094"/>
              <a:gd name="connsiteY18" fmla="*/ 30956 h 426244"/>
              <a:gd name="connsiteX19" fmla="*/ 192881 w 369094"/>
              <a:gd name="connsiteY19" fmla="*/ 80962 h 426244"/>
              <a:gd name="connsiteX20" fmla="*/ 233363 w 369094"/>
              <a:gd name="connsiteY20" fmla="*/ 92869 h 426244"/>
              <a:gd name="connsiteX21" fmla="*/ 266700 w 369094"/>
              <a:gd name="connsiteY21" fmla="*/ 80962 h 426244"/>
              <a:gd name="connsiteX22" fmla="*/ 300038 w 369094"/>
              <a:gd name="connsiteY22" fmla="*/ 76200 h 426244"/>
              <a:gd name="connsiteX23" fmla="*/ 321469 w 369094"/>
              <a:gd name="connsiteY23" fmla="*/ 130969 h 426244"/>
              <a:gd name="connsiteX24" fmla="*/ 357188 w 369094"/>
              <a:gd name="connsiteY24" fmla="*/ 152400 h 426244"/>
              <a:gd name="connsiteX25" fmla="*/ 369094 w 369094"/>
              <a:gd name="connsiteY25" fmla="*/ 161925 h 426244"/>
              <a:gd name="connsiteX26" fmla="*/ 369094 w 369094"/>
              <a:gd name="connsiteY26" fmla="*/ 197644 h 426244"/>
              <a:gd name="connsiteX27" fmla="*/ 340519 w 369094"/>
              <a:gd name="connsiteY27" fmla="*/ 204787 h 426244"/>
              <a:gd name="connsiteX28" fmla="*/ 354806 w 369094"/>
              <a:gd name="connsiteY28" fmla="*/ 252412 h 426244"/>
              <a:gd name="connsiteX29" fmla="*/ 333375 w 369094"/>
              <a:gd name="connsiteY29" fmla="*/ 280987 h 426244"/>
              <a:gd name="connsiteX30" fmla="*/ 290513 w 369094"/>
              <a:gd name="connsiteY30" fmla="*/ 266700 h 426244"/>
              <a:gd name="connsiteX31" fmla="*/ 259556 w 369094"/>
              <a:gd name="connsiteY31" fmla="*/ 266700 h 426244"/>
              <a:gd name="connsiteX32" fmla="*/ 238125 w 369094"/>
              <a:gd name="connsiteY32" fmla="*/ 297656 h 426244"/>
              <a:gd name="connsiteX33" fmla="*/ 176213 w 369094"/>
              <a:gd name="connsiteY33" fmla="*/ 309562 h 426244"/>
              <a:gd name="connsiteX34" fmla="*/ 138113 w 369094"/>
              <a:gd name="connsiteY34" fmla="*/ 323850 h 426244"/>
              <a:gd name="connsiteX35" fmla="*/ 107156 w 369094"/>
              <a:gd name="connsiteY35" fmla="*/ 335756 h 426244"/>
              <a:gd name="connsiteX36" fmla="*/ 85725 w 369094"/>
              <a:gd name="connsiteY36" fmla="*/ 395287 h 42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094" h="426244">
                <a:moveTo>
                  <a:pt x="85725" y="395287"/>
                </a:moveTo>
                <a:lnTo>
                  <a:pt x="35719" y="426244"/>
                </a:lnTo>
                <a:lnTo>
                  <a:pt x="7144" y="402431"/>
                </a:lnTo>
                <a:lnTo>
                  <a:pt x="0" y="395287"/>
                </a:lnTo>
                <a:lnTo>
                  <a:pt x="9525" y="314325"/>
                </a:lnTo>
                <a:lnTo>
                  <a:pt x="16669" y="283369"/>
                </a:lnTo>
                <a:lnTo>
                  <a:pt x="45244" y="254794"/>
                </a:lnTo>
                <a:lnTo>
                  <a:pt x="52388" y="202406"/>
                </a:lnTo>
                <a:lnTo>
                  <a:pt x="69056" y="197644"/>
                </a:lnTo>
                <a:lnTo>
                  <a:pt x="52388" y="154781"/>
                </a:lnTo>
                <a:lnTo>
                  <a:pt x="69056" y="128587"/>
                </a:lnTo>
                <a:lnTo>
                  <a:pt x="69056" y="111919"/>
                </a:lnTo>
                <a:lnTo>
                  <a:pt x="35719" y="107156"/>
                </a:lnTo>
                <a:lnTo>
                  <a:pt x="26194" y="83344"/>
                </a:lnTo>
                <a:lnTo>
                  <a:pt x="69056" y="73819"/>
                </a:lnTo>
                <a:lnTo>
                  <a:pt x="57150" y="19050"/>
                </a:lnTo>
                <a:lnTo>
                  <a:pt x="83344" y="0"/>
                </a:lnTo>
                <a:lnTo>
                  <a:pt x="123825" y="30956"/>
                </a:lnTo>
                <a:lnTo>
                  <a:pt x="188119" y="30956"/>
                </a:lnTo>
                <a:lnTo>
                  <a:pt x="192881" y="80962"/>
                </a:lnTo>
                <a:lnTo>
                  <a:pt x="233363" y="92869"/>
                </a:lnTo>
                <a:lnTo>
                  <a:pt x="266700" y="80962"/>
                </a:lnTo>
                <a:lnTo>
                  <a:pt x="300038" y="76200"/>
                </a:lnTo>
                <a:lnTo>
                  <a:pt x="321469" y="130969"/>
                </a:lnTo>
                <a:lnTo>
                  <a:pt x="357188" y="152400"/>
                </a:lnTo>
                <a:lnTo>
                  <a:pt x="369094" y="161925"/>
                </a:lnTo>
                <a:lnTo>
                  <a:pt x="369094" y="197644"/>
                </a:lnTo>
                <a:lnTo>
                  <a:pt x="340519" y="204787"/>
                </a:lnTo>
                <a:lnTo>
                  <a:pt x="354806" y="252412"/>
                </a:lnTo>
                <a:lnTo>
                  <a:pt x="333375" y="280987"/>
                </a:lnTo>
                <a:lnTo>
                  <a:pt x="290513" y="266700"/>
                </a:lnTo>
                <a:lnTo>
                  <a:pt x="259556" y="266700"/>
                </a:lnTo>
                <a:lnTo>
                  <a:pt x="238125" y="297656"/>
                </a:lnTo>
                <a:lnTo>
                  <a:pt x="176213" y="309562"/>
                </a:lnTo>
                <a:lnTo>
                  <a:pt x="138113" y="323850"/>
                </a:lnTo>
                <a:lnTo>
                  <a:pt x="107156" y="335756"/>
                </a:lnTo>
                <a:lnTo>
                  <a:pt x="85725" y="395287"/>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5104801" y="3972911"/>
            <a:ext cx="283368" cy="261938"/>
          </a:xfrm>
          <a:custGeom>
            <a:avLst/>
            <a:gdLst>
              <a:gd name="connsiteX0" fmla="*/ 192881 w 283368"/>
              <a:gd name="connsiteY0" fmla="*/ 204788 h 261938"/>
              <a:gd name="connsiteX1" fmla="*/ 283368 w 283368"/>
              <a:gd name="connsiteY1" fmla="*/ 209550 h 261938"/>
              <a:gd name="connsiteX2" fmla="*/ 242887 w 283368"/>
              <a:gd name="connsiteY2" fmla="*/ 157163 h 261938"/>
              <a:gd name="connsiteX3" fmla="*/ 245268 w 283368"/>
              <a:gd name="connsiteY3" fmla="*/ 123825 h 261938"/>
              <a:gd name="connsiteX4" fmla="*/ 228600 w 283368"/>
              <a:gd name="connsiteY4" fmla="*/ 97631 h 261938"/>
              <a:gd name="connsiteX5" fmla="*/ 214312 w 283368"/>
              <a:gd name="connsiteY5" fmla="*/ 59531 h 261938"/>
              <a:gd name="connsiteX6" fmla="*/ 238125 w 283368"/>
              <a:gd name="connsiteY6" fmla="*/ 38100 h 261938"/>
              <a:gd name="connsiteX7" fmla="*/ 183356 w 283368"/>
              <a:gd name="connsiteY7" fmla="*/ 0 h 261938"/>
              <a:gd name="connsiteX8" fmla="*/ 147637 w 283368"/>
              <a:gd name="connsiteY8" fmla="*/ 0 h 261938"/>
              <a:gd name="connsiteX9" fmla="*/ 109537 w 283368"/>
              <a:gd name="connsiteY9" fmla="*/ 19050 h 261938"/>
              <a:gd name="connsiteX10" fmla="*/ 90487 w 283368"/>
              <a:gd name="connsiteY10" fmla="*/ 38100 h 261938"/>
              <a:gd name="connsiteX11" fmla="*/ 50006 w 283368"/>
              <a:gd name="connsiteY11" fmla="*/ 38100 h 261938"/>
              <a:gd name="connsiteX12" fmla="*/ 28575 w 283368"/>
              <a:gd name="connsiteY12" fmla="*/ 50006 h 261938"/>
              <a:gd name="connsiteX13" fmla="*/ 14287 w 283368"/>
              <a:gd name="connsiteY13" fmla="*/ 85725 h 261938"/>
              <a:gd name="connsiteX14" fmla="*/ 0 w 283368"/>
              <a:gd name="connsiteY14" fmla="*/ 130969 h 261938"/>
              <a:gd name="connsiteX15" fmla="*/ 30956 w 283368"/>
              <a:gd name="connsiteY15" fmla="*/ 128588 h 261938"/>
              <a:gd name="connsiteX16" fmla="*/ 66675 w 283368"/>
              <a:gd name="connsiteY16" fmla="*/ 192881 h 261938"/>
              <a:gd name="connsiteX17" fmla="*/ 111918 w 283368"/>
              <a:gd name="connsiteY17" fmla="*/ 209550 h 261938"/>
              <a:gd name="connsiteX18" fmla="*/ 114300 w 283368"/>
              <a:gd name="connsiteY18" fmla="*/ 254794 h 261938"/>
              <a:gd name="connsiteX19" fmla="*/ 135731 w 283368"/>
              <a:gd name="connsiteY19" fmla="*/ 261938 h 261938"/>
              <a:gd name="connsiteX20" fmla="*/ 192881 w 283368"/>
              <a:gd name="connsiteY20" fmla="*/ 204788 h 26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3368" h="261938">
                <a:moveTo>
                  <a:pt x="192881" y="204788"/>
                </a:moveTo>
                <a:lnTo>
                  <a:pt x="283368" y="209550"/>
                </a:lnTo>
                <a:lnTo>
                  <a:pt x="242887" y="157163"/>
                </a:lnTo>
                <a:lnTo>
                  <a:pt x="245268" y="123825"/>
                </a:lnTo>
                <a:lnTo>
                  <a:pt x="228600" y="97631"/>
                </a:lnTo>
                <a:lnTo>
                  <a:pt x="214312" y="59531"/>
                </a:lnTo>
                <a:lnTo>
                  <a:pt x="238125" y="38100"/>
                </a:lnTo>
                <a:lnTo>
                  <a:pt x="183356" y="0"/>
                </a:lnTo>
                <a:lnTo>
                  <a:pt x="147637" y="0"/>
                </a:lnTo>
                <a:lnTo>
                  <a:pt x="109537" y="19050"/>
                </a:lnTo>
                <a:lnTo>
                  <a:pt x="90487" y="38100"/>
                </a:lnTo>
                <a:lnTo>
                  <a:pt x="50006" y="38100"/>
                </a:lnTo>
                <a:lnTo>
                  <a:pt x="28575" y="50006"/>
                </a:lnTo>
                <a:lnTo>
                  <a:pt x="14287" y="85725"/>
                </a:lnTo>
                <a:lnTo>
                  <a:pt x="0" y="130969"/>
                </a:lnTo>
                <a:lnTo>
                  <a:pt x="30956" y="128588"/>
                </a:lnTo>
                <a:lnTo>
                  <a:pt x="66675" y="192881"/>
                </a:lnTo>
                <a:lnTo>
                  <a:pt x="111918" y="209550"/>
                </a:lnTo>
                <a:lnTo>
                  <a:pt x="114300" y="254794"/>
                </a:lnTo>
                <a:lnTo>
                  <a:pt x="135731" y="261938"/>
                </a:lnTo>
                <a:lnTo>
                  <a:pt x="192881" y="204788"/>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4773807" y="3789555"/>
            <a:ext cx="497681" cy="330994"/>
          </a:xfrm>
          <a:custGeom>
            <a:avLst/>
            <a:gdLst>
              <a:gd name="connsiteX0" fmla="*/ 235744 w 497681"/>
              <a:gd name="connsiteY0" fmla="*/ 0 h 330994"/>
              <a:gd name="connsiteX1" fmla="*/ 164306 w 497681"/>
              <a:gd name="connsiteY1" fmla="*/ 4762 h 330994"/>
              <a:gd name="connsiteX2" fmla="*/ 76200 w 497681"/>
              <a:gd name="connsiteY2" fmla="*/ 19050 h 330994"/>
              <a:gd name="connsiteX3" fmla="*/ 59531 w 497681"/>
              <a:gd name="connsiteY3" fmla="*/ 40481 h 330994"/>
              <a:gd name="connsiteX4" fmla="*/ 7144 w 497681"/>
              <a:gd name="connsiteY4" fmla="*/ 61912 h 330994"/>
              <a:gd name="connsiteX5" fmla="*/ 0 w 497681"/>
              <a:gd name="connsiteY5" fmla="*/ 88106 h 330994"/>
              <a:gd name="connsiteX6" fmla="*/ 42862 w 497681"/>
              <a:gd name="connsiteY6" fmla="*/ 142875 h 330994"/>
              <a:gd name="connsiteX7" fmla="*/ 104775 w 497681"/>
              <a:gd name="connsiteY7" fmla="*/ 197644 h 330994"/>
              <a:gd name="connsiteX8" fmla="*/ 166687 w 497681"/>
              <a:gd name="connsiteY8" fmla="*/ 242887 h 330994"/>
              <a:gd name="connsiteX9" fmla="*/ 197644 w 497681"/>
              <a:gd name="connsiteY9" fmla="*/ 273844 h 330994"/>
              <a:gd name="connsiteX10" fmla="*/ 254794 w 497681"/>
              <a:gd name="connsiteY10" fmla="*/ 269081 h 330994"/>
              <a:gd name="connsiteX11" fmla="*/ 261937 w 497681"/>
              <a:gd name="connsiteY11" fmla="*/ 314325 h 330994"/>
              <a:gd name="connsiteX12" fmla="*/ 302419 w 497681"/>
              <a:gd name="connsiteY12" fmla="*/ 330994 h 330994"/>
              <a:gd name="connsiteX13" fmla="*/ 335756 w 497681"/>
              <a:gd name="connsiteY13" fmla="*/ 323850 h 330994"/>
              <a:gd name="connsiteX14" fmla="*/ 361950 w 497681"/>
              <a:gd name="connsiteY14" fmla="*/ 228600 h 330994"/>
              <a:gd name="connsiteX15" fmla="*/ 381000 w 497681"/>
              <a:gd name="connsiteY15" fmla="*/ 219075 h 330994"/>
              <a:gd name="connsiteX16" fmla="*/ 433387 w 497681"/>
              <a:gd name="connsiteY16" fmla="*/ 223837 h 330994"/>
              <a:gd name="connsiteX17" fmla="*/ 445294 w 497681"/>
              <a:gd name="connsiteY17" fmla="*/ 197644 h 330994"/>
              <a:gd name="connsiteX18" fmla="*/ 476250 w 497681"/>
              <a:gd name="connsiteY18" fmla="*/ 185737 h 330994"/>
              <a:gd name="connsiteX19" fmla="*/ 497681 w 497681"/>
              <a:gd name="connsiteY19" fmla="*/ 176212 h 330994"/>
              <a:gd name="connsiteX20" fmla="*/ 438150 w 497681"/>
              <a:gd name="connsiteY20" fmla="*/ 95250 h 330994"/>
              <a:gd name="connsiteX21" fmla="*/ 397669 w 497681"/>
              <a:gd name="connsiteY21" fmla="*/ 66675 h 330994"/>
              <a:gd name="connsiteX22" fmla="*/ 390525 w 497681"/>
              <a:gd name="connsiteY22" fmla="*/ 21431 h 330994"/>
              <a:gd name="connsiteX23" fmla="*/ 307181 w 497681"/>
              <a:gd name="connsiteY23" fmla="*/ 30956 h 330994"/>
              <a:gd name="connsiteX24" fmla="*/ 235744 w 497681"/>
              <a:gd name="connsiteY24" fmla="*/ 0 h 3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7681" h="330994">
                <a:moveTo>
                  <a:pt x="235744" y="0"/>
                </a:moveTo>
                <a:lnTo>
                  <a:pt x="164306" y="4762"/>
                </a:lnTo>
                <a:lnTo>
                  <a:pt x="76200" y="19050"/>
                </a:lnTo>
                <a:lnTo>
                  <a:pt x="59531" y="40481"/>
                </a:lnTo>
                <a:lnTo>
                  <a:pt x="7144" y="61912"/>
                </a:lnTo>
                <a:lnTo>
                  <a:pt x="0" y="88106"/>
                </a:lnTo>
                <a:lnTo>
                  <a:pt x="42862" y="142875"/>
                </a:lnTo>
                <a:lnTo>
                  <a:pt x="104775" y="197644"/>
                </a:lnTo>
                <a:lnTo>
                  <a:pt x="166687" y="242887"/>
                </a:lnTo>
                <a:lnTo>
                  <a:pt x="197644" y="273844"/>
                </a:lnTo>
                <a:lnTo>
                  <a:pt x="254794" y="269081"/>
                </a:lnTo>
                <a:lnTo>
                  <a:pt x="261937" y="314325"/>
                </a:lnTo>
                <a:lnTo>
                  <a:pt x="302419" y="330994"/>
                </a:lnTo>
                <a:lnTo>
                  <a:pt x="335756" y="323850"/>
                </a:lnTo>
                <a:lnTo>
                  <a:pt x="361950" y="228600"/>
                </a:lnTo>
                <a:lnTo>
                  <a:pt x="381000" y="219075"/>
                </a:lnTo>
                <a:lnTo>
                  <a:pt x="433387" y="223837"/>
                </a:lnTo>
                <a:lnTo>
                  <a:pt x="445294" y="197644"/>
                </a:lnTo>
                <a:lnTo>
                  <a:pt x="476250" y="185737"/>
                </a:lnTo>
                <a:lnTo>
                  <a:pt x="497681" y="176212"/>
                </a:lnTo>
                <a:lnTo>
                  <a:pt x="438150" y="95250"/>
                </a:lnTo>
                <a:lnTo>
                  <a:pt x="397669" y="66675"/>
                </a:lnTo>
                <a:lnTo>
                  <a:pt x="390525" y="21431"/>
                </a:lnTo>
                <a:lnTo>
                  <a:pt x="307181" y="30956"/>
                </a:lnTo>
                <a:lnTo>
                  <a:pt x="235744" y="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952401" y="3727642"/>
            <a:ext cx="195262" cy="97632"/>
          </a:xfrm>
          <a:custGeom>
            <a:avLst/>
            <a:gdLst>
              <a:gd name="connsiteX0" fmla="*/ 0 w 195262"/>
              <a:gd name="connsiteY0" fmla="*/ 59532 h 97632"/>
              <a:gd name="connsiteX1" fmla="*/ 54768 w 195262"/>
              <a:gd name="connsiteY1" fmla="*/ 2382 h 97632"/>
              <a:gd name="connsiteX2" fmla="*/ 83343 w 195262"/>
              <a:gd name="connsiteY2" fmla="*/ 16669 h 97632"/>
              <a:gd name="connsiteX3" fmla="*/ 121443 w 195262"/>
              <a:gd name="connsiteY3" fmla="*/ 0 h 97632"/>
              <a:gd name="connsiteX4" fmla="*/ 126206 w 195262"/>
              <a:gd name="connsiteY4" fmla="*/ 38100 h 97632"/>
              <a:gd name="connsiteX5" fmla="*/ 164306 w 195262"/>
              <a:gd name="connsiteY5" fmla="*/ 47625 h 97632"/>
              <a:gd name="connsiteX6" fmla="*/ 195262 w 195262"/>
              <a:gd name="connsiteY6" fmla="*/ 90488 h 97632"/>
              <a:gd name="connsiteX7" fmla="*/ 133350 w 195262"/>
              <a:gd name="connsiteY7" fmla="*/ 97632 h 97632"/>
              <a:gd name="connsiteX8" fmla="*/ 59531 w 195262"/>
              <a:gd name="connsiteY8" fmla="*/ 69057 h 97632"/>
              <a:gd name="connsiteX9" fmla="*/ 0 w 195262"/>
              <a:gd name="connsiteY9" fmla="*/ 59532 h 9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262" h="97632">
                <a:moveTo>
                  <a:pt x="0" y="59532"/>
                </a:moveTo>
                <a:lnTo>
                  <a:pt x="54768" y="2382"/>
                </a:lnTo>
                <a:lnTo>
                  <a:pt x="83343" y="16669"/>
                </a:lnTo>
                <a:lnTo>
                  <a:pt x="121443" y="0"/>
                </a:lnTo>
                <a:lnTo>
                  <a:pt x="126206" y="38100"/>
                </a:lnTo>
                <a:lnTo>
                  <a:pt x="164306" y="47625"/>
                </a:lnTo>
                <a:lnTo>
                  <a:pt x="195262" y="90488"/>
                </a:lnTo>
                <a:lnTo>
                  <a:pt x="133350" y="97632"/>
                </a:lnTo>
                <a:lnTo>
                  <a:pt x="59531" y="69057"/>
                </a:lnTo>
                <a:lnTo>
                  <a:pt x="0" y="59532"/>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4742851" y="3594292"/>
            <a:ext cx="330993" cy="207169"/>
          </a:xfrm>
          <a:custGeom>
            <a:avLst/>
            <a:gdLst>
              <a:gd name="connsiteX0" fmla="*/ 0 w 330993"/>
              <a:gd name="connsiteY0" fmla="*/ 121444 h 207169"/>
              <a:gd name="connsiteX1" fmla="*/ 14287 w 330993"/>
              <a:gd name="connsiteY1" fmla="*/ 173832 h 207169"/>
              <a:gd name="connsiteX2" fmla="*/ 128587 w 330993"/>
              <a:gd name="connsiteY2" fmla="*/ 207169 h 207169"/>
              <a:gd name="connsiteX3" fmla="*/ 209550 w 330993"/>
              <a:gd name="connsiteY3" fmla="*/ 202407 h 207169"/>
              <a:gd name="connsiteX4" fmla="*/ 216693 w 330993"/>
              <a:gd name="connsiteY4" fmla="*/ 180975 h 207169"/>
              <a:gd name="connsiteX5" fmla="*/ 235743 w 330993"/>
              <a:gd name="connsiteY5" fmla="*/ 173832 h 207169"/>
              <a:gd name="connsiteX6" fmla="*/ 264318 w 330993"/>
              <a:gd name="connsiteY6" fmla="*/ 140494 h 207169"/>
              <a:gd name="connsiteX7" fmla="*/ 295275 w 330993"/>
              <a:gd name="connsiteY7" fmla="*/ 150019 h 207169"/>
              <a:gd name="connsiteX8" fmla="*/ 330993 w 330993"/>
              <a:gd name="connsiteY8" fmla="*/ 138113 h 207169"/>
              <a:gd name="connsiteX9" fmla="*/ 138112 w 330993"/>
              <a:gd name="connsiteY9" fmla="*/ 0 h 207169"/>
              <a:gd name="connsiteX10" fmla="*/ 71437 w 330993"/>
              <a:gd name="connsiteY10" fmla="*/ 30957 h 207169"/>
              <a:gd name="connsiteX11" fmla="*/ 26193 w 330993"/>
              <a:gd name="connsiteY11" fmla="*/ 26194 h 207169"/>
              <a:gd name="connsiteX12" fmla="*/ 9525 w 330993"/>
              <a:gd name="connsiteY12" fmla="*/ 57150 h 207169"/>
              <a:gd name="connsiteX13" fmla="*/ 0 w 330993"/>
              <a:gd name="connsiteY13" fmla="*/ 121444 h 20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993" h="207169">
                <a:moveTo>
                  <a:pt x="0" y="121444"/>
                </a:moveTo>
                <a:lnTo>
                  <a:pt x="14287" y="173832"/>
                </a:lnTo>
                <a:lnTo>
                  <a:pt x="128587" y="207169"/>
                </a:lnTo>
                <a:lnTo>
                  <a:pt x="209550" y="202407"/>
                </a:lnTo>
                <a:lnTo>
                  <a:pt x="216693" y="180975"/>
                </a:lnTo>
                <a:lnTo>
                  <a:pt x="235743" y="173832"/>
                </a:lnTo>
                <a:lnTo>
                  <a:pt x="264318" y="140494"/>
                </a:lnTo>
                <a:lnTo>
                  <a:pt x="295275" y="150019"/>
                </a:lnTo>
                <a:lnTo>
                  <a:pt x="330993" y="138113"/>
                </a:lnTo>
                <a:lnTo>
                  <a:pt x="138112" y="0"/>
                </a:lnTo>
                <a:lnTo>
                  <a:pt x="71437" y="30957"/>
                </a:lnTo>
                <a:lnTo>
                  <a:pt x="26193" y="26194"/>
                </a:lnTo>
                <a:lnTo>
                  <a:pt x="9525" y="57150"/>
                </a:lnTo>
                <a:lnTo>
                  <a:pt x="0" y="121444"/>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4561876" y="3449036"/>
            <a:ext cx="304800" cy="271463"/>
          </a:xfrm>
          <a:custGeom>
            <a:avLst/>
            <a:gdLst>
              <a:gd name="connsiteX0" fmla="*/ 0 w 304800"/>
              <a:gd name="connsiteY0" fmla="*/ 71438 h 271463"/>
              <a:gd name="connsiteX1" fmla="*/ 0 w 304800"/>
              <a:gd name="connsiteY1" fmla="*/ 171450 h 271463"/>
              <a:gd name="connsiteX2" fmla="*/ 28575 w 304800"/>
              <a:gd name="connsiteY2" fmla="*/ 192881 h 271463"/>
              <a:gd name="connsiteX3" fmla="*/ 47625 w 304800"/>
              <a:gd name="connsiteY3" fmla="*/ 223838 h 271463"/>
              <a:gd name="connsiteX4" fmla="*/ 73818 w 304800"/>
              <a:gd name="connsiteY4" fmla="*/ 233363 h 271463"/>
              <a:gd name="connsiteX5" fmla="*/ 90487 w 304800"/>
              <a:gd name="connsiteY5" fmla="*/ 211931 h 271463"/>
              <a:gd name="connsiteX6" fmla="*/ 104775 w 304800"/>
              <a:gd name="connsiteY6" fmla="*/ 207169 h 271463"/>
              <a:gd name="connsiteX7" fmla="*/ 121443 w 304800"/>
              <a:gd name="connsiteY7" fmla="*/ 247650 h 271463"/>
              <a:gd name="connsiteX8" fmla="*/ 152400 w 304800"/>
              <a:gd name="connsiteY8" fmla="*/ 271463 h 271463"/>
              <a:gd name="connsiteX9" fmla="*/ 183356 w 304800"/>
              <a:gd name="connsiteY9" fmla="*/ 271463 h 271463"/>
              <a:gd name="connsiteX10" fmla="*/ 185737 w 304800"/>
              <a:gd name="connsiteY10" fmla="*/ 226219 h 271463"/>
              <a:gd name="connsiteX11" fmla="*/ 207168 w 304800"/>
              <a:gd name="connsiteY11" fmla="*/ 178594 h 271463"/>
              <a:gd name="connsiteX12" fmla="*/ 252412 w 304800"/>
              <a:gd name="connsiteY12" fmla="*/ 178594 h 271463"/>
              <a:gd name="connsiteX13" fmla="*/ 302418 w 304800"/>
              <a:gd name="connsiteY13" fmla="*/ 152400 h 271463"/>
              <a:gd name="connsiteX14" fmla="*/ 304800 w 304800"/>
              <a:gd name="connsiteY14" fmla="*/ 142875 h 271463"/>
              <a:gd name="connsiteX15" fmla="*/ 254793 w 304800"/>
              <a:gd name="connsiteY15" fmla="*/ 123825 h 271463"/>
              <a:gd name="connsiteX16" fmla="*/ 195262 w 304800"/>
              <a:gd name="connsiteY16" fmla="*/ 71438 h 271463"/>
              <a:gd name="connsiteX17" fmla="*/ 176212 w 304800"/>
              <a:gd name="connsiteY17" fmla="*/ 0 h 271463"/>
              <a:gd name="connsiteX18" fmla="*/ 121443 w 304800"/>
              <a:gd name="connsiteY18" fmla="*/ 38100 h 271463"/>
              <a:gd name="connsiteX19" fmla="*/ 104775 w 304800"/>
              <a:gd name="connsiteY19" fmla="*/ 59531 h 271463"/>
              <a:gd name="connsiteX20" fmla="*/ 76200 w 304800"/>
              <a:gd name="connsiteY20" fmla="*/ 69056 h 271463"/>
              <a:gd name="connsiteX21" fmla="*/ 0 w 304800"/>
              <a:gd name="connsiteY21" fmla="*/ 71438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4800" h="271463">
                <a:moveTo>
                  <a:pt x="0" y="71438"/>
                </a:moveTo>
                <a:lnTo>
                  <a:pt x="0" y="171450"/>
                </a:lnTo>
                <a:lnTo>
                  <a:pt x="28575" y="192881"/>
                </a:lnTo>
                <a:lnTo>
                  <a:pt x="47625" y="223838"/>
                </a:lnTo>
                <a:lnTo>
                  <a:pt x="73818" y="233363"/>
                </a:lnTo>
                <a:lnTo>
                  <a:pt x="90487" y="211931"/>
                </a:lnTo>
                <a:lnTo>
                  <a:pt x="104775" y="207169"/>
                </a:lnTo>
                <a:lnTo>
                  <a:pt x="121443" y="247650"/>
                </a:lnTo>
                <a:lnTo>
                  <a:pt x="152400" y="271463"/>
                </a:lnTo>
                <a:lnTo>
                  <a:pt x="183356" y="271463"/>
                </a:lnTo>
                <a:lnTo>
                  <a:pt x="185737" y="226219"/>
                </a:lnTo>
                <a:lnTo>
                  <a:pt x="207168" y="178594"/>
                </a:lnTo>
                <a:lnTo>
                  <a:pt x="252412" y="178594"/>
                </a:lnTo>
                <a:lnTo>
                  <a:pt x="302418" y="152400"/>
                </a:lnTo>
                <a:lnTo>
                  <a:pt x="304800" y="142875"/>
                </a:lnTo>
                <a:lnTo>
                  <a:pt x="254793" y="123825"/>
                </a:lnTo>
                <a:lnTo>
                  <a:pt x="195262" y="71438"/>
                </a:lnTo>
                <a:lnTo>
                  <a:pt x="176212" y="0"/>
                </a:lnTo>
                <a:lnTo>
                  <a:pt x="121443" y="38100"/>
                </a:lnTo>
                <a:lnTo>
                  <a:pt x="104775" y="59531"/>
                </a:lnTo>
                <a:lnTo>
                  <a:pt x="76200" y="69056"/>
                </a:lnTo>
                <a:lnTo>
                  <a:pt x="0" y="71438"/>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4259457" y="3172811"/>
            <a:ext cx="464344" cy="350044"/>
          </a:xfrm>
          <a:custGeom>
            <a:avLst/>
            <a:gdLst>
              <a:gd name="connsiteX0" fmla="*/ 0 w 464344"/>
              <a:gd name="connsiteY0" fmla="*/ 38100 h 350044"/>
              <a:gd name="connsiteX1" fmla="*/ 11906 w 464344"/>
              <a:gd name="connsiteY1" fmla="*/ 102394 h 350044"/>
              <a:gd name="connsiteX2" fmla="*/ 97631 w 464344"/>
              <a:gd name="connsiteY2" fmla="*/ 166688 h 350044"/>
              <a:gd name="connsiteX3" fmla="*/ 169069 w 464344"/>
              <a:gd name="connsiteY3" fmla="*/ 245269 h 350044"/>
              <a:gd name="connsiteX4" fmla="*/ 209550 w 464344"/>
              <a:gd name="connsiteY4" fmla="*/ 264319 h 350044"/>
              <a:gd name="connsiteX5" fmla="*/ 240506 w 464344"/>
              <a:gd name="connsiteY5" fmla="*/ 321469 h 350044"/>
              <a:gd name="connsiteX6" fmla="*/ 300037 w 464344"/>
              <a:gd name="connsiteY6" fmla="*/ 350044 h 350044"/>
              <a:gd name="connsiteX7" fmla="*/ 383381 w 464344"/>
              <a:gd name="connsiteY7" fmla="*/ 347663 h 350044"/>
              <a:gd name="connsiteX8" fmla="*/ 409575 w 464344"/>
              <a:gd name="connsiteY8" fmla="*/ 335756 h 350044"/>
              <a:gd name="connsiteX9" fmla="*/ 426244 w 464344"/>
              <a:gd name="connsiteY9" fmla="*/ 307181 h 350044"/>
              <a:gd name="connsiteX10" fmla="*/ 464344 w 464344"/>
              <a:gd name="connsiteY10" fmla="*/ 285750 h 350044"/>
              <a:gd name="connsiteX11" fmla="*/ 385762 w 464344"/>
              <a:gd name="connsiteY11" fmla="*/ 233363 h 350044"/>
              <a:gd name="connsiteX12" fmla="*/ 340519 w 464344"/>
              <a:gd name="connsiteY12" fmla="*/ 183356 h 350044"/>
              <a:gd name="connsiteX13" fmla="*/ 314325 w 464344"/>
              <a:gd name="connsiteY13" fmla="*/ 161925 h 350044"/>
              <a:gd name="connsiteX14" fmla="*/ 292894 w 464344"/>
              <a:gd name="connsiteY14" fmla="*/ 114300 h 350044"/>
              <a:gd name="connsiteX15" fmla="*/ 261937 w 464344"/>
              <a:gd name="connsiteY15" fmla="*/ 100013 h 350044"/>
              <a:gd name="connsiteX16" fmla="*/ 264319 w 464344"/>
              <a:gd name="connsiteY16" fmla="*/ 19050 h 350044"/>
              <a:gd name="connsiteX17" fmla="*/ 235744 w 464344"/>
              <a:gd name="connsiteY17" fmla="*/ 19050 h 350044"/>
              <a:gd name="connsiteX18" fmla="*/ 202406 w 464344"/>
              <a:gd name="connsiteY18" fmla="*/ 40481 h 350044"/>
              <a:gd name="connsiteX19" fmla="*/ 173831 w 464344"/>
              <a:gd name="connsiteY19" fmla="*/ 47625 h 350044"/>
              <a:gd name="connsiteX20" fmla="*/ 121444 w 464344"/>
              <a:gd name="connsiteY20" fmla="*/ 14288 h 350044"/>
              <a:gd name="connsiteX21" fmla="*/ 102394 w 464344"/>
              <a:gd name="connsiteY21" fmla="*/ 0 h 350044"/>
              <a:gd name="connsiteX22" fmla="*/ 57150 w 464344"/>
              <a:gd name="connsiteY22" fmla="*/ 11906 h 350044"/>
              <a:gd name="connsiteX23" fmla="*/ 0 w 464344"/>
              <a:gd name="connsiteY23" fmla="*/ 38100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4344" h="350044">
                <a:moveTo>
                  <a:pt x="0" y="38100"/>
                </a:moveTo>
                <a:lnTo>
                  <a:pt x="11906" y="102394"/>
                </a:lnTo>
                <a:lnTo>
                  <a:pt x="97631" y="166688"/>
                </a:lnTo>
                <a:lnTo>
                  <a:pt x="169069" y="245269"/>
                </a:lnTo>
                <a:lnTo>
                  <a:pt x="209550" y="264319"/>
                </a:lnTo>
                <a:lnTo>
                  <a:pt x="240506" y="321469"/>
                </a:lnTo>
                <a:lnTo>
                  <a:pt x="300037" y="350044"/>
                </a:lnTo>
                <a:lnTo>
                  <a:pt x="383381" y="347663"/>
                </a:lnTo>
                <a:lnTo>
                  <a:pt x="409575" y="335756"/>
                </a:lnTo>
                <a:lnTo>
                  <a:pt x="426244" y="307181"/>
                </a:lnTo>
                <a:lnTo>
                  <a:pt x="464344" y="285750"/>
                </a:lnTo>
                <a:lnTo>
                  <a:pt x="385762" y="233363"/>
                </a:lnTo>
                <a:lnTo>
                  <a:pt x="340519" y="183356"/>
                </a:lnTo>
                <a:lnTo>
                  <a:pt x="314325" y="161925"/>
                </a:lnTo>
                <a:lnTo>
                  <a:pt x="292894" y="114300"/>
                </a:lnTo>
                <a:lnTo>
                  <a:pt x="261937" y="100013"/>
                </a:lnTo>
                <a:lnTo>
                  <a:pt x="264319" y="19050"/>
                </a:lnTo>
                <a:lnTo>
                  <a:pt x="235744" y="19050"/>
                </a:lnTo>
                <a:lnTo>
                  <a:pt x="202406" y="40481"/>
                </a:lnTo>
                <a:lnTo>
                  <a:pt x="173831" y="47625"/>
                </a:lnTo>
                <a:lnTo>
                  <a:pt x="121444" y="14288"/>
                </a:lnTo>
                <a:lnTo>
                  <a:pt x="102394" y="0"/>
                </a:lnTo>
                <a:lnTo>
                  <a:pt x="57150" y="11906"/>
                </a:lnTo>
                <a:lnTo>
                  <a:pt x="0" y="3810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716532" y="2579880"/>
            <a:ext cx="578644" cy="421481"/>
          </a:xfrm>
          <a:custGeom>
            <a:avLst/>
            <a:gdLst>
              <a:gd name="connsiteX0" fmla="*/ 271462 w 578644"/>
              <a:gd name="connsiteY0" fmla="*/ 52387 h 421481"/>
              <a:gd name="connsiteX1" fmla="*/ 235744 w 578644"/>
              <a:gd name="connsiteY1" fmla="*/ 57150 h 421481"/>
              <a:gd name="connsiteX2" fmla="*/ 214312 w 578644"/>
              <a:gd name="connsiteY2" fmla="*/ 90487 h 421481"/>
              <a:gd name="connsiteX3" fmla="*/ 216694 w 578644"/>
              <a:gd name="connsiteY3" fmla="*/ 114300 h 421481"/>
              <a:gd name="connsiteX4" fmla="*/ 183356 w 578644"/>
              <a:gd name="connsiteY4" fmla="*/ 111919 h 421481"/>
              <a:gd name="connsiteX5" fmla="*/ 152400 w 578644"/>
              <a:gd name="connsiteY5" fmla="*/ 92869 h 421481"/>
              <a:gd name="connsiteX6" fmla="*/ 35719 w 578644"/>
              <a:gd name="connsiteY6" fmla="*/ 85725 h 421481"/>
              <a:gd name="connsiteX7" fmla="*/ 30956 w 578644"/>
              <a:gd name="connsiteY7" fmla="*/ 114300 h 421481"/>
              <a:gd name="connsiteX8" fmla="*/ 47625 w 578644"/>
              <a:gd name="connsiteY8" fmla="*/ 142875 h 421481"/>
              <a:gd name="connsiteX9" fmla="*/ 38100 w 578644"/>
              <a:gd name="connsiteY9" fmla="*/ 176212 h 421481"/>
              <a:gd name="connsiteX10" fmla="*/ 0 w 578644"/>
              <a:gd name="connsiteY10" fmla="*/ 188119 h 421481"/>
              <a:gd name="connsiteX11" fmla="*/ 2381 w 578644"/>
              <a:gd name="connsiteY11" fmla="*/ 226219 h 421481"/>
              <a:gd name="connsiteX12" fmla="*/ 42862 w 578644"/>
              <a:gd name="connsiteY12" fmla="*/ 259556 h 421481"/>
              <a:gd name="connsiteX13" fmla="*/ 104775 w 578644"/>
              <a:gd name="connsiteY13" fmla="*/ 290512 h 421481"/>
              <a:gd name="connsiteX14" fmla="*/ 252412 w 578644"/>
              <a:gd name="connsiteY14" fmla="*/ 378619 h 421481"/>
              <a:gd name="connsiteX15" fmla="*/ 369094 w 578644"/>
              <a:gd name="connsiteY15" fmla="*/ 395287 h 421481"/>
              <a:gd name="connsiteX16" fmla="*/ 392906 w 578644"/>
              <a:gd name="connsiteY16" fmla="*/ 416719 h 421481"/>
              <a:gd name="connsiteX17" fmla="*/ 507206 w 578644"/>
              <a:gd name="connsiteY17" fmla="*/ 421481 h 421481"/>
              <a:gd name="connsiteX18" fmla="*/ 540544 w 578644"/>
              <a:gd name="connsiteY18" fmla="*/ 409575 h 421481"/>
              <a:gd name="connsiteX19" fmla="*/ 569119 w 578644"/>
              <a:gd name="connsiteY19" fmla="*/ 359569 h 421481"/>
              <a:gd name="connsiteX20" fmla="*/ 535781 w 578644"/>
              <a:gd name="connsiteY20" fmla="*/ 323850 h 421481"/>
              <a:gd name="connsiteX21" fmla="*/ 535781 w 578644"/>
              <a:gd name="connsiteY21" fmla="*/ 285750 h 421481"/>
              <a:gd name="connsiteX22" fmla="*/ 566737 w 578644"/>
              <a:gd name="connsiteY22" fmla="*/ 264319 h 421481"/>
              <a:gd name="connsiteX23" fmla="*/ 564356 w 578644"/>
              <a:gd name="connsiteY23" fmla="*/ 221456 h 421481"/>
              <a:gd name="connsiteX24" fmla="*/ 578644 w 578644"/>
              <a:gd name="connsiteY24" fmla="*/ 202406 h 421481"/>
              <a:gd name="connsiteX25" fmla="*/ 557212 w 578644"/>
              <a:gd name="connsiteY25" fmla="*/ 185737 h 421481"/>
              <a:gd name="connsiteX26" fmla="*/ 500062 w 578644"/>
              <a:gd name="connsiteY26" fmla="*/ 188119 h 421481"/>
              <a:gd name="connsiteX27" fmla="*/ 466725 w 578644"/>
              <a:gd name="connsiteY27" fmla="*/ 176212 h 421481"/>
              <a:gd name="connsiteX28" fmla="*/ 442912 w 578644"/>
              <a:gd name="connsiteY28" fmla="*/ 152400 h 421481"/>
              <a:gd name="connsiteX29" fmla="*/ 419100 w 578644"/>
              <a:gd name="connsiteY29" fmla="*/ 142875 h 421481"/>
              <a:gd name="connsiteX30" fmla="*/ 400050 w 578644"/>
              <a:gd name="connsiteY30" fmla="*/ 145256 h 421481"/>
              <a:gd name="connsiteX31" fmla="*/ 359569 w 578644"/>
              <a:gd name="connsiteY31" fmla="*/ 90487 h 421481"/>
              <a:gd name="connsiteX32" fmla="*/ 347662 w 578644"/>
              <a:gd name="connsiteY32" fmla="*/ 14287 h 421481"/>
              <a:gd name="connsiteX33" fmla="*/ 302419 w 578644"/>
              <a:gd name="connsiteY33" fmla="*/ 0 h 421481"/>
              <a:gd name="connsiteX34" fmla="*/ 271462 w 578644"/>
              <a:gd name="connsiteY34" fmla="*/ 52387 h 421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8644" h="421481">
                <a:moveTo>
                  <a:pt x="271462" y="52387"/>
                </a:moveTo>
                <a:lnTo>
                  <a:pt x="235744" y="57150"/>
                </a:lnTo>
                <a:lnTo>
                  <a:pt x="214312" y="90487"/>
                </a:lnTo>
                <a:lnTo>
                  <a:pt x="216694" y="114300"/>
                </a:lnTo>
                <a:lnTo>
                  <a:pt x="183356" y="111919"/>
                </a:lnTo>
                <a:lnTo>
                  <a:pt x="152400" y="92869"/>
                </a:lnTo>
                <a:lnTo>
                  <a:pt x="35719" y="85725"/>
                </a:lnTo>
                <a:lnTo>
                  <a:pt x="30956" y="114300"/>
                </a:lnTo>
                <a:lnTo>
                  <a:pt x="47625" y="142875"/>
                </a:lnTo>
                <a:lnTo>
                  <a:pt x="38100" y="176212"/>
                </a:lnTo>
                <a:lnTo>
                  <a:pt x="0" y="188119"/>
                </a:lnTo>
                <a:lnTo>
                  <a:pt x="2381" y="226219"/>
                </a:lnTo>
                <a:lnTo>
                  <a:pt x="42862" y="259556"/>
                </a:lnTo>
                <a:lnTo>
                  <a:pt x="104775" y="290512"/>
                </a:lnTo>
                <a:lnTo>
                  <a:pt x="252412" y="378619"/>
                </a:lnTo>
                <a:lnTo>
                  <a:pt x="369094" y="395287"/>
                </a:lnTo>
                <a:lnTo>
                  <a:pt x="392906" y="416719"/>
                </a:lnTo>
                <a:lnTo>
                  <a:pt x="507206" y="421481"/>
                </a:lnTo>
                <a:lnTo>
                  <a:pt x="540544" y="409575"/>
                </a:lnTo>
                <a:lnTo>
                  <a:pt x="569119" y="359569"/>
                </a:lnTo>
                <a:lnTo>
                  <a:pt x="535781" y="323850"/>
                </a:lnTo>
                <a:lnTo>
                  <a:pt x="535781" y="285750"/>
                </a:lnTo>
                <a:lnTo>
                  <a:pt x="566737" y="264319"/>
                </a:lnTo>
                <a:lnTo>
                  <a:pt x="564356" y="221456"/>
                </a:lnTo>
                <a:lnTo>
                  <a:pt x="578644" y="202406"/>
                </a:lnTo>
                <a:lnTo>
                  <a:pt x="557212" y="185737"/>
                </a:lnTo>
                <a:lnTo>
                  <a:pt x="500062" y="188119"/>
                </a:lnTo>
                <a:lnTo>
                  <a:pt x="466725" y="176212"/>
                </a:lnTo>
                <a:lnTo>
                  <a:pt x="442912" y="152400"/>
                </a:lnTo>
                <a:lnTo>
                  <a:pt x="419100" y="142875"/>
                </a:lnTo>
                <a:lnTo>
                  <a:pt x="400050" y="145256"/>
                </a:lnTo>
                <a:lnTo>
                  <a:pt x="359569" y="90487"/>
                </a:lnTo>
                <a:lnTo>
                  <a:pt x="347662" y="14287"/>
                </a:lnTo>
                <a:lnTo>
                  <a:pt x="302419" y="0"/>
                </a:lnTo>
                <a:lnTo>
                  <a:pt x="271462" y="52387"/>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3833213" y="2365567"/>
            <a:ext cx="495300" cy="414338"/>
          </a:xfrm>
          <a:custGeom>
            <a:avLst/>
            <a:gdLst>
              <a:gd name="connsiteX0" fmla="*/ 173831 w 495300"/>
              <a:gd name="connsiteY0" fmla="*/ 0 h 414338"/>
              <a:gd name="connsiteX1" fmla="*/ 102394 w 495300"/>
              <a:gd name="connsiteY1" fmla="*/ 23813 h 414338"/>
              <a:gd name="connsiteX2" fmla="*/ 66675 w 495300"/>
              <a:gd name="connsiteY2" fmla="*/ 4763 h 414338"/>
              <a:gd name="connsiteX3" fmla="*/ 16669 w 495300"/>
              <a:gd name="connsiteY3" fmla="*/ 16669 h 414338"/>
              <a:gd name="connsiteX4" fmla="*/ 0 w 495300"/>
              <a:gd name="connsiteY4" fmla="*/ 59532 h 414338"/>
              <a:gd name="connsiteX5" fmla="*/ 9525 w 495300"/>
              <a:gd name="connsiteY5" fmla="*/ 92869 h 414338"/>
              <a:gd name="connsiteX6" fmla="*/ 38100 w 495300"/>
              <a:gd name="connsiteY6" fmla="*/ 92869 h 414338"/>
              <a:gd name="connsiteX7" fmla="*/ 66675 w 495300"/>
              <a:gd name="connsiteY7" fmla="*/ 90488 h 414338"/>
              <a:gd name="connsiteX8" fmla="*/ 83344 w 495300"/>
              <a:gd name="connsiteY8" fmla="*/ 128588 h 414338"/>
              <a:gd name="connsiteX9" fmla="*/ 147638 w 495300"/>
              <a:gd name="connsiteY9" fmla="*/ 169069 h 414338"/>
              <a:gd name="connsiteX10" fmla="*/ 183356 w 495300"/>
              <a:gd name="connsiteY10" fmla="*/ 164307 h 414338"/>
              <a:gd name="connsiteX11" fmla="*/ 183356 w 495300"/>
              <a:gd name="connsiteY11" fmla="*/ 211932 h 414338"/>
              <a:gd name="connsiteX12" fmla="*/ 233363 w 495300"/>
              <a:gd name="connsiteY12" fmla="*/ 228600 h 414338"/>
              <a:gd name="connsiteX13" fmla="*/ 240506 w 495300"/>
              <a:gd name="connsiteY13" fmla="*/ 297657 h 414338"/>
              <a:gd name="connsiteX14" fmla="*/ 283369 w 495300"/>
              <a:gd name="connsiteY14" fmla="*/ 361950 h 414338"/>
              <a:gd name="connsiteX15" fmla="*/ 323850 w 495300"/>
              <a:gd name="connsiteY15" fmla="*/ 361950 h 414338"/>
              <a:gd name="connsiteX16" fmla="*/ 361950 w 495300"/>
              <a:gd name="connsiteY16" fmla="*/ 400050 h 414338"/>
              <a:gd name="connsiteX17" fmla="*/ 428625 w 495300"/>
              <a:gd name="connsiteY17" fmla="*/ 400050 h 414338"/>
              <a:gd name="connsiteX18" fmla="*/ 469106 w 495300"/>
              <a:gd name="connsiteY18" fmla="*/ 414338 h 414338"/>
              <a:gd name="connsiteX19" fmla="*/ 466725 w 495300"/>
              <a:gd name="connsiteY19" fmla="*/ 314325 h 414338"/>
              <a:gd name="connsiteX20" fmla="*/ 495300 w 495300"/>
              <a:gd name="connsiteY20" fmla="*/ 271463 h 414338"/>
              <a:gd name="connsiteX21" fmla="*/ 464344 w 495300"/>
              <a:gd name="connsiteY21" fmla="*/ 228600 h 414338"/>
              <a:gd name="connsiteX22" fmla="*/ 447675 w 495300"/>
              <a:gd name="connsiteY22" fmla="*/ 209550 h 414338"/>
              <a:gd name="connsiteX23" fmla="*/ 452438 w 495300"/>
              <a:gd name="connsiteY23" fmla="*/ 171450 h 414338"/>
              <a:gd name="connsiteX24" fmla="*/ 397669 w 495300"/>
              <a:gd name="connsiteY24" fmla="*/ 97632 h 414338"/>
              <a:gd name="connsiteX25" fmla="*/ 307181 w 495300"/>
              <a:gd name="connsiteY25" fmla="*/ 83344 h 414338"/>
              <a:gd name="connsiteX26" fmla="*/ 242888 w 495300"/>
              <a:gd name="connsiteY26" fmla="*/ 45244 h 414338"/>
              <a:gd name="connsiteX27" fmla="*/ 173831 w 495300"/>
              <a:gd name="connsiteY27" fmla="*/ 0 h 41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414338">
                <a:moveTo>
                  <a:pt x="173831" y="0"/>
                </a:moveTo>
                <a:lnTo>
                  <a:pt x="102394" y="23813"/>
                </a:lnTo>
                <a:lnTo>
                  <a:pt x="66675" y="4763"/>
                </a:lnTo>
                <a:lnTo>
                  <a:pt x="16669" y="16669"/>
                </a:lnTo>
                <a:lnTo>
                  <a:pt x="0" y="59532"/>
                </a:lnTo>
                <a:lnTo>
                  <a:pt x="9525" y="92869"/>
                </a:lnTo>
                <a:lnTo>
                  <a:pt x="38100" y="92869"/>
                </a:lnTo>
                <a:lnTo>
                  <a:pt x="66675" y="90488"/>
                </a:lnTo>
                <a:lnTo>
                  <a:pt x="83344" y="128588"/>
                </a:lnTo>
                <a:lnTo>
                  <a:pt x="147638" y="169069"/>
                </a:lnTo>
                <a:lnTo>
                  <a:pt x="183356" y="164307"/>
                </a:lnTo>
                <a:lnTo>
                  <a:pt x="183356" y="211932"/>
                </a:lnTo>
                <a:lnTo>
                  <a:pt x="233363" y="228600"/>
                </a:lnTo>
                <a:lnTo>
                  <a:pt x="240506" y="297657"/>
                </a:lnTo>
                <a:lnTo>
                  <a:pt x="283369" y="361950"/>
                </a:lnTo>
                <a:lnTo>
                  <a:pt x="323850" y="361950"/>
                </a:lnTo>
                <a:lnTo>
                  <a:pt x="361950" y="400050"/>
                </a:lnTo>
                <a:lnTo>
                  <a:pt x="428625" y="400050"/>
                </a:lnTo>
                <a:lnTo>
                  <a:pt x="469106" y="414338"/>
                </a:lnTo>
                <a:cubicBezTo>
                  <a:pt x="468312" y="381000"/>
                  <a:pt x="467519" y="347663"/>
                  <a:pt x="466725" y="314325"/>
                </a:cubicBezTo>
                <a:lnTo>
                  <a:pt x="495300" y="271463"/>
                </a:lnTo>
                <a:lnTo>
                  <a:pt x="464344" y="228600"/>
                </a:lnTo>
                <a:lnTo>
                  <a:pt x="447675" y="209550"/>
                </a:lnTo>
                <a:lnTo>
                  <a:pt x="452438" y="171450"/>
                </a:lnTo>
                <a:lnTo>
                  <a:pt x="397669" y="97632"/>
                </a:lnTo>
                <a:lnTo>
                  <a:pt x="307181" y="83344"/>
                </a:lnTo>
                <a:lnTo>
                  <a:pt x="242888" y="45244"/>
                </a:lnTo>
                <a:lnTo>
                  <a:pt x="173831" y="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4061813" y="5432617"/>
            <a:ext cx="247650" cy="214313"/>
          </a:xfrm>
          <a:custGeom>
            <a:avLst/>
            <a:gdLst>
              <a:gd name="connsiteX0" fmla="*/ 59531 w 247650"/>
              <a:gd name="connsiteY0" fmla="*/ 7144 h 214313"/>
              <a:gd name="connsiteX1" fmla="*/ 90488 w 247650"/>
              <a:gd name="connsiteY1" fmla="*/ 50007 h 214313"/>
              <a:gd name="connsiteX2" fmla="*/ 0 w 247650"/>
              <a:gd name="connsiteY2" fmla="*/ 121444 h 214313"/>
              <a:gd name="connsiteX3" fmla="*/ 30956 w 247650"/>
              <a:gd name="connsiteY3" fmla="*/ 169069 h 214313"/>
              <a:gd name="connsiteX4" fmla="*/ 85725 w 247650"/>
              <a:gd name="connsiteY4" fmla="*/ 173832 h 214313"/>
              <a:gd name="connsiteX5" fmla="*/ 147638 w 247650"/>
              <a:gd name="connsiteY5" fmla="*/ 214313 h 214313"/>
              <a:gd name="connsiteX6" fmla="*/ 223838 w 247650"/>
              <a:gd name="connsiteY6" fmla="*/ 197644 h 214313"/>
              <a:gd name="connsiteX7" fmla="*/ 223838 w 247650"/>
              <a:gd name="connsiteY7" fmla="*/ 173832 h 214313"/>
              <a:gd name="connsiteX8" fmla="*/ 247650 w 247650"/>
              <a:gd name="connsiteY8" fmla="*/ 119063 h 214313"/>
              <a:gd name="connsiteX9" fmla="*/ 197644 w 247650"/>
              <a:gd name="connsiteY9" fmla="*/ 100013 h 214313"/>
              <a:gd name="connsiteX10" fmla="*/ 154781 w 247650"/>
              <a:gd name="connsiteY10" fmla="*/ 71438 h 214313"/>
              <a:gd name="connsiteX11" fmla="*/ 116681 w 247650"/>
              <a:gd name="connsiteY11" fmla="*/ 0 h 214313"/>
              <a:gd name="connsiteX12" fmla="*/ 59531 w 247650"/>
              <a:gd name="connsiteY12" fmla="*/ 7144 h 2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650" h="214313">
                <a:moveTo>
                  <a:pt x="59531" y="7144"/>
                </a:moveTo>
                <a:lnTo>
                  <a:pt x="90488" y="50007"/>
                </a:lnTo>
                <a:lnTo>
                  <a:pt x="0" y="121444"/>
                </a:lnTo>
                <a:lnTo>
                  <a:pt x="30956" y="169069"/>
                </a:lnTo>
                <a:lnTo>
                  <a:pt x="85725" y="173832"/>
                </a:lnTo>
                <a:lnTo>
                  <a:pt x="147638" y="214313"/>
                </a:lnTo>
                <a:lnTo>
                  <a:pt x="223838" y="197644"/>
                </a:lnTo>
                <a:lnTo>
                  <a:pt x="223838" y="173832"/>
                </a:lnTo>
                <a:lnTo>
                  <a:pt x="247650" y="119063"/>
                </a:lnTo>
                <a:lnTo>
                  <a:pt x="197644" y="100013"/>
                </a:lnTo>
                <a:lnTo>
                  <a:pt x="154781" y="71438"/>
                </a:lnTo>
                <a:lnTo>
                  <a:pt x="116681" y="0"/>
                </a:lnTo>
                <a:lnTo>
                  <a:pt x="59531" y="7144"/>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4559494" y="4980180"/>
            <a:ext cx="342900" cy="321469"/>
          </a:xfrm>
          <a:custGeom>
            <a:avLst/>
            <a:gdLst>
              <a:gd name="connsiteX0" fmla="*/ 0 w 342900"/>
              <a:gd name="connsiteY0" fmla="*/ 104775 h 321469"/>
              <a:gd name="connsiteX1" fmla="*/ 16669 w 342900"/>
              <a:gd name="connsiteY1" fmla="*/ 197644 h 321469"/>
              <a:gd name="connsiteX2" fmla="*/ 38100 w 342900"/>
              <a:gd name="connsiteY2" fmla="*/ 211931 h 321469"/>
              <a:gd name="connsiteX3" fmla="*/ 47625 w 342900"/>
              <a:gd name="connsiteY3" fmla="*/ 233362 h 321469"/>
              <a:gd name="connsiteX4" fmla="*/ 28575 w 342900"/>
              <a:gd name="connsiteY4" fmla="*/ 254794 h 321469"/>
              <a:gd name="connsiteX5" fmla="*/ 28575 w 342900"/>
              <a:gd name="connsiteY5" fmla="*/ 278606 h 321469"/>
              <a:gd name="connsiteX6" fmla="*/ 128588 w 342900"/>
              <a:gd name="connsiteY6" fmla="*/ 297656 h 321469"/>
              <a:gd name="connsiteX7" fmla="*/ 192882 w 342900"/>
              <a:gd name="connsiteY7" fmla="*/ 321469 h 321469"/>
              <a:gd name="connsiteX8" fmla="*/ 233363 w 342900"/>
              <a:gd name="connsiteY8" fmla="*/ 271462 h 321469"/>
              <a:gd name="connsiteX9" fmla="*/ 292894 w 342900"/>
              <a:gd name="connsiteY9" fmla="*/ 238125 h 321469"/>
              <a:gd name="connsiteX10" fmla="*/ 321469 w 342900"/>
              <a:gd name="connsiteY10" fmla="*/ 238125 h 321469"/>
              <a:gd name="connsiteX11" fmla="*/ 319088 w 342900"/>
              <a:gd name="connsiteY11" fmla="*/ 169069 h 321469"/>
              <a:gd name="connsiteX12" fmla="*/ 342900 w 342900"/>
              <a:gd name="connsiteY12" fmla="*/ 123825 h 321469"/>
              <a:gd name="connsiteX13" fmla="*/ 271463 w 342900"/>
              <a:gd name="connsiteY13" fmla="*/ 59531 h 321469"/>
              <a:gd name="connsiteX14" fmla="*/ 264319 w 342900"/>
              <a:gd name="connsiteY14" fmla="*/ 0 h 321469"/>
              <a:gd name="connsiteX15" fmla="*/ 161925 w 342900"/>
              <a:gd name="connsiteY15" fmla="*/ 76200 h 321469"/>
              <a:gd name="connsiteX16" fmla="*/ 133350 w 342900"/>
              <a:gd name="connsiteY16" fmla="*/ 61912 h 321469"/>
              <a:gd name="connsiteX17" fmla="*/ 133350 w 342900"/>
              <a:gd name="connsiteY17" fmla="*/ 61912 h 321469"/>
              <a:gd name="connsiteX18" fmla="*/ 116682 w 342900"/>
              <a:gd name="connsiteY18" fmla="*/ 95250 h 321469"/>
              <a:gd name="connsiteX19" fmla="*/ 97632 w 342900"/>
              <a:gd name="connsiteY19" fmla="*/ 111919 h 321469"/>
              <a:gd name="connsiteX20" fmla="*/ 85725 w 342900"/>
              <a:gd name="connsiteY20" fmla="*/ 95250 h 321469"/>
              <a:gd name="connsiteX21" fmla="*/ 85725 w 342900"/>
              <a:gd name="connsiteY21" fmla="*/ 95250 h 321469"/>
              <a:gd name="connsiteX22" fmla="*/ 61913 w 342900"/>
              <a:gd name="connsiteY22" fmla="*/ 114300 h 321469"/>
              <a:gd name="connsiteX23" fmla="*/ 0 w 342900"/>
              <a:gd name="connsiteY23" fmla="*/ 104775 h 32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900" h="321469">
                <a:moveTo>
                  <a:pt x="0" y="104775"/>
                </a:moveTo>
                <a:lnTo>
                  <a:pt x="16669" y="197644"/>
                </a:lnTo>
                <a:lnTo>
                  <a:pt x="38100" y="211931"/>
                </a:lnTo>
                <a:lnTo>
                  <a:pt x="47625" y="233362"/>
                </a:lnTo>
                <a:lnTo>
                  <a:pt x="28575" y="254794"/>
                </a:lnTo>
                <a:lnTo>
                  <a:pt x="28575" y="278606"/>
                </a:lnTo>
                <a:lnTo>
                  <a:pt x="128588" y="297656"/>
                </a:lnTo>
                <a:lnTo>
                  <a:pt x="192882" y="321469"/>
                </a:lnTo>
                <a:lnTo>
                  <a:pt x="233363" y="271462"/>
                </a:lnTo>
                <a:lnTo>
                  <a:pt x="292894" y="238125"/>
                </a:lnTo>
                <a:lnTo>
                  <a:pt x="321469" y="238125"/>
                </a:lnTo>
                <a:cubicBezTo>
                  <a:pt x="320675" y="215106"/>
                  <a:pt x="319882" y="192088"/>
                  <a:pt x="319088" y="169069"/>
                </a:cubicBezTo>
                <a:lnTo>
                  <a:pt x="342900" y="123825"/>
                </a:lnTo>
                <a:lnTo>
                  <a:pt x="271463" y="59531"/>
                </a:lnTo>
                <a:lnTo>
                  <a:pt x="264319" y="0"/>
                </a:lnTo>
                <a:lnTo>
                  <a:pt x="161925" y="76200"/>
                </a:lnTo>
                <a:lnTo>
                  <a:pt x="133350" y="61912"/>
                </a:lnTo>
                <a:lnTo>
                  <a:pt x="133350" y="61912"/>
                </a:lnTo>
                <a:lnTo>
                  <a:pt x="116682" y="95250"/>
                </a:lnTo>
                <a:lnTo>
                  <a:pt x="97632" y="111919"/>
                </a:lnTo>
                <a:lnTo>
                  <a:pt x="85725" y="95250"/>
                </a:lnTo>
                <a:lnTo>
                  <a:pt x="85725" y="95250"/>
                </a:lnTo>
                <a:lnTo>
                  <a:pt x="61913" y="114300"/>
                </a:lnTo>
                <a:lnTo>
                  <a:pt x="0" y="10477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4873819" y="4225324"/>
            <a:ext cx="476250" cy="516731"/>
          </a:xfrm>
          <a:custGeom>
            <a:avLst/>
            <a:gdLst>
              <a:gd name="connsiteX0" fmla="*/ 414338 w 476250"/>
              <a:gd name="connsiteY0" fmla="*/ 516731 h 516731"/>
              <a:gd name="connsiteX1" fmla="*/ 476250 w 476250"/>
              <a:gd name="connsiteY1" fmla="*/ 433387 h 516731"/>
              <a:gd name="connsiteX2" fmla="*/ 459582 w 476250"/>
              <a:gd name="connsiteY2" fmla="*/ 392906 h 516731"/>
              <a:gd name="connsiteX3" fmla="*/ 411957 w 476250"/>
              <a:gd name="connsiteY3" fmla="*/ 350043 h 516731"/>
              <a:gd name="connsiteX4" fmla="*/ 445294 w 476250"/>
              <a:gd name="connsiteY4" fmla="*/ 321468 h 516731"/>
              <a:gd name="connsiteX5" fmla="*/ 438150 w 476250"/>
              <a:gd name="connsiteY5" fmla="*/ 242887 h 516731"/>
              <a:gd name="connsiteX6" fmla="*/ 423863 w 476250"/>
              <a:gd name="connsiteY6" fmla="*/ 226218 h 516731"/>
              <a:gd name="connsiteX7" fmla="*/ 404813 w 476250"/>
              <a:gd name="connsiteY7" fmla="*/ 157162 h 516731"/>
              <a:gd name="connsiteX8" fmla="*/ 357188 w 476250"/>
              <a:gd name="connsiteY8" fmla="*/ 73818 h 516731"/>
              <a:gd name="connsiteX9" fmla="*/ 400050 w 476250"/>
              <a:gd name="connsiteY9" fmla="*/ 40481 h 516731"/>
              <a:gd name="connsiteX10" fmla="*/ 345282 w 476250"/>
              <a:gd name="connsiteY10" fmla="*/ 0 h 516731"/>
              <a:gd name="connsiteX11" fmla="*/ 314325 w 476250"/>
              <a:gd name="connsiteY11" fmla="*/ 11906 h 516731"/>
              <a:gd name="connsiteX12" fmla="*/ 326232 w 476250"/>
              <a:gd name="connsiteY12" fmla="*/ 52387 h 516731"/>
              <a:gd name="connsiteX13" fmla="*/ 302419 w 476250"/>
              <a:gd name="connsiteY13" fmla="*/ 83343 h 516731"/>
              <a:gd name="connsiteX14" fmla="*/ 247650 w 476250"/>
              <a:gd name="connsiteY14" fmla="*/ 73818 h 516731"/>
              <a:gd name="connsiteX15" fmla="*/ 226219 w 476250"/>
              <a:gd name="connsiteY15" fmla="*/ 66675 h 516731"/>
              <a:gd name="connsiteX16" fmla="*/ 211932 w 476250"/>
              <a:gd name="connsiteY16" fmla="*/ 102393 h 516731"/>
              <a:gd name="connsiteX17" fmla="*/ 78582 w 476250"/>
              <a:gd name="connsiteY17" fmla="*/ 138112 h 516731"/>
              <a:gd name="connsiteX18" fmla="*/ 59532 w 476250"/>
              <a:gd name="connsiteY18" fmla="*/ 200025 h 516731"/>
              <a:gd name="connsiteX19" fmla="*/ 0 w 476250"/>
              <a:gd name="connsiteY19" fmla="*/ 233362 h 516731"/>
              <a:gd name="connsiteX20" fmla="*/ 2382 w 476250"/>
              <a:gd name="connsiteY20" fmla="*/ 283368 h 516731"/>
              <a:gd name="connsiteX21" fmla="*/ 28575 w 476250"/>
              <a:gd name="connsiteY21" fmla="*/ 290512 h 516731"/>
              <a:gd name="connsiteX22" fmla="*/ 61913 w 476250"/>
              <a:gd name="connsiteY22" fmla="*/ 369093 h 516731"/>
              <a:gd name="connsiteX23" fmla="*/ 104775 w 476250"/>
              <a:gd name="connsiteY23" fmla="*/ 383381 h 516731"/>
              <a:gd name="connsiteX24" fmla="*/ 240507 w 476250"/>
              <a:gd name="connsiteY24" fmla="*/ 359568 h 516731"/>
              <a:gd name="connsiteX25" fmla="*/ 295275 w 476250"/>
              <a:gd name="connsiteY25" fmla="*/ 366712 h 516731"/>
              <a:gd name="connsiteX26" fmla="*/ 309563 w 476250"/>
              <a:gd name="connsiteY26" fmla="*/ 402431 h 516731"/>
              <a:gd name="connsiteX27" fmla="*/ 350044 w 476250"/>
              <a:gd name="connsiteY27" fmla="*/ 404812 h 516731"/>
              <a:gd name="connsiteX28" fmla="*/ 361950 w 476250"/>
              <a:gd name="connsiteY28" fmla="*/ 464343 h 516731"/>
              <a:gd name="connsiteX29" fmla="*/ 414338 w 476250"/>
              <a:gd name="connsiteY29" fmla="*/ 516731 h 5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6250" h="516731">
                <a:moveTo>
                  <a:pt x="414338" y="516731"/>
                </a:moveTo>
                <a:lnTo>
                  <a:pt x="476250" y="433387"/>
                </a:lnTo>
                <a:lnTo>
                  <a:pt x="459582" y="392906"/>
                </a:lnTo>
                <a:lnTo>
                  <a:pt x="411957" y="350043"/>
                </a:lnTo>
                <a:lnTo>
                  <a:pt x="445294" y="321468"/>
                </a:lnTo>
                <a:lnTo>
                  <a:pt x="438150" y="242887"/>
                </a:lnTo>
                <a:lnTo>
                  <a:pt x="423863" y="226218"/>
                </a:lnTo>
                <a:lnTo>
                  <a:pt x="404813" y="157162"/>
                </a:lnTo>
                <a:lnTo>
                  <a:pt x="357188" y="73818"/>
                </a:lnTo>
                <a:lnTo>
                  <a:pt x="400050" y="40481"/>
                </a:lnTo>
                <a:lnTo>
                  <a:pt x="345282" y="0"/>
                </a:lnTo>
                <a:lnTo>
                  <a:pt x="314325" y="11906"/>
                </a:lnTo>
                <a:lnTo>
                  <a:pt x="326232" y="52387"/>
                </a:lnTo>
                <a:lnTo>
                  <a:pt x="302419" y="83343"/>
                </a:lnTo>
                <a:lnTo>
                  <a:pt x="247650" y="73818"/>
                </a:lnTo>
                <a:lnTo>
                  <a:pt x="226219" y="66675"/>
                </a:lnTo>
                <a:lnTo>
                  <a:pt x="211932" y="102393"/>
                </a:lnTo>
                <a:lnTo>
                  <a:pt x="78582" y="138112"/>
                </a:lnTo>
                <a:lnTo>
                  <a:pt x="59532" y="200025"/>
                </a:lnTo>
                <a:lnTo>
                  <a:pt x="0" y="233362"/>
                </a:lnTo>
                <a:lnTo>
                  <a:pt x="2382" y="283368"/>
                </a:lnTo>
                <a:lnTo>
                  <a:pt x="28575" y="290512"/>
                </a:lnTo>
                <a:lnTo>
                  <a:pt x="61913" y="369093"/>
                </a:lnTo>
                <a:lnTo>
                  <a:pt x="104775" y="383381"/>
                </a:lnTo>
                <a:lnTo>
                  <a:pt x="240507" y="359568"/>
                </a:lnTo>
                <a:lnTo>
                  <a:pt x="295275" y="366712"/>
                </a:lnTo>
                <a:lnTo>
                  <a:pt x="309563" y="402431"/>
                </a:lnTo>
                <a:lnTo>
                  <a:pt x="350044" y="404812"/>
                </a:lnTo>
                <a:lnTo>
                  <a:pt x="361950" y="464343"/>
                </a:lnTo>
                <a:lnTo>
                  <a:pt x="414338" y="516731"/>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5276251" y="4989705"/>
            <a:ext cx="211931" cy="288131"/>
          </a:xfrm>
          <a:custGeom>
            <a:avLst/>
            <a:gdLst>
              <a:gd name="connsiteX0" fmla="*/ 88106 w 211931"/>
              <a:gd name="connsiteY0" fmla="*/ 266700 h 288131"/>
              <a:gd name="connsiteX1" fmla="*/ 140493 w 211931"/>
              <a:gd name="connsiteY1" fmla="*/ 288131 h 288131"/>
              <a:gd name="connsiteX2" fmla="*/ 142875 w 211931"/>
              <a:gd name="connsiteY2" fmla="*/ 207169 h 288131"/>
              <a:gd name="connsiteX3" fmla="*/ 183356 w 211931"/>
              <a:gd name="connsiteY3" fmla="*/ 180975 h 288131"/>
              <a:gd name="connsiteX4" fmla="*/ 211931 w 211931"/>
              <a:gd name="connsiteY4" fmla="*/ 152400 h 288131"/>
              <a:gd name="connsiteX5" fmla="*/ 190500 w 211931"/>
              <a:gd name="connsiteY5" fmla="*/ 95250 h 288131"/>
              <a:gd name="connsiteX6" fmla="*/ 157162 w 211931"/>
              <a:gd name="connsiteY6" fmla="*/ 92869 h 288131"/>
              <a:gd name="connsiteX7" fmla="*/ 138112 w 211931"/>
              <a:gd name="connsiteY7" fmla="*/ 73819 h 288131"/>
              <a:gd name="connsiteX8" fmla="*/ 111918 w 211931"/>
              <a:gd name="connsiteY8" fmla="*/ 69056 h 288131"/>
              <a:gd name="connsiteX9" fmla="*/ 71437 w 211931"/>
              <a:gd name="connsiteY9" fmla="*/ 40481 h 288131"/>
              <a:gd name="connsiteX10" fmla="*/ 64293 w 211931"/>
              <a:gd name="connsiteY10" fmla="*/ 0 h 288131"/>
              <a:gd name="connsiteX11" fmla="*/ 35718 w 211931"/>
              <a:gd name="connsiteY11" fmla="*/ 0 h 288131"/>
              <a:gd name="connsiteX12" fmla="*/ 28575 w 211931"/>
              <a:gd name="connsiteY12" fmla="*/ 57150 h 288131"/>
              <a:gd name="connsiteX13" fmla="*/ 45243 w 211931"/>
              <a:gd name="connsiteY13" fmla="*/ 166687 h 288131"/>
              <a:gd name="connsiteX14" fmla="*/ 9525 w 211931"/>
              <a:gd name="connsiteY14" fmla="*/ 176212 h 288131"/>
              <a:gd name="connsiteX15" fmla="*/ 0 w 211931"/>
              <a:gd name="connsiteY15" fmla="*/ 200025 h 288131"/>
              <a:gd name="connsiteX16" fmla="*/ 28575 w 211931"/>
              <a:gd name="connsiteY16" fmla="*/ 211931 h 288131"/>
              <a:gd name="connsiteX17" fmla="*/ 42862 w 211931"/>
              <a:gd name="connsiteY17" fmla="*/ 230981 h 288131"/>
              <a:gd name="connsiteX18" fmla="*/ 88106 w 211931"/>
              <a:gd name="connsiteY18" fmla="*/ 266700 h 288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1931" h="288131">
                <a:moveTo>
                  <a:pt x="88106" y="266700"/>
                </a:moveTo>
                <a:lnTo>
                  <a:pt x="140493" y="288131"/>
                </a:lnTo>
                <a:lnTo>
                  <a:pt x="142875" y="207169"/>
                </a:lnTo>
                <a:lnTo>
                  <a:pt x="183356" y="180975"/>
                </a:lnTo>
                <a:lnTo>
                  <a:pt x="211931" y="152400"/>
                </a:lnTo>
                <a:lnTo>
                  <a:pt x="190500" y="95250"/>
                </a:lnTo>
                <a:lnTo>
                  <a:pt x="157162" y="92869"/>
                </a:lnTo>
                <a:lnTo>
                  <a:pt x="138112" y="73819"/>
                </a:lnTo>
                <a:lnTo>
                  <a:pt x="111918" y="69056"/>
                </a:lnTo>
                <a:lnTo>
                  <a:pt x="71437" y="40481"/>
                </a:lnTo>
                <a:lnTo>
                  <a:pt x="64293" y="0"/>
                </a:lnTo>
                <a:lnTo>
                  <a:pt x="35718" y="0"/>
                </a:lnTo>
                <a:lnTo>
                  <a:pt x="28575" y="57150"/>
                </a:lnTo>
                <a:lnTo>
                  <a:pt x="45243" y="166687"/>
                </a:lnTo>
                <a:lnTo>
                  <a:pt x="9525" y="176212"/>
                </a:lnTo>
                <a:lnTo>
                  <a:pt x="0" y="200025"/>
                </a:lnTo>
                <a:lnTo>
                  <a:pt x="28575" y="211931"/>
                </a:lnTo>
                <a:lnTo>
                  <a:pt x="42862" y="230981"/>
                </a:lnTo>
                <a:lnTo>
                  <a:pt x="88106" y="266700"/>
                </a:lnTo>
                <a:close/>
              </a:path>
            </a:pathLst>
          </a:custGeom>
          <a:solidFill>
            <a:srgbClr val="C00000"/>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1" name="Freeform 70"/>
          <p:cNvSpPr/>
          <p:nvPr/>
        </p:nvSpPr>
        <p:spPr>
          <a:xfrm>
            <a:off x="4549969" y="5344511"/>
            <a:ext cx="226219" cy="252413"/>
          </a:xfrm>
          <a:custGeom>
            <a:avLst/>
            <a:gdLst>
              <a:gd name="connsiteX0" fmla="*/ 0 w 226219"/>
              <a:gd name="connsiteY0" fmla="*/ 42863 h 252413"/>
              <a:gd name="connsiteX1" fmla="*/ 76200 w 226219"/>
              <a:gd name="connsiteY1" fmla="*/ 73819 h 252413"/>
              <a:gd name="connsiteX2" fmla="*/ 61913 w 226219"/>
              <a:gd name="connsiteY2" fmla="*/ 119063 h 252413"/>
              <a:gd name="connsiteX3" fmla="*/ 78582 w 226219"/>
              <a:gd name="connsiteY3" fmla="*/ 161925 h 252413"/>
              <a:gd name="connsiteX4" fmla="*/ 123825 w 226219"/>
              <a:gd name="connsiteY4" fmla="*/ 161925 h 252413"/>
              <a:gd name="connsiteX5" fmla="*/ 142875 w 226219"/>
              <a:gd name="connsiteY5" fmla="*/ 211931 h 252413"/>
              <a:gd name="connsiteX6" fmla="*/ 183357 w 226219"/>
              <a:gd name="connsiteY6" fmla="*/ 252413 h 252413"/>
              <a:gd name="connsiteX7" fmla="*/ 209550 w 226219"/>
              <a:gd name="connsiteY7" fmla="*/ 240506 h 252413"/>
              <a:gd name="connsiteX8" fmla="*/ 226219 w 226219"/>
              <a:gd name="connsiteY8" fmla="*/ 195263 h 252413"/>
              <a:gd name="connsiteX9" fmla="*/ 214313 w 226219"/>
              <a:gd name="connsiteY9" fmla="*/ 126206 h 252413"/>
              <a:gd name="connsiteX10" fmla="*/ 164307 w 226219"/>
              <a:gd name="connsiteY10" fmla="*/ 104775 h 252413"/>
              <a:gd name="connsiteX11" fmla="*/ 178594 w 226219"/>
              <a:gd name="connsiteY11" fmla="*/ 88106 h 252413"/>
              <a:gd name="connsiteX12" fmla="*/ 176213 w 226219"/>
              <a:gd name="connsiteY12" fmla="*/ 59531 h 252413"/>
              <a:gd name="connsiteX13" fmla="*/ 52388 w 226219"/>
              <a:gd name="connsiteY13" fmla="*/ 33338 h 252413"/>
              <a:gd name="connsiteX14" fmla="*/ 45244 w 226219"/>
              <a:gd name="connsiteY14" fmla="*/ 0 h 252413"/>
              <a:gd name="connsiteX15" fmla="*/ 0 w 226219"/>
              <a:gd name="connsiteY15" fmla="*/ 4286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6219" h="252413">
                <a:moveTo>
                  <a:pt x="0" y="42863"/>
                </a:moveTo>
                <a:lnTo>
                  <a:pt x="76200" y="73819"/>
                </a:lnTo>
                <a:lnTo>
                  <a:pt x="61913" y="119063"/>
                </a:lnTo>
                <a:lnTo>
                  <a:pt x="78582" y="161925"/>
                </a:lnTo>
                <a:lnTo>
                  <a:pt x="123825" y="161925"/>
                </a:lnTo>
                <a:lnTo>
                  <a:pt x="142875" y="211931"/>
                </a:lnTo>
                <a:lnTo>
                  <a:pt x="183357" y="252413"/>
                </a:lnTo>
                <a:lnTo>
                  <a:pt x="209550" y="240506"/>
                </a:lnTo>
                <a:lnTo>
                  <a:pt x="226219" y="195263"/>
                </a:lnTo>
                <a:lnTo>
                  <a:pt x="214313" y="126206"/>
                </a:lnTo>
                <a:lnTo>
                  <a:pt x="164307" y="104775"/>
                </a:lnTo>
                <a:lnTo>
                  <a:pt x="178594" y="88106"/>
                </a:lnTo>
                <a:lnTo>
                  <a:pt x="176213" y="59531"/>
                </a:lnTo>
                <a:lnTo>
                  <a:pt x="52388" y="33338"/>
                </a:lnTo>
                <a:lnTo>
                  <a:pt x="45244" y="0"/>
                </a:lnTo>
                <a:lnTo>
                  <a:pt x="0" y="42863"/>
                </a:lnTo>
                <a:close/>
              </a:path>
            </a:pathLst>
          </a:cu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4233263" y="2425099"/>
            <a:ext cx="209550" cy="207168"/>
          </a:xfrm>
          <a:custGeom>
            <a:avLst/>
            <a:gdLst>
              <a:gd name="connsiteX0" fmla="*/ 0 w 209550"/>
              <a:gd name="connsiteY0" fmla="*/ 35718 h 207168"/>
              <a:gd name="connsiteX1" fmla="*/ 54769 w 209550"/>
              <a:gd name="connsiteY1" fmla="*/ 116681 h 207168"/>
              <a:gd name="connsiteX2" fmla="*/ 45244 w 209550"/>
              <a:gd name="connsiteY2" fmla="*/ 142875 h 207168"/>
              <a:gd name="connsiteX3" fmla="*/ 104775 w 209550"/>
              <a:gd name="connsiteY3" fmla="*/ 207168 h 207168"/>
              <a:gd name="connsiteX4" fmla="*/ 126206 w 209550"/>
              <a:gd name="connsiteY4" fmla="*/ 171450 h 207168"/>
              <a:gd name="connsiteX5" fmla="*/ 154781 w 209550"/>
              <a:gd name="connsiteY5" fmla="*/ 180975 h 207168"/>
              <a:gd name="connsiteX6" fmla="*/ 202406 w 209550"/>
              <a:gd name="connsiteY6" fmla="*/ 164306 h 207168"/>
              <a:gd name="connsiteX7" fmla="*/ 209550 w 209550"/>
              <a:gd name="connsiteY7" fmla="*/ 88106 h 207168"/>
              <a:gd name="connsiteX8" fmla="*/ 164306 w 209550"/>
              <a:gd name="connsiteY8" fmla="*/ 64293 h 207168"/>
              <a:gd name="connsiteX9" fmla="*/ 121444 w 209550"/>
              <a:gd name="connsiteY9" fmla="*/ 59531 h 207168"/>
              <a:gd name="connsiteX10" fmla="*/ 83344 w 209550"/>
              <a:gd name="connsiteY10" fmla="*/ 0 h 207168"/>
              <a:gd name="connsiteX11" fmla="*/ 0 w 209550"/>
              <a:gd name="connsiteY11" fmla="*/ 35718 h 20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550" h="207168">
                <a:moveTo>
                  <a:pt x="0" y="35718"/>
                </a:moveTo>
                <a:lnTo>
                  <a:pt x="54769" y="116681"/>
                </a:lnTo>
                <a:lnTo>
                  <a:pt x="45244" y="142875"/>
                </a:lnTo>
                <a:lnTo>
                  <a:pt x="104775" y="207168"/>
                </a:lnTo>
                <a:lnTo>
                  <a:pt x="126206" y="171450"/>
                </a:lnTo>
                <a:lnTo>
                  <a:pt x="154781" y="180975"/>
                </a:lnTo>
                <a:lnTo>
                  <a:pt x="202406" y="164306"/>
                </a:lnTo>
                <a:lnTo>
                  <a:pt x="209550" y="88106"/>
                </a:lnTo>
                <a:lnTo>
                  <a:pt x="164306" y="64293"/>
                </a:lnTo>
                <a:lnTo>
                  <a:pt x="121444" y="59531"/>
                </a:lnTo>
                <a:lnTo>
                  <a:pt x="83344" y="0"/>
                </a:lnTo>
                <a:lnTo>
                  <a:pt x="0" y="35718"/>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3987994" y="2225074"/>
            <a:ext cx="321469" cy="240506"/>
          </a:xfrm>
          <a:custGeom>
            <a:avLst/>
            <a:gdLst>
              <a:gd name="connsiteX0" fmla="*/ 321469 w 321469"/>
              <a:gd name="connsiteY0" fmla="*/ 202406 h 240506"/>
              <a:gd name="connsiteX1" fmla="*/ 247650 w 321469"/>
              <a:gd name="connsiteY1" fmla="*/ 240506 h 240506"/>
              <a:gd name="connsiteX2" fmla="*/ 169069 w 321469"/>
              <a:gd name="connsiteY2" fmla="*/ 228600 h 240506"/>
              <a:gd name="connsiteX3" fmla="*/ 73819 w 321469"/>
              <a:gd name="connsiteY3" fmla="*/ 178593 h 240506"/>
              <a:gd name="connsiteX4" fmla="*/ 14288 w 321469"/>
              <a:gd name="connsiteY4" fmla="*/ 135731 h 240506"/>
              <a:gd name="connsiteX5" fmla="*/ 35719 w 321469"/>
              <a:gd name="connsiteY5" fmla="*/ 104775 h 240506"/>
              <a:gd name="connsiteX6" fmla="*/ 73819 w 321469"/>
              <a:gd name="connsiteY6" fmla="*/ 88106 h 240506"/>
              <a:gd name="connsiteX7" fmla="*/ 16669 w 321469"/>
              <a:gd name="connsiteY7" fmla="*/ 45243 h 240506"/>
              <a:gd name="connsiteX8" fmla="*/ 0 w 321469"/>
              <a:gd name="connsiteY8" fmla="*/ 0 h 240506"/>
              <a:gd name="connsiteX9" fmla="*/ 35719 w 321469"/>
              <a:gd name="connsiteY9" fmla="*/ 0 h 240506"/>
              <a:gd name="connsiteX10" fmla="*/ 57150 w 321469"/>
              <a:gd name="connsiteY10" fmla="*/ 30956 h 240506"/>
              <a:gd name="connsiteX11" fmla="*/ 90488 w 321469"/>
              <a:gd name="connsiteY11" fmla="*/ 52387 h 240506"/>
              <a:gd name="connsiteX12" fmla="*/ 135732 w 321469"/>
              <a:gd name="connsiteY12" fmla="*/ 40481 h 240506"/>
              <a:gd name="connsiteX13" fmla="*/ 140494 w 321469"/>
              <a:gd name="connsiteY13" fmla="*/ 21431 h 240506"/>
              <a:gd name="connsiteX14" fmla="*/ 200025 w 321469"/>
              <a:gd name="connsiteY14" fmla="*/ 26193 h 240506"/>
              <a:gd name="connsiteX15" fmla="*/ 233363 w 321469"/>
              <a:gd name="connsiteY15" fmla="*/ 78581 h 240506"/>
              <a:gd name="connsiteX16" fmla="*/ 276225 w 321469"/>
              <a:gd name="connsiteY16" fmla="*/ 145256 h 240506"/>
              <a:gd name="connsiteX17" fmla="*/ 321469 w 321469"/>
              <a:gd name="connsiteY17" fmla="*/ 202406 h 24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1469" h="240506">
                <a:moveTo>
                  <a:pt x="321469" y="202406"/>
                </a:moveTo>
                <a:lnTo>
                  <a:pt x="247650" y="240506"/>
                </a:lnTo>
                <a:lnTo>
                  <a:pt x="169069" y="228600"/>
                </a:lnTo>
                <a:lnTo>
                  <a:pt x="73819" y="178593"/>
                </a:lnTo>
                <a:lnTo>
                  <a:pt x="14288" y="135731"/>
                </a:lnTo>
                <a:lnTo>
                  <a:pt x="35719" y="104775"/>
                </a:lnTo>
                <a:lnTo>
                  <a:pt x="73819" y="88106"/>
                </a:lnTo>
                <a:lnTo>
                  <a:pt x="16669" y="45243"/>
                </a:lnTo>
                <a:lnTo>
                  <a:pt x="0" y="0"/>
                </a:lnTo>
                <a:lnTo>
                  <a:pt x="35719" y="0"/>
                </a:lnTo>
                <a:lnTo>
                  <a:pt x="57150" y="30956"/>
                </a:lnTo>
                <a:lnTo>
                  <a:pt x="90488" y="52387"/>
                </a:lnTo>
                <a:lnTo>
                  <a:pt x="135732" y="40481"/>
                </a:lnTo>
                <a:lnTo>
                  <a:pt x="140494" y="21431"/>
                </a:lnTo>
                <a:lnTo>
                  <a:pt x="200025" y="26193"/>
                </a:lnTo>
                <a:lnTo>
                  <a:pt x="233363" y="78581"/>
                </a:lnTo>
                <a:lnTo>
                  <a:pt x="276225" y="145256"/>
                </a:lnTo>
                <a:lnTo>
                  <a:pt x="321469" y="202406"/>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978469" y="2046480"/>
            <a:ext cx="154782" cy="233362"/>
          </a:xfrm>
          <a:custGeom>
            <a:avLst/>
            <a:gdLst>
              <a:gd name="connsiteX0" fmla="*/ 154782 w 154782"/>
              <a:gd name="connsiteY0" fmla="*/ 207169 h 233362"/>
              <a:gd name="connsiteX1" fmla="*/ 109538 w 154782"/>
              <a:gd name="connsiteY1" fmla="*/ 233362 h 233362"/>
              <a:gd name="connsiteX2" fmla="*/ 59532 w 154782"/>
              <a:gd name="connsiteY2" fmla="*/ 207169 h 233362"/>
              <a:gd name="connsiteX3" fmla="*/ 47625 w 154782"/>
              <a:gd name="connsiteY3" fmla="*/ 180975 h 233362"/>
              <a:gd name="connsiteX4" fmla="*/ 9525 w 154782"/>
              <a:gd name="connsiteY4" fmla="*/ 180975 h 233362"/>
              <a:gd name="connsiteX5" fmla="*/ 14288 w 154782"/>
              <a:gd name="connsiteY5" fmla="*/ 147637 h 233362"/>
              <a:gd name="connsiteX6" fmla="*/ 0 w 154782"/>
              <a:gd name="connsiteY6" fmla="*/ 128587 h 233362"/>
              <a:gd name="connsiteX7" fmla="*/ 28575 w 154782"/>
              <a:gd name="connsiteY7" fmla="*/ 88106 h 233362"/>
              <a:gd name="connsiteX8" fmla="*/ 16669 w 154782"/>
              <a:gd name="connsiteY8" fmla="*/ 52387 h 233362"/>
              <a:gd name="connsiteX9" fmla="*/ 16669 w 154782"/>
              <a:gd name="connsiteY9" fmla="*/ 23812 h 233362"/>
              <a:gd name="connsiteX10" fmla="*/ 50007 w 154782"/>
              <a:gd name="connsiteY10" fmla="*/ 0 h 233362"/>
              <a:gd name="connsiteX11" fmla="*/ 78582 w 154782"/>
              <a:gd name="connsiteY11" fmla="*/ 0 h 233362"/>
              <a:gd name="connsiteX12" fmla="*/ 111919 w 154782"/>
              <a:gd name="connsiteY12" fmla="*/ 0 h 233362"/>
              <a:gd name="connsiteX13" fmla="*/ 147638 w 154782"/>
              <a:gd name="connsiteY13" fmla="*/ 59531 h 233362"/>
              <a:gd name="connsiteX14" fmla="*/ 147638 w 154782"/>
              <a:gd name="connsiteY14" fmla="*/ 114300 h 233362"/>
              <a:gd name="connsiteX15" fmla="*/ 138113 w 154782"/>
              <a:gd name="connsiteY15" fmla="*/ 138112 h 233362"/>
              <a:gd name="connsiteX16" fmla="*/ 154782 w 154782"/>
              <a:gd name="connsiteY16" fmla="*/ 207169 h 23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782" h="233362">
                <a:moveTo>
                  <a:pt x="154782" y="207169"/>
                </a:moveTo>
                <a:lnTo>
                  <a:pt x="109538" y="233362"/>
                </a:lnTo>
                <a:lnTo>
                  <a:pt x="59532" y="207169"/>
                </a:lnTo>
                <a:lnTo>
                  <a:pt x="47625" y="180975"/>
                </a:lnTo>
                <a:lnTo>
                  <a:pt x="9525" y="180975"/>
                </a:lnTo>
                <a:lnTo>
                  <a:pt x="14288" y="147637"/>
                </a:lnTo>
                <a:lnTo>
                  <a:pt x="0" y="128587"/>
                </a:lnTo>
                <a:lnTo>
                  <a:pt x="28575" y="88106"/>
                </a:lnTo>
                <a:lnTo>
                  <a:pt x="16669" y="52387"/>
                </a:lnTo>
                <a:lnTo>
                  <a:pt x="16669" y="23812"/>
                </a:lnTo>
                <a:lnTo>
                  <a:pt x="50007" y="0"/>
                </a:lnTo>
                <a:lnTo>
                  <a:pt x="78582" y="0"/>
                </a:lnTo>
                <a:lnTo>
                  <a:pt x="111919" y="0"/>
                </a:lnTo>
                <a:lnTo>
                  <a:pt x="147638" y="59531"/>
                </a:lnTo>
                <a:lnTo>
                  <a:pt x="147638" y="114300"/>
                </a:lnTo>
                <a:lnTo>
                  <a:pt x="138113" y="138112"/>
                </a:lnTo>
                <a:lnTo>
                  <a:pt x="154782" y="207169"/>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3476026" y="1946467"/>
            <a:ext cx="590550" cy="445294"/>
          </a:xfrm>
          <a:custGeom>
            <a:avLst/>
            <a:gdLst>
              <a:gd name="connsiteX0" fmla="*/ 426243 w 590550"/>
              <a:gd name="connsiteY0" fmla="*/ 428625 h 445294"/>
              <a:gd name="connsiteX1" fmla="*/ 466725 w 590550"/>
              <a:gd name="connsiteY1" fmla="*/ 445294 h 445294"/>
              <a:gd name="connsiteX2" fmla="*/ 535781 w 590550"/>
              <a:gd name="connsiteY2" fmla="*/ 421482 h 445294"/>
              <a:gd name="connsiteX3" fmla="*/ 550068 w 590550"/>
              <a:gd name="connsiteY3" fmla="*/ 383382 h 445294"/>
              <a:gd name="connsiteX4" fmla="*/ 590550 w 590550"/>
              <a:gd name="connsiteY4" fmla="*/ 369094 h 445294"/>
              <a:gd name="connsiteX5" fmla="*/ 523875 w 590550"/>
              <a:gd name="connsiteY5" fmla="*/ 309563 h 445294"/>
              <a:gd name="connsiteX6" fmla="*/ 511968 w 590550"/>
              <a:gd name="connsiteY6" fmla="*/ 273844 h 445294"/>
              <a:gd name="connsiteX7" fmla="*/ 521493 w 590550"/>
              <a:gd name="connsiteY7" fmla="*/ 250032 h 445294"/>
              <a:gd name="connsiteX8" fmla="*/ 507206 w 590550"/>
              <a:gd name="connsiteY8" fmla="*/ 228600 h 445294"/>
              <a:gd name="connsiteX9" fmla="*/ 466725 w 590550"/>
              <a:gd name="connsiteY9" fmla="*/ 192882 h 445294"/>
              <a:gd name="connsiteX10" fmla="*/ 397668 w 590550"/>
              <a:gd name="connsiteY10" fmla="*/ 190500 h 445294"/>
              <a:gd name="connsiteX11" fmla="*/ 378618 w 590550"/>
              <a:gd name="connsiteY11" fmla="*/ 197644 h 445294"/>
              <a:gd name="connsiteX12" fmla="*/ 330993 w 590550"/>
              <a:gd name="connsiteY12" fmla="*/ 152400 h 445294"/>
              <a:gd name="connsiteX13" fmla="*/ 352425 w 590550"/>
              <a:gd name="connsiteY13" fmla="*/ 88107 h 445294"/>
              <a:gd name="connsiteX14" fmla="*/ 330993 w 590550"/>
              <a:gd name="connsiteY14" fmla="*/ 88107 h 445294"/>
              <a:gd name="connsiteX15" fmla="*/ 290512 w 590550"/>
              <a:gd name="connsiteY15" fmla="*/ 104775 h 445294"/>
              <a:gd name="connsiteX16" fmla="*/ 221456 w 590550"/>
              <a:gd name="connsiteY16" fmla="*/ 88107 h 445294"/>
              <a:gd name="connsiteX17" fmla="*/ 180975 w 590550"/>
              <a:gd name="connsiteY17" fmla="*/ 73819 h 445294"/>
              <a:gd name="connsiteX18" fmla="*/ 116681 w 590550"/>
              <a:gd name="connsiteY18" fmla="*/ 0 h 445294"/>
              <a:gd name="connsiteX19" fmla="*/ 88106 w 590550"/>
              <a:gd name="connsiteY19" fmla="*/ 50007 h 445294"/>
              <a:gd name="connsiteX20" fmla="*/ 104775 w 590550"/>
              <a:gd name="connsiteY20" fmla="*/ 97632 h 445294"/>
              <a:gd name="connsiteX21" fmla="*/ 97631 w 590550"/>
              <a:gd name="connsiteY21" fmla="*/ 140494 h 445294"/>
              <a:gd name="connsiteX22" fmla="*/ 73818 w 590550"/>
              <a:gd name="connsiteY22" fmla="*/ 185738 h 445294"/>
              <a:gd name="connsiteX23" fmla="*/ 45243 w 590550"/>
              <a:gd name="connsiteY23" fmla="*/ 207169 h 445294"/>
              <a:gd name="connsiteX24" fmla="*/ 71437 w 590550"/>
              <a:gd name="connsiteY24" fmla="*/ 247650 h 445294"/>
              <a:gd name="connsiteX25" fmla="*/ 59531 w 590550"/>
              <a:gd name="connsiteY25" fmla="*/ 288132 h 445294"/>
              <a:gd name="connsiteX26" fmla="*/ 40481 w 590550"/>
              <a:gd name="connsiteY26" fmla="*/ 311944 h 445294"/>
              <a:gd name="connsiteX27" fmla="*/ 19050 w 590550"/>
              <a:gd name="connsiteY27" fmla="*/ 316707 h 445294"/>
              <a:gd name="connsiteX28" fmla="*/ 19050 w 590550"/>
              <a:gd name="connsiteY28" fmla="*/ 338138 h 445294"/>
              <a:gd name="connsiteX29" fmla="*/ 0 w 590550"/>
              <a:gd name="connsiteY29" fmla="*/ 354807 h 445294"/>
              <a:gd name="connsiteX30" fmla="*/ 7143 w 590550"/>
              <a:gd name="connsiteY30" fmla="*/ 376238 h 445294"/>
              <a:gd name="connsiteX31" fmla="*/ 40481 w 590550"/>
              <a:gd name="connsiteY31" fmla="*/ 378619 h 445294"/>
              <a:gd name="connsiteX32" fmla="*/ 54768 w 590550"/>
              <a:gd name="connsiteY32" fmla="*/ 400050 h 445294"/>
              <a:gd name="connsiteX33" fmla="*/ 80962 w 590550"/>
              <a:gd name="connsiteY33" fmla="*/ 378619 h 445294"/>
              <a:gd name="connsiteX34" fmla="*/ 145256 w 590550"/>
              <a:gd name="connsiteY34" fmla="*/ 423863 h 445294"/>
              <a:gd name="connsiteX35" fmla="*/ 176212 w 590550"/>
              <a:gd name="connsiteY35" fmla="*/ 383382 h 445294"/>
              <a:gd name="connsiteX36" fmla="*/ 180975 w 590550"/>
              <a:gd name="connsiteY36" fmla="*/ 361950 h 445294"/>
              <a:gd name="connsiteX37" fmla="*/ 245268 w 590550"/>
              <a:gd name="connsiteY37" fmla="*/ 347663 h 445294"/>
              <a:gd name="connsiteX38" fmla="*/ 269081 w 590550"/>
              <a:gd name="connsiteY38" fmla="*/ 326232 h 445294"/>
              <a:gd name="connsiteX39" fmla="*/ 333375 w 590550"/>
              <a:gd name="connsiteY39" fmla="*/ 345282 h 445294"/>
              <a:gd name="connsiteX40" fmla="*/ 426243 w 590550"/>
              <a:gd name="connsiteY40" fmla="*/ 428625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90550" h="445294">
                <a:moveTo>
                  <a:pt x="426243" y="428625"/>
                </a:moveTo>
                <a:lnTo>
                  <a:pt x="466725" y="445294"/>
                </a:lnTo>
                <a:lnTo>
                  <a:pt x="535781" y="421482"/>
                </a:lnTo>
                <a:lnTo>
                  <a:pt x="550068" y="383382"/>
                </a:lnTo>
                <a:lnTo>
                  <a:pt x="590550" y="369094"/>
                </a:lnTo>
                <a:lnTo>
                  <a:pt x="523875" y="309563"/>
                </a:lnTo>
                <a:lnTo>
                  <a:pt x="511968" y="273844"/>
                </a:lnTo>
                <a:lnTo>
                  <a:pt x="521493" y="250032"/>
                </a:lnTo>
                <a:lnTo>
                  <a:pt x="507206" y="228600"/>
                </a:lnTo>
                <a:lnTo>
                  <a:pt x="466725" y="192882"/>
                </a:lnTo>
                <a:lnTo>
                  <a:pt x="397668" y="190500"/>
                </a:lnTo>
                <a:lnTo>
                  <a:pt x="378618" y="197644"/>
                </a:lnTo>
                <a:lnTo>
                  <a:pt x="330993" y="152400"/>
                </a:lnTo>
                <a:lnTo>
                  <a:pt x="352425" y="88107"/>
                </a:lnTo>
                <a:lnTo>
                  <a:pt x="330993" y="88107"/>
                </a:lnTo>
                <a:lnTo>
                  <a:pt x="290512" y="104775"/>
                </a:lnTo>
                <a:lnTo>
                  <a:pt x="221456" y="88107"/>
                </a:lnTo>
                <a:lnTo>
                  <a:pt x="180975" y="73819"/>
                </a:lnTo>
                <a:lnTo>
                  <a:pt x="116681" y="0"/>
                </a:lnTo>
                <a:lnTo>
                  <a:pt x="88106" y="50007"/>
                </a:lnTo>
                <a:lnTo>
                  <a:pt x="104775" y="97632"/>
                </a:lnTo>
                <a:lnTo>
                  <a:pt x="97631" y="140494"/>
                </a:lnTo>
                <a:lnTo>
                  <a:pt x="73818" y="185738"/>
                </a:lnTo>
                <a:lnTo>
                  <a:pt x="45243" y="207169"/>
                </a:lnTo>
                <a:lnTo>
                  <a:pt x="71437" y="247650"/>
                </a:lnTo>
                <a:lnTo>
                  <a:pt x="59531" y="288132"/>
                </a:lnTo>
                <a:lnTo>
                  <a:pt x="40481" y="311944"/>
                </a:lnTo>
                <a:lnTo>
                  <a:pt x="19050" y="316707"/>
                </a:lnTo>
                <a:lnTo>
                  <a:pt x="19050" y="338138"/>
                </a:lnTo>
                <a:lnTo>
                  <a:pt x="0" y="354807"/>
                </a:lnTo>
                <a:lnTo>
                  <a:pt x="7143" y="376238"/>
                </a:lnTo>
                <a:lnTo>
                  <a:pt x="40481" y="378619"/>
                </a:lnTo>
                <a:lnTo>
                  <a:pt x="54768" y="400050"/>
                </a:lnTo>
                <a:lnTo>
                  <a:pt x="80962" y="378619"/>
                </a:lnTo>
                <a:lnTo>
                  <a:pt x="145256" y="423863"/>
                </a:lnTo>
                <a:lnTo>
                  <a:pt x="176212" y="383382"/>
                </a:lnTo>
                <a:lnTo>
                  <a:pt x="180975" y="361950"/>
                </a:lnTo>
                <a:lnTo>
                  <a:pt x="245268" y="347663"/>
                </a:lnTo>
                <a:lnTo>
                  <a:pt x="269081" y="326232"/>
                </a:lnTo>
                <a:lnTo>
                  <a:pt x="333375" y="345282"/>
                </a:lnTo>
                <a:lnTo>
                  <a:pt x="426243" y="42862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3133126" y="1691674"/>
            <a:ext cx="514350" cy="607218"/>
          </a:xfrm>
          <a:custGeom>
            <a:avLst/>
            <a:gdLst>
              <a:gd name="connsiteX0" fmla="*/ 209550 w 514350"/>
              <a:gd name="connsiteY0" fmla="*/ 481012 h 607218"/>
              <a:gd name="connsiteX1" fmla="*/ 235743 w 514350"/>
              <a:gd name="connsiteY1" fmla="*/ 461962 h 607218"/>
              <a:gd name="connsiteX2" fmla="*/ 240506 w 514350"/>
              <a:gd name="connsiteY2" fmla="*/ 423862 h 607218"/>
              <a:gd name="connsiteX3" fmla="*/ 257175 w 514350"/>
              <a:gd name="connsiteY3" fmla="*/ 397668 h 607218"/>
              <a:gd name="connsiteX4" fmla="*/ 259556 w 514350"/>
              <a:gd name="connsiteY4" fmla="*/ 361950 h 607218"/>
              <a:gd name="connsiteX5" fmla="*/ 242887 w 514350"/>
              <a:gd name="connsiteY5" fmla="*/ 340518 h 607218"/>
              <a:gd name="connsiteX6" fmla="*/ 221456 w 514350"/>
              <a:gd name="connsiteY6" fmla="*/ 335756 h 607218"/>
              <a:gd name="connsiteX7" fmla="*/ 216693 w 514350"/>
              <a:gd name="connsiteY7" fmla="*/ 314325 h 607218"/>
              <a:gd name="connsiteX8" fmla="*/ 202406 w 514350"/>
              <a:gd name="connsiteY8" fmla="*/ 366712 h 607218"/>
              <a:gd name="connsiteX9" fmla="*/ 178593 w 514350"/>
              <a:gd name="connsiteY9" fmla="*/ 371475 h 607218"/>
              <a:gd name="connsiteX10" fmla="*/ 154781 w 514350"/>
              <a:gd name="connsiteY10" fmla="*/ 347662 h 607218"/>
              <a:gd name="connsiteX11" fmla="*/ 159543 w 514350"/>
              <a:gd name="connsiteY11" fmla="*/ 285750 h 607218"/>
              <a:gd name="connsiteX12" fmla="*/ 130968 w 514350"/>
              <a:gd name="connsiteY12" fmla="*/ 290512 h 607218"/>
              <a:gd name="connsiteX13" fmla="*/ 73818 w 514350"/>
              <a:gd name="connsiteY13" fmla="*/ 209550 h 607218"/>
              <a:gd name="connsiteX14" fmla="*/ 2381 w 514350"/>
              <a:gd name="connsiteY14" fmla="*/ 171450 h 607218"/>
              <a:gd name="connsiteX15" fmla="*/ 0 w 514350"/>
              <a:gd name="connsiteY15" fmla="*/ 114300 h 607218"/>
              <a:gd name="connsiteX16" fmla="*/ 21431 w 514350"/>
              <a:gd name="connsiteY16" fmla="*/ 109537 h 607218"/>
              <a:gd name="connsiteX17" fmla="*/ 88106 w 514350"/>
              <a:gd name="connsiteY17" fmla="*/ 52387 h 607218"/>
              <a:gd name="connsiteX18" fmla="*/ 95250 w 514350"/>
              <a:gd name="connsiteY18" fmla="*/ 16668 h 607218"/>
              <a:gd name="connsiteX19" fmla="*/ 121443 w 514350"/>
              <a:gd name="connsiteY19" fmla="*/ 0 h 607218"/>
              <a:gd name="connsiteX20" fmla="*/ 140493 w 514350"/>
              <a:gd name="connsiteY20" fmla="*/ 30956 h 607218"/>
              <a:gd name="connsiteX21" fmla="*/ 219075 w 514350"/>
              <a:gd name="connsiteY21" fmla="*/ 80962 h 607218"/>
              <a:gd name="connsiteX22" fmla="*/ 273843 w 514350"/>
              <a:gd name="connsiteY22" fmla="*/ 119062 h 607218"/>
              <a:gd name="connsiteX23" fmla="*/ 319087 w 514350"/>
              <a:gd name="connsiteY23" fmla="*/ 95250 h 607218"/>
              <a:gd name="connsiteX24" fmla="*/ 319087 w 514350"/>
              <a:gd name="connsiteY24" fmla="*/ 54768 h 607218"/>
              <a:gd name="connsiteX25" fmla="*/ 378618 w 514350"/>
              <a:gd name="connsiteY25" fmla="*/ 4762 h 607218"/>
              <a:gd name="connsiteX26" fmla="*/ 397668 w 514350"/>
              <a:gd name="connsiteY26" fmla="*/ 2381 h 607218"/>
              <a:gd name="connsiteX27" fmla="*/ 414337 w 514350"/>
              <a:gd name="connsiteY27" fmla="*/ 45243 h 607218"/>
              <a:gd name="connsiteX28" fmla="*/ 423862 w 514350"/>
              <a:gd name="connsiteY28" fmla="*/ 66675 h 607218"/>
              <a:gd name="connsiteX29" fmla="*/ 447675 w 514350"/>
              <a:gd name="connsiteY29" fmla="*/ 71437 h 607218"/>
              <a:gd name="connsiteX30" fmla="*/ 466725 w 514350"/>
              <a:gd name="connsiteY30" fmla="*/ 88106 h 607218"/>
              <a:gd name="connsiteX31" fmla="*/ 464343 w 514350"/>
              <a:gd name="connsiteY31" fmla="*/ 126206 h 607218"/>
              <a:gd name="connsiteX32" fmla="*/ 492918 w 514350"/>
              <a:gd name="connsiteY32" fmla="*/ 135731 h 607218"/>
              <a:gd name="connsiteX33" fmla="*/ 514350 w 514350"/>
              <a:gd name="connsiteY33" fmla="*/ 140493 h 607218"/>
              <a:gd name="connsiteX34" fmla="*/ 502443 w 514350"/>
              <a:gd name="connsiteY34" fmla="*/ 180975 h 607218"/>
              <a:gd name="connsiteX35" fmla="*/ 450056 w 514350"/>
              <a:gd name="connsiteY35" fmla="*/ 216693 h 607218"/>
              <a:gd name="connsiteX36" fmla="*/ 447675 w 514350"/>
              <a:gd name="connsiteY36" fmla="*/ 271462 h 607218"/>
              <a:gd name="connsiteX37" fmla="*/ 428625 w 514350"/>
              <a:gd name="connsiteY37" fmla="*/ 295275 h 607218"/>
              <a:gd name="connsiteX38" fmla="*/ 447675 w 514350"/>
              <a:gd name="connsiteY38" fmla="*/ 357187 h 607218"/>
              <a:gd name="connsiteX39" fmla="*/ 440531 w 514350"/>
              <a:gd name="connsiteY39" fmla="*/ 395287 h 607218"/>
              <a:gd name="connsiteX40" fmla="*/ 419100 w 514350"/>
              <a:gd name="connsiteY40" fmla="*/ 440531 h 607218"/>
              <a:gd name="connsiteX41" fmla="*/ 390525 w 514350"/>
              <a:gd name="connsiteY41" fmla="*/ 454818 h 607218"/>
              <a:gd name="connsiteX42" fmla="*/ 416718 w 514350"/>
              <a:gd name="connsiteY42" fmla="*/ 504825 h 607218"/>
              <a:gd name="connsiteX43" fmla="*/ 400050 w 514350"/>
              <a:gd name="connsiteY43" fmla="*/ 552450 h 607218"/>
              <a:gd name="connsiteX44" fmla="*/ 388143 w 514350"/>
              <a:gd name="connsiteY44" fmla="*/ 569118 h 607218"/>
              <a:gd name="connsiteX45" fmla="*/ 359568 w 514350"/>
              <a:gd name="connsiteY45" fmla="*/ 566737 h 607218"/>
              <a:gd name="connsiteX46" fmla="*/ 359568 w 514350"/>
              <a:gd name="connsiteY46" fmla="*/ 588168 h 607218"/>
              <a:gd name="connsiteX47" fmla="*/ 345281 w 514350"/>
              <a:gd name="connsiteY47" fmla="*/ 607218 h 607218"/>
              <a:gd name="connsiteX48" fmla="*/ 302418 w 514350"/>
              <a:gd name="connsiteY48" fmla="*/ 595312 h 607218"/>
              <a:gd name="connsiteX49" fmla="*/ 280987 w 514350"/>
              <a:gd name="connsiteY49" fmla="*/ 559593 h 607218"/>
              <a:gd name="connsiteX50" fmla="*/ 247650 w 514350"/>
              <a:gd name="connsiteY50" fmla="*/ 550068 h 607218"/>
              <a:gd name="connsiteX51" fmla="*/ 209550 w 514350"/>
              <a:gd name="connsiteY51" fmla="*/ 481012 h 60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14350" h="607218">
                <a:moveTo>
                  <a:pt x="209550" y="481012"/>
                </a:moveTo>
                <a:lnTo>
                  <a:pt x="235743" y="461962"/>
                </a:lnTo>
                <a:lnTo>
                  <a:pt x="240506" y="423862"/>
                </a:lnTo>
                <a:lnTo>
                  <a:pt x="257175" y="397668"/>
                </a:lnTo>
                <a:lnTo>
                  <a:pt x="259556" y="361950"/>
                </a:lnTo>
                <a:lnTo>
                  <a:pt x="242887" y="340518"/>
                </a:lnTo>
                <a:lnTo>
                  <a:pt x="221456" y="335756"/>
                </a:lnTo>
                <a:lnTo>
                  <a:pt x="216693" y="314325"/>
                </a:lnTo>
                <a:lnTo>
                  <a:pt x="202406" y="366712"/>
                </a:lnTo>
                <a:lnTo>
                  <a:pt x="178593" y="371475"/>
                </a:lnTo>
                <a:lnTo>
                  <a:pt x="154781" y="347662"/>
                </a:lnTo>
                <a:lnTo>
                  <a:pt x="159543" y="285750"/>
                </a:lnTo>
                <a:lnTo>
                  <a:pt x="130968" y="290512"/>
                </a:lnTo>
                <a:lnTo>
                  <a:pt x="73818" y="209550"/>
                </a:lnTo>
                <a:lnTo>
                  <a:pt x="2381" y="171450"/>
                </a:lnTo>
                <a:cubicBezTo>
                  <a:pt x="1587" y="152400"/>
                  <a:pt x="794" y="133350"/>
                  <a:pt x="0" y="114300"/>
                </a:cubicBezTo>
                <a:lnTo>
                  <a:pt x="21431" y="109537"/>
                </a:lnTo>
                <a:lnTo>
                  <a:pt x="88106" y="52387"/>
                </a:lnTo>
                <a:lnTo>
                  <a:pt x="95250" y="16668"/>
                </a:lnTo>
                <a:lnTo>
                  <a:pt x="121443" y="0"/>
                </a:lnTo>
                <a:lnTo>
                  <a:pt x="140493" y="30956"/>
                </a:lnTo>
                <a:lnTo>
                  <a:pt x="219075" y="80962"/>
                </a:lnTo>
                <a:lnTo>
                  <a:pt x="273843" y="119062"/>
                </a:lnTo>
                <a:lnTo>
                  <a:pt x="319087" y="95250"/>
                </a:lnTo>
                <a:lnTo>
                  <a:pt x="319087" y="54768"/>
                </a:lnTo>
                <a:lnTo>
                  <a:pt x="378618" y="4762"/>
                </a:lnTo>
                <a:lnTo>
                  <a:pt x="397668" y="2381"/>
                </a:lnTo>
                <a:lnTo>
                  <a:pt x="414337" y="45243"/>
                </a:lnTo>
                <a:lnTo>
                  <a:pt x="423862" y="66675"/>
                </a:lnTo>
                <a:lnTo>
                  <a:pt x="447675" y="71437"/>
                </a:lnTo>
                <a:lnTo>
                  <a:pt x="466725" y="88106"/>
                </a:lnTo>
                <a:lnTo>
                  <a:pt x="464343" y="126206"/>
                </a:lnTo>
                <a:lnTo>
                  <a:pt x="492918" y="135731"/>
                </a:lnTo>
                <a:lnTo>
                  <a:pt x="514350" y="140493"/>
                </a:lnTo>
                <a:lnTo>
                  <a:pt x="502443" y="180975"/>
                </a:lnTo>
                <a:lnTo>
                  <a:pt x="450056" y="216693"/>
                </a:lnTo>
                <a:cubicBezTo>
                  <a:pt x="449262" y="234949"/>
                  <a:pt x="448469" y="253206"/>
                  <a:pt x="447675" y="271462"/>
                </a:cubicBezTo>
                <a:lnTo>
                  <a:pt x="428625" y="295275"/>
                </a:lnTo>
                <a:lnTo>
                  <a:pt x="447675" y="357187"/>
                </a:lnTo>
                <a:lnTo>
                  <a:pt x="440531" y="395287"/>
                </a:lnTo>
                <a:lnTo>
                  <a:pt x="419100" y="440531"/>
                </a:lnTo>
                <a:lnTo>
                  <a:pt x="390525" y="454818"/>
                </a:lnTo>
                <a:lnTo>
                  <a:pt x="416718" y="504825"/>
                </a:lnTo>
                <a:lnTo>
                  <a:pt x="400050" y="552450"/>
                </a:lnTo>
                <a:lnTo>
                  <a:pt x="388143" y="569118"/>
                </a:lnTo>
                <a:lnTo>
                  <a:pt x="359568" y="566737"/>
                </a:lnTo>
                <a:lnTo>
                  <a:pt x="359568" y="588168"/>
                </a:lnTo>
                <a:lnTo>
                  <a:pt x="345281" y="607218"/>
                </a:lnTo>
                <a:lnTo>
                  <a:pt x="302418" y="595312"/>
                </a:lnTo>
                <a:lnTo>
                  <a:pt x="280987" y="559593"/>
                </a:lnTo>
                <a:lnTo>
                  <a:pt x="247650" y="550068"/>
                </a:lnTo>
                <a:lnTo>
                  <a:pt x="209550" y="481012"/>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833213" y="1486886"/>
            <a:ext cx="366713" cy="411956"/>
          </a:xfrm>
          <a:custGeom>
            <a:avLst/>
            <a:gdLst>
              <a:gd name="connsiteX0" fmla="*/ 0 w 366713"/>
              <a:gd name="connsiteY0" fmla="*/ 228600 h 411956"/>
              <a:gd name="connsiteX1" fmla="*/ 35719 w 366713"/>
              <a:gd name="connsiteY1" fmla="*/ 183356 h 411956"/>
              <a:gd name="connsiteX2" fmla="*/ 78581 w 366713"/>
              <a:gd name="connsiteY2" fmla="*/ 185738 h 411956"/>
              <a:gd name="connsiteX3" fmla="*/ 104775 w 366713"/>
              <a:gd name="connsiteY3" fmla="*/ 154781 h 411956"/>
              <a:gd name="connsiteX4" fmla="*/ 133350 w 366713"/>
              <a:gd name="connsiteY4" fmla="*/ 154781 h 411956"/>
              <a:gd name="connsiteX5" fmla="*/ 107156 w 366713"/>
              <a:gd name="connsiteY5" fmla="*/ 100013 h 411956"/>
              <a:gd name="connsiteX6" fmla="*/ 161925 w 366713"/>
              <a:gd name="connsiteY6" fmla="*/ 66675 h 411956"/>
              <a:gd name="connsiteX7" fmla="*/ 200025 w 366713"/>
              <a:gd name="connsiteY7" fmla="*/ 42863 h 411956"/>
              <a:gd name="connsiteX8" fmla="*/ 238125 w 366713"/>
              <a:gd name="connsiteY8" fmla="*/ 38100 h 411956"/>
              <a:gd name="connsiteX9" fmla="*/ 276225 w 366713"/>
              <a:gd name="connsiteY9" fmla="*/ 0 h 411956"/>
              <a:gd name="connsiteX10" fmla="*/ 323850 w 366713"/>
              <a:gd name="connsiteY10" fmla="*/ 61913 h 411956"/>
              <a:gd name="connsiteX11" fmla="*/ 340519 w 366713"/>
              <a:gd name="connsiteY11" fmla="*/ 61913 h 411956"/>
              <a:gd name="connsiteX12" fmla="*/ 364331 w 366713"/>
              <a:gd name="connsiteY12" fmla="*/ 100013 h 411956"/>
              <a:gd name="connsiteX13" fmla="*/ 366713 w 366713"/>
              <a:gd name="connsiteY13" fmla="*/ 109538 h 411956"/>
              <a:gd name="connsiteX14" fmla="*/ 307181 w 366713"/>
              <a:gd name="connsiteY14" fmla="*/ 145256 h 411956"/>
              <a:gd name="connsiteX15" fmla="*/ 290513 w 366713"/>
              <a:gd name="connsiteY15" fmla="*/ 152400 h 411956"/>
              <a:gd name="connsiteX16" fmla="*/ 288131 w 366713"/>
              <a:gd name="connsiteY16" fmla="*/ 185738 h 411956"/>
              <a:gd name="connsiteX17" fmla="*/ 326231 w 366713"/>
              <a:gd name="connsiteY17" fmla="*/ 207169 h 411956"/>
              <a:gd name="connsiteX18" fmla="*/ 335756 w 366713"/>
              <a:gd name="connsiteY18" fmla="*/ 228600 h 411956"/>
              <a:gd name="connsiteX19" fmla="*/ 333375 w 366713"/>
              <a:gd name="connsiteY19" fmla="*/ 250031 h 411956"/>
              <a:gd name="connsiteX20" fmla="*/ 261938 w 366713"/>
              <a:gd name="connsiteY20" fmla="*/ 252413 h 411956"/>
              <a:gd name="connsiteX21" fmla="*/ 235744 w 366713"/>
              <a:gd name="connsiteY21" fmla="*/ 257175 h 411956"/>
              <a:gd name="connsiteX22" fmla="*/ 226219 w 366713"/>
              <a:gd name="connsiteY22" fmla="*/ 321469 h 411956"/>
              <a:gd name="connsiteX23" fmla="*/ 214313 w 366713"/>
              <a:gd name="connsiteY23" fmla="*/ 347663 h 411956"/>
              <a:gd name="connsiteX24" fmla="*/ 176213 w 366713"/>
              <a:gd name="connsiteY24" fmla="*/ 357188 h 411956"/>
              <a:gd name="connsiteX25" fmla="*/ 157163 w 366713"/>
              <a:gd name="connsiteY25" fmla="*/ 411956 h 411956"/>
              <a:gd name="connsiteX26" fmla="*/ 126206 w 366713"/>
              <a:gd name="connsiteY26" fmla="*/ 409575 h 411956"/>
              <a:gd name="connsiteX27" fmla="*/ 107156 w 366713"/>
              <a:gd name="connsiteY27" fmla="*/ 385763 h 411956"/>
              <a:gd name="connsiteX28" fmla="*/ 92869 w 366713"/>
              <a:gd name="connsiteY28" fmla="*/ 383381 h 411956"/>
              <a:gd name="connsiteX29" fmla="*/ 30956 w 366713"/>
              <a:gd name="connsiteY29" fmla="*/ 328613 h 411956"/>
              <a:gd name="connsiteX30" fmla="*/ 0 w 366713"/>
              <a:gd name="connsiteY30" fmla="*/ 228600 h 4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6713" h="411956">
                <a:moveTo>
                  <a:pt x="0" y="228600"/>
                </a:moveTo>
                <a:lnTo>
                  <a:pt x="35719" y="183356"/>
                </a:lnTo>
                <a:lnTo>
                  <a:pt x="78581" y="185738"/>
                </a:lnTo>
                <a:lnTo>
                  <a:pt x="104775" y="154781"/>
                </a:lnTo>
                <a:lnTo>
                  <a:pt x="133350" y="154781"/>
                </a:lnTo>
                <a:lnTo>
                  <a:pt x="107156" y="100013"/>
                </a:lnTo>
                <a:lnTo>
                  <a:pt x="161925" y="66675"/>
                </a:lnTo>
                <a:lnTo>
                  <a:pt x="200025" y="42863"/>
                </a:lnTo>
                <a:lnTo>
                  <a:pt x="238125" y="38100"/>
                </a:lnTo>
                <a:lnTo>
                  <a:pt x="276225" y="0"/>
                </a:lnTo>
                <a:lnTo>
                  <a:pt x="323850" y="61913"/>
                </a:lnTo>
                <a:lnTo>
                  <a:pt x="340519" y="61913"/>
                </a:lnTo>
                <a:lnTo>
                  <a:pt x="364331" y="100013"/>
                </a:lnTo>
                <a:lnTo>
                  <a:pt x="366713" y="109538"/>
                </a:lnTo>
                <a:lnTo>
                  <a:pt x="307181" y="145256"/>
                </a:lnTo>
                <a:lnTo>
                  <a:pt x="290513" y="152400"/>
                </a:lnTo>
                <a:lnTo>
                  <a:pt x="288131" y="185738"/>
                </a:lnTo>
                <a:lnTo>
                  <a:pt x="326231" y="207169"/>
                </a:lnTo>
                <a:lnTo>
                  <a:pt x="335756" y="228600"/>
                </a:lnTo>
                <a:lnTo>
                  <a:pt x="333375" y="250031"/>
                </a:lnTo>
                <a:lnTo>
                  <a:pt x="261938" y="252413"/>
                </a:lnTo>
                <a:lnTo>
                  <a:pt x="235744" y="257175"/>
                </a:lnTo>
                <a:lnTo>
                  <a:pt x="226219" y="321469"/>
                </a:lnTo>
                <a:lnTo>
                  <a:pt x="214313" y="347663"/>
                </a:lnTo>
                <a:lnTo>
                  <a:pt x="176213" y="357188"/>
                </a:lnTo>
                <a:lnTo>
                  <a:pt x="157163" y="411956"/>
                </a:lnTo>
                <a:lnTo>
                  <a:pt x="126206" y="409575"/>
                </a:lnTo>
                <a:lnTo>
                  <a:pt x="107156" y="385763"/>
                </a:lnTo>
                <a:lnTo>
                  <a:pt x="92869" y="383381"/>
                </a:lnTo>
                <a:lnTo>
                  <a:pt x="30956" y="328613"/>
                </a:lnTo>
                <a:lnTo>
                  <a:pt x="0" y="22860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3699863" y="1870267"/>
            <a:ext cx="404813" cy="300038"/>
          </a:xfrm>
          <a:custGeom>
            <a:avLst/>
            <a:gdLst>
              <a:gd name="connsiteX0" fmla="*/ 73819 w 404813"/>
              <a:gd name="connsiteY0" fmla="*/ 180975 h 300038"/>
              <a:gd name="connsiteX1" fmla="*/ 133350 w 404813"/>
              <a:gd name="connsiteY1" fmla="*/ 166688 h 300038"/>
              <a:gd name="connsiteX2" fmla="*/ 104775 w 404813"/>
              <a:gd name="connsiteY2" fmla="*/ 230982 h 300038"/>
              <a:gd name="connsiteX3" fmla="*/ 154781 w 404813"/>
              <a:gd name="connsiteY3" fmla="*/ 280988 h 300038"/>
              <a:gd name="connsiteX4" fmla="*/ 176213 w 404813"/>
              <a:gd name="connsiteY4" fmla="*/ 269082 h 300038"/>
              <a:gd name="connsiteX5" fmla="*/ 240506 w 404813"/>
              <a:gd name="connsiteY5" fmla="*/ 269082 h 300038"/>
              <a:gd name="connsiteX6" fmla="*/ 285750 w 404813"/>
              <a:gd name="connsiteY6" fmla="*/ 300038 h 300038"/>
              <a:gd name="connsiteX7" fmla="*/ 304800 w 404813"/>
              <a:gd name="connsiteY7" fmla="*/ 261938 h 300038"/>
              <a:gd name="connsiteX8" fmla="*/ 290513 w 404813"/>
              <a:gd name="connsiteY8" fmla="*/ 211932 h 300038"/>
              <a:gd name="connsiteX9" fmla="*/ 330994 w 404813"/>
              <a:gd name="connsiteY9" fmla="*/ 185738 h 300038"/>
              <a:gd name="connsiteX10" fmla="*/ 404813 w 404813"/>
              <a:gd name="connsiteY10" fmla="*/ 176213 h 300038"/>
              <a:gd name="connsiteX11" fmla="*/ 290513 w 404813"/>
              <a:gd name="connsiteY11" fmla="*/ 28575 h 300038"/>
              <a:gd name="connsiteX12" fmla="*/ 254794 w 404813"/>
              <a:gd name="connsiteY12" fmla="*/ 23813 h 300038"/>
              <a:gd name="connsiteX13" fmla="*/ 230981 w 404813"/>
              <a:gd name="connsiteY13" fmla="*/ 0 h 300038"/>
              <a:gd name="connsiteX14" fmla="*/ 202406 w 404813"/>
              <a:gd name="connsiteY14" fmla="*/ 2382 h 300038"/>
              <a:gd name="connsiteX15" fmla="*/ 188119 w 404813"/>
              <a:gd name="connsiteY15" fmla="*/ 45244 h 300038"/>
              <a:gd name="connsiteX16" fmla="*/ 150019 w 404813"/>
              <a:gd name="connsiteY16" fmla="*/ 45244 h 300038"/>
              <a:gd name="connsiteX17" fmla="*/ 147638 w 404813"/>
              <a:gd name="connsiteY17" fmla="*/ 111919 h 300038"/>
              <a:gd name="connsiteX18" fmla="*/ 107156 w 404813"/>
              <a:gd name="connsiteY18" fmla="*/ 104775 h 300038"/>
              <a:gd name="connsiteX19" fmla="*/ 95250 w 404813"/>
              <a:gd name="connsiteY19" fmla="*/ 114300 h 300038"/>
              <a:gd name="connsiteX20" fmla="*/ 95250 w 404813"/>
              <a:gd name="connsiteY20" fmla="*/ 114300 h 300038"/>
              <a:gd name="connsiteX21" fmla="*/ 54769 w 404813"/>
              <a:gd name="connsiteY21" fmla="*/ 111919 h 300038"/>
              <a:gd name="connsiteX22" fmla="*/ 21431 w 404813"/>
              <a:gd name="connsiteY22" fmla="*/ 102394 h 300038"/>
              <a:gd name="connsiteX23" fmla="*/ 21431 w 404813"/>
              <a:gd name="connsiteY23" fmla="*/ 102394 h 300038"/>
              <a:gd name="connsiteX24" fmla="*/ 0 w 404813"/>
              <a:gd name="connsiteY24" fmla="*/ 121444 h 300038"/>
              <a:gd name="connsiteX25" fmla="*/ 2381 w 404813"/>
              <a:gd name="connsiteY25" fmla="*/ 150019 h 300038"/>
              <a:gd name="connsiteX26" fmla="*/ 7144 w 404813"/>
              <a:gd name="connsiteY26" fmla="*/ 169069 h 300038"/>
              <a:gd name="connsiteX27" fmla="*/ 73819 w 404813"/>
              <a:gd name="connsiteY27" fmla="*/ 180975 h 300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4813" h="300038">
                <a:moveTo>
                  <a:pt x="73819" y="180975"/>
                </a:moveTo>
                <a:lnTo>
                  <a:pt x="133350" y="166688"/>
                </a:lnTo>
                <a:lnTo>
                  <a:pt x="104775" y="230982"/>
                </a:lnTo>
                <a:lnTo>
                  <a:pt x="154781" y="280988"/>
                </a:lnTo>
                <a:lnTo>
                  <a:pt x="176213" y="269082"/>
                </a:lnTo>
                <a:lnTo>
                  <a:pt x="240506" y="269082"/>
                </a:lnTo>
                <a:lnTo>
                  <a:pt x="285750" y="300038"/>
                </a:lnTo>
                <a:lnTo>
                  <a:pt x="304800" y="261938"/>
                </a:lnTo>
                <a:lnTo>
                  <a:pt x="290513" y="211932"/>
                </a:lnTo>
                <a:lnTo>
                  <a:pt x="330994" y="185738"/>
                </a:lnTo>
                <a:lnTo>
                  <a:pt x="404813" y="176213"/>
                </a:lnTo>
                <a:lnTo>
                  <a:pt x="290513" y="28575"/>
                </a:lnTo>
                <a:lnTo>
                  <a:pt x="254794" y="23813"/>
                </a:lnTo>
                <a:lnTo>
                  <a:pt x="230981" y="0"/>
                </a:lnTo>
                <a:lnTo>
                  <a:pt x="202406" y="2382"/>
                </a:lnTo>
                <a:lnTo>
                  <a:pt x="188119" y="45244"/>
                </a:lnTo>
                <a:lnTo>
                  <a:pt x="150019" y="45244"/>
                </a:lnTo>
                <a:cubicBezTo>
                  <a:pt x="149225" y="67469"/>
                  <a:pt x="148432" y="89694"/>
                  <a:pt x="147638" y="111919"/>
                </a:cubicBezTo>
                <a:lnTo>
                  <a:pt x="107156" y="104775"/>
                </a:lnTo>
                <a:lnTo>
                  <a:pt x="95250" y="114300"/>
                </a:lnTo>
                <a:lnTo>
                  <a:pt x="95250" y="114300"/>
                </a:lnTo>
                <a:lnTo>
                  <a:pt x="54769" y="111919"/>
                </a:lnTo>
                <a:lnTo>
                  <a:pt x="21431" y="102394"/>
                </a:lnTo>
                <a:lnTo>
                  <a:pt x="21431" y="102394"/>
                </a:lnTo>
                <a:lnTo>
                  <a:pt x="0" y="121444"/>
                </a:lnTo>
                <a:lnTo>
                  <a:pt x="2381" y="150019"/>
                </a:lnTo>
                <a:lnTo>
                  <a:pt x="7144" y="169069"/>
                </a:lnTo>
                <a:lnTo>
                  <a:pt x="73819" y="180975"/>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3995138" y="1736917"/>
            <a:ext cx="204788" cy="357188"/>
          </a:xfrm>
          <a:custGeom>
            <a:avLst/>
            <a:gdLst>
              <a:gd name="connsiteX0" fmla="*/ 59531 w 204788"/>
              <a:gd name="connsiteY0" fmla="*/ 97632 h 357188"/>
              <a:gd name="connsiteX1" fmla="*/ 21431 w 204788"/>
              <a:gd name="connsiteY1" fmla="*/ 104775 h 357188"/>
              <a:gd name="connsiteX2" fmla="*/ 0 w 204788"/>
              <a:gd name="connsiteY2" fmla="*/ 159544 h 357188"/>
              <a:gd name="connsiteX3" fmla="*/ 107156 w 204788"/>
              <a:gd name="connsiteY3" fmla="*/ 304800 h 357188"/>
              <a:gd name="connsiteX4" fmla="*/ 107156 w 204788"/>
              <a:gd name="connsiteY4" fmla="*/ 319088 h 357188"/>
              <a:gd name="connsiteX5" fmla="*/ 126206 w 204788"/>
              <a:gd name="connsiteY5" fmla="*/ 357188 h 357188"/>
              <a:gd name="connsiteX6" fmla="*/ 188119 w 204788"/>
              <a:gd name="connsiteY6" fmla="*/ 342900 h 357188"/>
              <a:gd name="connsiteX7" fmla="*/ 188119 w 204788"/>
              <a:gd name="connsiteY7" fmla="*/ 216694 h 357188"/>
              <a:gd name="connsiteX8" fmla="*/ 161925 w 204788"/>
              <a:gd name="connsiteY8" fmla="*/ 142875 h 357188"/>
              <a:gd name="connsiteX9" fmla="*/ 178594 w 204788"/>
              <a:gd name="connsiteY9" fmla="*/ 83344 h 357188"/>
              <a:gd name="connsiteX10" fmla="*/ 204788 w 204788"/>
              <a:gd name="connsiteY10" fmla="*/ 38100 h 357188"/>
              <a:gd name="connsiteX11" fmla="*/ 183356 w 204788"/>
              <a:gd name="connsiteY11" fmla="*/ 0 h 357188"/>
              <a:gd name="connsiteX12" fmla="*/ 71438 w 204788"/>
              <a:gd name="connsiteY12" fmla="*/ 9525 h 357188"/>
              <a:gd name="connsiteX13" fmla="*/ 59531 w 204788"/>
              <a:gd name="connsiteY13" fmla="*/ 97632 h 357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4788" h="357188">
                <a:moveTo>
                  <a:pt x="59531" y="97632"/>
                </a:moveTo>
                <a:lnTo>
                  <a:pt x="21431" y="104775"/>
                </a:lnTo>
                <a:lnTo>
                  <a:pt x="0" y="159544"/>
                </a:lnTo>
                <a:lnTo>
                  <a:pt x="107156" y="304800"/>
                </a:lnTo>
                <a:lnTo>
                  <a:pt x="107156" y="319088"/>
                </a:lnTo>
                <a:lnTo>
                  <a:pt x="126206" y="357188"/>
                </a:lnTo>
                <a:lnTo>
                  <a:pt x="188119" y="342900"/>
                </a:lnTo>
                <a:lnTo>
                  <a:pt x="188119" y="216694"/>
                </a:lnTo>
                <a:lnTo>
                  <a:pt x="161925" y="142875"/>
                </a:lnTo>
                <a:lnTo>
                  <a:pt x="178594" y="83344"/>
                </a:lnTo>
                <a:lnTo>
                  <a:pt x="204788" y="38100"/>
                </a:lnTo>
                <a:lnTo>
                  <a:pt x="183356" y="0"/>
                </a:lnTo>
                <a:lnTo>
                  <a:pt x="71438" y="9525"/>
                </a:lnTo>
                <a:lnTo>
                  <a:pt x="59531" y="97632"/>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159444" y="1717867"/>
            <a:ext cx="247650" cy="257175"/>
          </a:xfrm>
          <a:custGeom>
            <a:avLst/>
            <a:gdLst>
              <a:gd name="connsiteX0" fmla="*/ 30957 w 247650"/>
              <a:gd name="connsiteY0" fmla="*/ 38100 h 257175"/>
              <a:gd name="connsiteX1" fmla="*/ 92869 w 247650"/>
              <a:gd name="connsiteY1" fmla="*/ 0 h 257175"/>
              <a:gd name="connsiteX2" fmla="*/ 100013 w 247650"/>
              <a:gd name="connsiteY2" fmla="*/ 57150 h 257175"/>
              <a:gd name="connsiteX3" fmla="*/ 128588 w 247650"/>
              <a:gd name="connsiteY3" fmla="*/ 69057 h 257175"/>
              <a:gd name="connsiteX4" fmla="*/ 157163 w 247650"/>
              <a:gd name="connsiteY4" fmla="*/ 54769 h 257175"/>
              <a:gd name="connsiteX5" fmla="*/ 171450 w 247650"/>
              <a:gd name="connsiteY5" fmla="*/ 42863 h 257175"/>
              <a:gd name="connsiteX6" fmla="*/ 195263 w 247650"/>
              <a:gd name="connsiteY6" fmla="*/ 61913 h 257175"/>
              <a:gd name="connsiteX7" fmla="*/ 195263 w 247650"/>
              <a:gd name="connsiteY7" fmla="*/ 83344 h 257175"/>
              <a:gd name="connsiteX8" fmla="*/ 233363 w 247650"/>
              <a:gd name="connsiteY8" fmla="*/ 73819 h 257175"/>
              <a:gd name="connsiteX9" fmla="*/ 247650 w 247650"/>
              <a:gd name="connsiteY9" fmla="*/ 90488 h 257175"/>
              <a:gd name="connsiteX10" fmla="*/ 240507 w 247650"/>
              <a:gd name="connsiteY10" fmla="*/ 173832 h 257175"/>
              <a:gd name="connsiteX11" fmla="*/ 209550 w 247650"/>
              <a:gd name="connsiteY11" fmla="*/ 202407 h 257175"/>
              <a:gd name="connsiteX12" fmla="*/ 209550 w 247650"/>
              <a:gd name="connsiteY12" fmla="*/ 257175 h 257175"/>
              <a:gd name="connsiteX13" fmla="*/ 135732 w 247650"/>
              <a:gd name="connsiteY13" fmla="*/ 230982 h 257175"/>
              <a:gd name="connsiteX14" fmla="*/ 90488 w 247650"/>
              <a:gd name="connsiteY14" fmla="*/ 221457 h 257175"/>
              <a:gd name="connsiteX15" fmla="*/ 21432 w 247650"/>
              <a:gd name="connsiteY15" fmla="*/ 252413 h 257175"/>
              <a:gd name="connsiteX16" fmla="*/ 0 w 247650"/>
              <a:gd name="connsiteY16" fmla="*/ 159544 h 257175"/>
              <a:gd name="connsiteX17" fmla="*/ 11907 w 247650"/>
              <a:gd name="connsiteY17" fmla="*/ 102394 h 257175"/>
              <a:gd name="connsiteX18" fmla="*/ 30957 w 247650"/>
              <a:gd name="connsiteY18" fmla="*/ 3810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7650" h="257175">
                <a:moveTo>
                  <a:pt x="30957" y="38100"/>
                </a:moveTo>
                <a:lnTo>
                  <a:pt x="92869" y="0"/>
                </a:lnTo>
                <a:lnTo>
                  <a:pt x="100013" y="57150"/>
                </a:lnTo>
                <a:lnTo>
                  <a:pt x="128588" y="69057"/>
                </a:lnTo>
                <a:lnTo>
                  <a:pt x="157163" y="54769"/>
                </a:lnTo>
                <a:lnTo>
                  <a:pt x="171450" y="42863"/>
                </a:lnTo>
                <a:lnTo>
                  <a:pt x="195263" y="61913"/>
                </a:lnTo>
                <a:lnTo>
                  <a:pt x="195263" y="83344"/>
                </a:lnTo>
                <a:lnTo>
                  <a:pt x="233363" y="73819"/>
                </a:lnTo>
                <a:lnTo>
                  <a:pt x="247650" y="90488"/>
                </a:lnTo>
                <a:lnTo>
                  <a:pt x="240507" y="173832"/>
                </a:lnTo>
                <a:lnTo>
                  <a:pt x="209550" y="202407"/>
                </a:lnTo>
                <a:lnTo>
                  <a:pt x="209550" y="257175"/>
                </a:lnTo>
                <a:lnTo>
                  <a:pt x="135732" y="230982"/>
                </a:lnTo>
                <a:lnTo>
                  <a:pt x="90488" y="221457"/>
                </a:lnTo>
                <a:lnTo>
                  <a:pt x="21432" y="252413"/>
                </a:lnTo>
                <a:lnTo>
                  <a:pt x="0" y="159544"/>
                </a:lnTo>
                <a:lnTo>
                  <a:pt x="11907" y="102394"/>
                </a:lnTo>
                <a:lnTo>
                  <a:pt x="30957" y="3810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118963" y="1601186"/>
            <a:ext cx="466725" cy="228600"/>
          </a:xfrm>
          <a:custGeom>
            <a:avLst/>
            <a:gdLst>
              <a:gd name="connsiteX0" fmla="*/ 2381 w 466725"/>
              <a:gd name="connsiteY0" fmla="*/ 35719 h 228600"/>
              <a:gd name="connsiteX1" fmla="*/ 0 w 466725"/>
              <a:gd name="connsiteY1" fmla="*/ 90488 h 228600"/>
              <a:gd name="connsiteX2" fmla="*/ 57150 w 466725"/>
              <a:gd name="connsiteY2" fmla="*/ 107156 h 228600"/>
              <a:gd name="connsiteX3" fmla="*/ 52388 w 466725"/>
              <a:gd name="connsiteY3" fmla="*/ 135731 h 228600"/>
              <a:gd name="connsiteX4" fmla="*/ 76200 w 466725"/>
              <a:gd name="connsiteY4" fmla="*/ 152400 h 228600"/>
              <a:gd name="connsiteX5" fmla="*/ 135731 w 466725"/>
              <a:gd name="connsiteY5" fmla="*/ 119063 h 228600"/>
              <a:gd name="connsiteX6" fmla="*/ 145256 w 466725"/>
              <a:gd name="connsiteY6" fmla="*/ 173831 h 228600"/>
              <a:gd name="connsiteX7" fmla="*/ 164306 w 466725"/>
              <a:gd name="connsiteY7" fmla="*/ 183356 h 228600"/>
              <a:gd name="connsiteX8" fmla="*/ 200025 w 466725"/>
              <a:gd name="connsiteY8" fmla="*/ 176213 h 228600"/>
              <a:gd name="connsiteX9" fmla="*/ 223838 w 466725"/>
              <a:gd name="connsiteY9" fmla="*/ 161925 h 228600"/>
              <a:gd name="connsiteX10" fmla="*/ 238125 w 466725"/>
              <a:gd name="connsiteY10" fmla="*/ 180975 h 228600"/>
              <a:gd name="connsiteX11" fmla="*/ 238125 w 466725"/>
              <a:gd name="connsiteY11" fmla="*/ 202406 h 228600"/>
              <a:gd name="connsiteX12" fmla="*/ 285750 w 466725"/>
              <a:gd name="connsiteY12" fmla="*/ 185738 h 228600"/>
              <a:gd name="connsiteX13" fmla="*/ 302419 w 466725"/>
              <a:gd name="connsiteY13" fmla="*/ 219075 h 228600"/>
              <a:gd name="connsiteX14" fmla="*/ 338138 w 466725"/>
              <a:gd name="connsiteY14" fmla="*/ 228600 h 228600"/>
              <a:gd name="connsiteX15" fmla="*/ 376238 w 466725"/>
              <a:gd name="connsiteY15" fmla="*/ 209550 h 228600"/>
              <a:gd name="connsiteX16" fmla="*/ 392906 w 466725"/>
              <a:gd name="connsiteY16" fmla="*/ 147638 h 228600"/>
              <a:gd name="connsiteX17" fmla="*/ 423863 w 466725"/>
              <a:gd name="connsiteY17" fmla="*/ 147638 h 228600"/>
              <a:gd name="connsiteX18" fmla="*/ 440531 w 466725"/>
              <a:gd name="connsiteY18" fmla="*/ 121444 h 228600"/>
              <a:gd name="connsiteX19" fmla="*/ 466725 w 466725"/>
              <a:gd name="connsiteY19" fmla="*/ 88106 h 228600"/>
              <a:gd name="connsiteX20" fmla="*/ 450056 w 466725"/>
              <a:gd name="connsiteY20" fmla="*/ 61913 h 228600"/>
              <a:gd name="connsiteX21" fmla="*/ 423863 w 466725"/>
              <a:gd name="connsiteY21" fmla="*/ 47625 h 228600"/>
              <a:gd name="connsiteX22" fmla="*/ 400050 w 466725"/>
              <a:gd name="connsiteY22" fmla="*/ 35719 h 228600"/>
              <a:gd name="connsiteX23" fmla="*/ 378619 w 466725"/>
              <a:gd name="connsiteY23" fmla="*/ 21431 h 228600"/>
              <a:gd name="connsiteX24" fmla="*/ 359569 w 466725"/>
              <a:gd name="connsiteY24" fmla="*/ 16669 h 228600"/>
              <a:gd name="connsiteX25" fmla="*/ 319088 w 466725"/>
              <a:gd name="connsiteY25" fmla="*/ 54769 h 228600"/>
              <a:gd name="connsiteX26" fmla="*/ 269081 w 466725"/>
              <a:gd name="connsiteY26" fmla="*/ 33338 h 228600"/>
              <a:gd name="connsiteX27" fmla="*/ 247650 w 466725"/>
              <a:gd name="connsiteY27" fmla="*/ 2381 h 228600"/>
              <a:gd name="connsiteX28" fmla="*/ 226219 w 466725"/>
              <a:gd name="connsiteY28" fmla="*/ 0 h 228600"/>
              <a:gd name="connsiteX29" fmla="*/ 202406 w 466725"/>
              <a:gd name="connsiteY29" fmla="*/ 14288 h 228600"/>
              <a:gd name="connsiteX30" fmla="*/ 180975 w 466725"/>
              <a:gd name="connsiteY30" fmla="*/ 30956 h 228600"/>
              <a:gd name="connsiteX31" fmla="*/ 150019 w 466725"/>
              <a:gd name="connsiteY31" fmla="*/ 30956 h 228600"/>
              <a:gd name="connsiteX32" fmla="*/ 90488 w 466725"/>
              <a:gd name="connsiteY32" fmla="*/ 0 h 228600"/>
              <a:gd name="connsiteX33" fmla="*/ 2381 w 466725"/>
              <a:gd name="connsiteY33" fmla="*/ 35719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6725" h="228600">
                <a:moveTo>
                  <a:pt x="2381" y="35719"/>
                </a:moveTo>
                <a:cubicBezTo>
                  <a:pt x="1587" y="53975"/>
                  <a:pt x="794" y="72232"/>
                  <a:pt x="0" y="90488"/>
                </a:cubicBezTo>
                <a:lnTo>
                  <a:pt x="57150" y="107156"/>
                </a:lnTo>
                <a:lnTo>
                  <a:pt x="52388" y="135731"/>
                </a:lnTo>
                <a:lnTo>
                  <a:pt x="76200" y="152400"/>
                </a:lnTo>
                <a:lnTo>
                  <a:pt x="135731" y="119063"/>
                </a:lnTo>
                <a:lnTo>
                  <a:pt x="145256" y="173831"/>
                </a:lnTo>
                <a:lnTo>
                  <a:pt x="164306" y="183356"/>
                </a:lnTo>
                <a:lnTo>
                  <a:pt x="200025" y="176213"/>
                </a:lnTo>
                <a:lnTo>
                  <a:pt x="223838" y="161925"/>
                </a:lnTo>
                <a:lnTo>
                  <a:pt x="238125" y="180975"/>
                </a:lnTo>
                <a:lnTo>
                  <a:pt x="238125" y="202406"/>
                </a:lnTo>
                <a:lnTo>
                  <a:pt x="285750" y="185738"/>
                </a:lnTo>
                <a:lnTo>
                  <a:pt x="302419" y="219075"/>
                </a:lnTo>
                <a:lnTo>
                  <a:pt x="338138" y="228600"/>
                </a:lnTo>
                <a:lnTo>
                  <a:pt x="376238" y="209550"/>
                </a:lnTo>
                <a:lnTo>
                  <a:pt x="392906" y="147638"/>
                </a:lnTo>
                <a:lnTo>
                  <a:pt x="423863" y="147638"/>
                </a:lnTo>
                <a:lnTo>
                  <a:pt x="440531" y="121444"/>
                </a:lnTo>
                <a:lnTo>
                  <a:pt x="466725" y="88106"/>
                </a:lnTo>
                <a:lnTo>
                  <a:pt x="450056" y="61913"/>
                </a:lnTo>
                <a:lnTo>
                  <a:pt x="423863" y="47625"/>
                </a:lnTo>
                <a:lnTo>
                  <a:pt x="400050" y="35719"/>
                </a:lnTo>
                <a:lnTo>
                  <a:pt x="378619" y="21431"/>
                </a:lnTo>
                <a:lnTo>
                  <a:pt x="359569" y="16669"/>
                </a:lnTo>
                <a:lnTo>
                  <a:pt x="319088" y="54769"/>
                </a:lnTo>
                <a:lnTo>
                  <a:pt x="269081" y="33338"/>
                </a:lnTo>
                <a:lnTo>
                  <a:pt x="247650" y="2381"/>
                </a:lnTo>
                <a:lnTo>
                  <a:pt x="226219" y="0"/>
                </a:lnTo>
                <a:lnTo>
                  <a:pt x="202406" y="14288"/>
                </a:lnTo>
                <a:lnTo>
                  <a:pt x="180975" y="30956"/>
                </a:lnTo>
                <a:lnTo>
                  <a:pt x="150019" y="30956"/>
                </a:lnTo>
                <a:lnTo>
                  <a:pt x="90488" y="0"/>
                </a:lnTo>
                <a:lnTo>
                  <a:pt x="2381" y="35719"/>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4183257" y="1939324"/>
            <a:ext cx="226219" cy="197643"/>
          </a:xfrm>
          <a:custGeom>
            <a:avLst/>
            <a:gdLst>
              <a:gd name="connsiteX0" fmla="*/ 0 w 226219"/>
              <a:gd name="connsiteY0" fmla="*/ 33337 h 197643"/>
              <a:gd name="connsiteX1" fmla="*/ 2381 w 226219"/>
              <a:gd name="connsiteY1" fmla="*/ 130968 h 197643"/>
              <a:gd name="connsiteX2" fmla="*/ 71437 w 226219"/>
              <a:gd name="connsiteY2" fmla="*/ 180975 h 197643"/>
              <a:gd name="connsiteX3" fmla="*/ 128587 w 226219"/>
              <a:gd name="connsiteY3" fmla="*/ 197643 h 197643"/>
              <a:gd name="connsiteX4" fmla="*/ 171450 w 226219"/>
              <a:gd name="connsiteY4" fmla="*/ 154781 h 197643"/>
              <a:gd name="connsiteX5" fmla="*/ 161925 w 226219"/>
              <a:gd name="connsiteY5" fmla="*/ 126206 h 197643"/>
              <a:gd name="connsiteX6" fmla="*/ 197644 w 226219"/>
              <a:gd name="connsiteY6" fmla="*/ 126206 h 197643"/>
              <a:gd name="connsiteX7" fmla="*/ 226219 w 226219"/>
              <a:gd name="connsiteY7" fmla="*/ 102393 h 197643"/>
              <a:gd name="connsiteX8" fmla="*/ 180975 w 226219"/>
              <a:gd name="connsiteY8" fmla="*/ 30956 h 197643"/>
              <a:gd name="connsiteX9" fmla="*/ 69056 w 226219"/>
              <a:gd name="connsiteY9" fmla="*/ 0 h 197643"/>
              <a:gd name="connsiteX10" fmla="*/ 0 w 226219"/>
              <a:gd name="connsiteY10" fmla="*/ 33337 h 19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19" h="197643">
                <a:moveTo>
                  <a:pt x="0" y="33337"/>
                </a:moveTo>
                <a:cubicBezTo>
                  <a:pt x="794" y="65881"/>
                  <a:pt x="1587" y="98424"/>
                  <a:pt x="2381" y="130968"/>
                </a:cubicBezTo>
                <a:lnTo>
                  <a:pt x="71437" y="180975"/>
                </a:lnTo>
                <a:lnTo>
                  <a:pt x="128587" y="197643"/>
                </a:lnTo>
                <a:lnTo>
                  <a:pt x="171450" y="154781"/>
                </a:lnTo>
                <a:lnTo>
                  <a:pt x="161925" y="126206"/>
                </a:lnTo>
                <a:lnTo>
                  <a:pt x="197644" y="126206"/>
                </a:lnTo>
                <a:lnTo>
                  <a:pt x="226219" y="102393"/>
                </a:lnTo>
                <a:lnTo>
                  <a:pt x="180975" y="30956"/>
                </a:lnTo>
                <a:lnTo>
                  <a:pt x="69056" y="0"/>
                </a:lnTo>
                <a:lnTo>
                  <a:pt x="0" y="33337"/>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4111819" y="2070292"/>
            <a:ext cx="269082" cy="254794"/>
          </a:xfrm>
          <a:custGeom>
            <a:avLst/>
            <a:gdLst>
              <a:gd name="connsiteX0" fmla="*/ 14288 w 269082"/>
              <a:gd name="connsiteY0" fmla="*/ 23813 h 254794"/>
              <a:gd name="connsiteX1" fmla="*/ 19050 w 269082"/>
              <a:gd name="connsiteY1" fmla="*/ 102394 h 254794"/>
              <a:gd name="connsiteX2" fmla="*/ 0 w 269082"/>
              <a:gd name="connsiteY2" fmla="*/ 116682 h 254794"/>
              <a:gd name="connsiteX3" fmla="*/ 19050 w 269082"/>
              <a:gd name="connsiteY3" fmla="*/ 180975 h 254794"/>
              <a:gd name="connsiteX4" fmla="*/ 71438 w 269082"/>
              <a:gd name="connsiteY4" fmla="*/ 185738 h 254794"/>
              <a:gd name="connsiteX5" fmla="*/ 116682 w 269082"/>
              <a:gd name="connsiteY5" fmla="*/ 242888 h 254794"/>
              <a:gd name="connsiteX6" fmla="*/ 219075 w 269082"/>
              <a:gd name="connsiteY6" fmla="*/ 235744 h 254794"/>
              <a:gd name="connsiteX7" fmla="*/ 230982 w 269082"/>
              <a:gd name="connsiteY7" fmla="*/ 254794 h 254794"/>
              <a:gd name="connsiteX8" fmla="*/ 269082 w 269082"/>
              <a:gd name="connsiteY8" fmla="*/ 171450 h 254794"/>
              <a:gd name="connsiteX9" fmla="*/ 266700 w 269082"/>
              <a:gd name="connsiteY9" fmla="*/ 138113 h 254794"/>
              <a:gd name="connsiteX10" fmla="*/ 192882 w 269082"/>
              <a:gd name="connsiteY10" fmla="*/ 104775 h 254794"/>
              <a:gd name="connsiteX11" fmla="*/ 195263 w 269082"/>
              <a:gd name="connsiteY11" fmla="*/ 59532 h 254794"/>
              <a:gd name="connsiteX12" fmla="*/ 147638 w 269082"/>
              <a:gd name="connsiteY12" fmla="*/ 52388 h 254794"/>
              <a:gd name="connsiteX13" fmla="*/ 76200 w 269082"/>
              <a:gd name="connsiteY13" fmla="*/ 0 h 254794"/>
              <a:gd name="connsiteX14" fmla="*/ 69057 w 269082"/>
              <a:gd name="connsiteY14" fmla="*/ 11907 h 254794"/>
              <a:gd name="connsiteX15" fmla="*/ 14288 w 269082"/>
              <a:gd name="connsiteY15" fmla="*/ 23813 h 25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082" h="254794">
                <a:moveTo>
                  <a:pt x="14288" y="23813"/>
                </a:moveTo>
                <a:lnTo>
                  <a:pt x="19050" y="102394"/>
                </a:lnTo>
                <a:lnTo>
                  <a:pt x="0" y="116682"/>
                </a:lnTo>
                <a:lnTo>
                  <a:pt x="19050" y="180975"/>
                </a:lnTo>
                <a:lnTo>
                  <a:pt x="71438" y="185738"/>
                </a:lnTo>
                <a:lnTo>
                  <a:pt x="116682" y="242888"/>
                </a:lnTo>
                <a:lnTo>
                  <a:pt x="219075" y="235744"/>
                </a:lnTo>
                <a:lnTo>
                  <a:pt x="230982" y="254794"/>
                </a:lnTo>
                <a:lnTo>
                  <a:pt x="269082" y="171450"/>
                </a:lnTo>
                <a:lnTo>
                  <a:pt x="266700" y="138113"/>
                </a:lnTo>
                <a:lnTo>
                  <a:pt x="192882" y="104775"/>
                </a:lnTo>
                <a:lnTo>
                  <a:pt x="195263" y="59532"/>
                </a:lnTo>
                <a:lnTo>
                  <a:pt x="147638" y="52388"/>
                </a:lnTo>
                <a:lnTo>
                  <a:pt x="76200" y="0"/>
                </a:lnTo>
                <a:lnTo>
                  <a:pt x="69057" y="11907"/>
                </a:lnTo>
                <a:lnTo>
                  <a:pt x="14288" y="23813"/>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230882" y="2306036"/>
            <a:ext cx="176212" cy="126206"/>
          </a:xfrm>
          <a:custGeom>
            <a:avLst/>
            <a:gdLst>
              <a:gd name="connsiteX0" fmla="*/ 0 w 176212"/>
              <a:gd name="connsiteY0" fmla="*/ 7144 h 126206"/>
              <a:gd name="connsiteX1" fmla="*/ 83344 w 176212"/>
              <a:gd name="connsiteY1" fmla="*/ 126206 h 126206"/>
              <a:gd name="connsiteX2" fmla="*/ 176212 w 176212"/>
              <a:gd name="connsiteY2" fmla="*/ 111919 h 126206"/>
              <a:gd name="connsiteX3" fmla="*/ 97631 w 176212"/>
              <a:gd name="connsiteY3" fmla="*/ 0 h 126206"/>
              <a:gd name="connsiteX4" fmla="*/ 0 w 176212"/>
              <a:gd name="connsiteY4" fmla="*/ 7144 h 126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 h="126206">
                <a:moveTo>
                  <a:pt x="0" y="7144"/>
                </a:moveTo>
                <a:lnTo>
                  <a:pt x="83344" y="126206"/>
                </a:lnTo>
                <a:lnTo>
                  <a:pt x="176212" y="111919"/>
                </a:lnTo>
                <a:lnTo>
                  <a:pt x="97631" y="0"/>
                </a:lnTo>
                <a:lnTo>
                  <a:pt x="0" y="7144"/>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4359469" y="1803592"/>
            <a:ext cx="390525" cy="319088"/>
          </a:xfrm>
          <a:custGeom>
            <a:avLst/>
            <a:gdLst>
              <a:gd name="connsiteX0" fmla="*/ 45244 w 390525"/>
              <a:gd name="connsiteY0" fmla="*/ 4763 h 319088"/>
              <a:gd name="connsiteX1" fmla="*/ 35719 w 390525"/>
              <a:gd name="connsiteY1" fmla="*/ 90488 h 319088"/>
              <a:gd name="connsiteX2" fmla="*/ 0 w 390525"/>
              <a:gd name="connsiteY2" fmla="*/ 116682 h 319088"/>
              <a:gd name="connsiteX3" fmla="*/ 11907 w 390525"/>
              <a:gd name="connsiteY3" fmla="*/ 169069 h 319088"/>
              <a:gd name="connsiteX4" fmla="*/ 52388 w 390525"/>
              <a:gd name="connsiteY4" fmla="*/ 245269 h 319088"/>
              <a:gd name="connsiteX5" fmla="*/ 28575 w 390525"/>
              <a:gd name="connsiteY5" fmla="*/ 266700 h 319088"/>
              <a:gd name="connsiteX6" fmla="*/ 80963 w 390525"/>
              <a:gd name="connsiteY6" fmla="*/ 297657 h 319088"/>
              <a:gd name="connsiteX7" fmla="*/ 102394 w 390525"/>
              <a:gd name="connsiteY7" fmla="*/ 297657 h 319088"/>
              <a:gd name="connsiteX8" fmla="*/ 140494 w 390525"/>
              <a:gd name="connsiteY8" fmla="*/ 261938 h 319088"/>
              <a:gd name="connsiteX9" fmla="*/ 195263 w 390525"/>
              <a:gd name="connsiteY9" fmla="*/ 242888 h 319088"/>
              <a:gd name="connsiteX10" fmla="*/ 223838 w 390525"/>
              <a:gd name="connsiteY10" fmla="*/ 257175 h 319088"/>
              <a:gd name="connsiteX11" fmla="*/ 233363 w 390525"/>
              <a:gd name="connsiteY11" fmla="*/ 276225 h 319088"/>
              <a:gd name="connsiteX12" fmla="*/ 269082 w 390525"/>
              <a:gd name="connsiteY12" fmla="*/ 292894 h 319088"/>
              <a:gd name="connsiteX13" fmla="*/ 295275 w 390525"/>
              <a:gd name="connsiteY13" fmla="*/ 319088 h 319088"/>
              <a:gd name="connsiteX14" fmla="*/ 335757 w 390525"/>
              <a:gd name="connsiteY14" fmla="*/ 319088 h 319088"/>
              <a:gd name="connsiteX15" fmla="*/ 357188 w 390525"/>
              <a:gd name="connsiteY15" fmla="*/ 319088 h 319088"/>
              <a:gd name="connsiteX16" fmla="*/ 340519 w 390525"/>
              <a:gd name="connsiteY16" fmla="*/ 259557 h 319088"/>
              <a:gd name="connsiteX17" fmla="*/ 350044 w 390525"/>
              <a:gd name="connsiteY17" fmla="*/ 240507 h 319088"/>
              <a:gd name="connsiteX18" fmla="*/ 373857 w 390525"/>
              <a:gd name="connsiteY18" fmla="*/ 245269 h 319088"/>
              <a:gd name="connsiteX19" fmla="*/ 390525 w 390525"/>
              <a:gd name="connsiteY19" fmla="*/ 233363 h 319088"/>
              <a:gd name="connsiteX20" fmla="*/ 378619 w 390525"/>
              <a:gd name="connsiteY20" fmla="*/ 200025 h 319088"/>
              <a:gd name="connsiteX21" fmla="*/ 340519 w 390525"/>
              <a:gd name="connsiteY21" fmla="*/ 200025 h 319088"/>
              <a:gd name="connsiteX22" fmla="*/ 323850 w 390525"/>
              <a:gd name="connsiteY22" fmla="*/ 188119 h 319088"/>
              <a:gd name="connsiteX23" fmla="*/ 292894 w 390525"/>
              <a:gd name="connsiteY23" fmla="*/ 183357 h 319088"/>
              <a:gd name="connsiteX24" fmla="*/ 300038 w 390525"/>
              <a:gd name="connsiteY24" fmla="*/ 140494 h 319088"/>
              <a:gd name="connsiteX25" fmla="*/ 266700 w 390525"/>
              <a:gd name="connsiteY25" fmla="*/ 123825 h 319088"/>
              <a:gd name="connsiteX26" fmla="*/ 228600 w 390525"/>
              <a:gd name="connsiteY26" fmla="*/ 133350 h 319088"/>
              <a:gd name="connsiteX27" fmla="*/ 180975 w 390525"/>
              <a:gd name="connsiteY27" fmla="*/ 116682 h 319088"/>
              <a:gd name="connsiteX28" fmla="*/ 176213 w 390525"/>
              <a:gd name="connsiteY28" fmla="*/ 26194 h 319088"/>
              <a:gd name="connsiteX29" fmla="*/ 150019 w 390525"/>
              <a:gd name="connsiteY29" fmla="*/ 26194 h 319088"/>
              <a:gd name="connsiteX30" fmla="*/ 142875 w 390525"/>
              <a:gd name="connsiteY30" fmla="*/ 0 h 319088"/>
              <a:gd name="connsiteX31" fmla="*/ 95250 w 390525"/>
              <a:gd name="connsiteY31" fmla="*/ 28575 h 319088"/>
              <a:gd name="connsiteX32" fmla="*/ 45244 w 390525"/>
              <a:gd name="connsiteY32" fmla="*/ 4763 h 3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0525" h="319088">
                <a:moveTo>
                  <a:pt x="45244" y="4763"/>
                </a:moveTo>
                <a:lnTo>
                  <a:pt x="35719" y="90488"/>
                </a:lnTo>
                <a:lnTo>
                  <a:pt x="0" y="116682"/>
                </a:lnTo>
                <a:lnTo>
                  <a:pt x="11907" y="169069"/>
                </a:lnTo>
                <a:lnTo>
                  <a:pt x="52388" y="245269"/>
                </a:lnTo>
                <a:lnTo>
                  <a:pt x="28575" y="266700"/>
                </a:lnTo>
                <a:lnTo>
                  <a:pt x="80963" y="297657"/>
                </a:lnTo>
                <a:lnTo>
                  <a:pt x="102394" y="297657"/>
                </a:lnTo>
                <a:lnTo>
                  <a:pt x="140494" y="261938"/>
                </a:lnTo>
                <a:lnTo>
                  <a:pt x="195263" y="242888"/>
                </a:lnTo>
                <a:lnTo>
                  <a:pt x="223838" y="257175"/>
                </a:lnTo>
                <a:lnTo>
                  <a:pt x="233363" y="276225"/>
                </a:lnTo>
                <a:lnTo>
                  <a:pt x="269082" y="292894"/>
                </a:lnTo>
                <a:lnTo>
                  <a:pt x="295275" y="319088"/>
                </a:lnTo>
                <a:lnTo>
                  <a:pt x="335757" y="319088"/>
                </a:lnTo>
                <a:lnTo>
                  <a:pt x="357188" y="319088"/>
                </a:lnTo>
                <a:lnTo>
                  <a:pt x="340519" y="259557"/>
                </a:lnTo>
                <a:lnTo>
                  <a:pt x="350044" y="240507"/>
                </a:lnTo>
                <a:lnTo>
                  <a:pt x="373857" y="245269"/>
                </a:lnTo>
                <a:lnTo>
                  <a:pt x="390525" y="233363"/>
                </a:lnTo>
                <a:lnTo>
                  <a:pt x="378619" y="200025"/>
                </a:lnTo>
                <a:lnTo>
                  <a:pt x="340519" y="200025"/>
                </a:lnTo>
                <a:lnTo>
                  <a:pt x="323850" y="188119"/>
                </a:lnTo>
                <a:lnTo>
                  <a:pt x="292894" y="183357"/>
                </a:lnTo>
                <a:lnTo>
                  <a:pt x="300038" y="140494"/>
                </a:lnTo>
                <a:lnTo>
                  <a:pt x="266700" y="123825"/>
                </a:lnTo>
                <a:lnTo>
                  <a:pt x="228600" y="133350"/>
                </a:lnTo>
                <a:lnTo>
                  <a:pt x="180975" y="116682"/>
                </a:lnTo>
                <a:lnTo>
                  <a:pt x="176213" y="26194"/>
                </a:lnTo>
                <a:lnTo>
                  <a:pt x="150019" y="26194"/>
                </a:lnTo>
                <a:lnTo>
                  <a:pt x="142875" y="0"/>
                </a:lnTo>
                <a:lnTo>
                  <a:pt x="95250" y="28575"/>
                </a:lnTo>
                <a:lnTo>
                  <a:pt x="45244" y="4763"/>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4318988" y="2422717"/>
            <a:ext cx="221456" cy="92869"/>
          </a:xfrm>
          <a:custGeom>
            <a:avLst/>
            <a:gdLst>
              <a:gd name="connsiteX0" fmla="*/ 95250 w 221456"/>
              <a:gd name="connsiteY0" fmla="*/ 0 h 92869"/>
              <a:gd name="connsiteX1" fmla="*/ 0 w 221456"/>
              <a:gd name="connsiteY1" fmla="*/ 7144 h 92869"/>
              <a:gd name="connsiteX2" fmla="*/ 28575 w 221456"/>
              <a:gd name="connsiteY2" fmla="*/ 61913 h 92869"/>
              <a:gd name="connsiteX3" fmla="*/ 133350 w 221456"/>
              <a:gd name="connsiteY3" fmla="*/ 92869 h 92869"/>
              <a:gd name="connsiteX4" fmla="*/ 161925 w 221456"/>
              <a:gd name="connsiteY4" fmla="*/ 76200 h 92869"/>
              <a:gd name="connsiteX5" fmla="*/ 200025 w 221456"/>
              <a:gd name="connsiteY5" fmla="*/ 83344 h 92869"/>
              <a:gd name="connsiteX6" fmla="*/ 221456 w 221456"/>
              <a:gd name="connsiteY6" fmla="*/ 66675 h 92869"/>
              <a:gd name="connsiteX7" fmla="*/ 219075 w 221456"/>
              <a:gd name="connsiteY7" fmla="*/ 23813 h 92869"/>
              <a:gd name="connsiteX8" fmla="*/ 95250 w 221456"/>
              <a:gd name="connsiteY8" fmla="*/ 0 h 92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456" h="92869">
                <a:moveTo>
                  <a:pt x="95250" y="0"/>
                </a:moveTo>
                <a:lnTo>
                  <a:pt x="0" y="7144"/>
                </a:lnTo>
                <a:lnTo>
                  <a:pt x="28575" y="61913"/>
                </a:lnTo>
                <a:lnTo>
                  <a:pt x="133350" y="92869"/>
                </a:lnTo>
                <a:lnTo>
                  <a:pt x="161925" y="76200"/>
                </a:lnTo>
                <a:lnTo>
                  <a:pt x="200025" y="83344"/>
                </a:lnTo>
                <a:lnTo>
                  <a:pt x="221456" y="66675"/>
                </a:lnTo>
                <a:lnTo>
                  <a:pt x="219075" y="23813"/>
                </a:lnTo>
                <a:lnTo>
                  <a:pt x="95250" y="0"/>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345182" y="2191736"/>
            <a:ext cx="271462" cy="188119"/>
          </a:xfrm>
          <a:custGeom>
            <a:avLst/>
            <a:gdLst>
              <a:gd name="connsiteX0" fmla="*/ 33337 w 271462"/>
              <a:gd name="connsiteY0" fmla="*/ 45244 h 188119"/>
              <a:gd name="connsiteX1" fmla="*/ 0 w 271462"/>
              <a:gd name="connsiteY1" fmla="*/ 121444 h 188119"/>
              <a:gd name="connsiteX2" fmla="*/ 23812 w 271462"/>
              <a:gd name="connsiteY2" fmla="*/ 188119 h 188119"/>
              <a:gd name="connsiteX3" fmla="*/ 73819 w 271462"/>
              <a:gd name="connsiteY3" fmla="*/ 164306 h 188119"/>
              <a:gd name="connsiteX4" fmla="*/ 142875 w 271462"/>
              <a:gd name="connsiteY4" fmla="*/ 185738 h 188119"/>
              <a:gd name="connsiteX5" fmla="*/ 204787 w 271462"/>
              <a:gd name="connsiteY5" fmla="*/ 185738 h 188119"/>
              <a:gd name="connsiteX6" fmla="*/ 226219 w 271462"/>
              <a:gd name="connsiteY6" fmla="*/ 157163 h 188119"/>
              <a:gd name="connsiteX7" fmla="*/ 271462 w 271462"/>
              <a:gd name="connsiteY7" fmla="*/ 138113 h 188119"/>
              <a:gd name="connsiteX8" fmla="*/ 254794 w 271462"/>
              <a:gd name="connsiteY8" fmla="*/ 90488 h 188119"/>
              <a:gd name="connsiteX9" fmla="*/ 242887 w 271462"/>
              <a:gd name="connsiteY9" fmla="*/ 57150 h 188119"/>
              <a:gd name="connsiteX10" fmla="*/ 197644 w 271462"/>
              <a:gd name="connsiteY10" fmla="*/ 52388 h 188119"/>
              <a:gd name="connsiteX11" fmla="*/ 173831 w 271462"/>
              <a:gd name="connsiteY11" fmla="*/ 30956 h 188119"/>
              <a:gd name="connsiteX12" fmla="*/ 154781 w 271462"/>
              <a:gd name="connsiteY12" fmla="*/ 54769 h 188119"/>
              <a:gd name="connsiteX13" fmla="*/ 130969 w 271462"/>
              <a:gd name="connsiteY13" fmla="*/ 0 h 188119"/>
              <a:gd name="connsiteX14" fmla="*/ 33337 w 271462"/>
              <a:gd name="connsiteY14" fmla="*/ 45244 h 1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462" h="188119">
                <a:moveTo>
                  <a:pt x="33337" y="45244"/>
                </a:moveTo>
                <a:lnTo>
                  <a:pt x="0" y="121444"/>
                </a:lnTo>
                <a:lnTo>
                  <a:pt x="23812" y="188119"/>
                </a:lnTo>
                <a:lnTo>
                  <a:pt x="73819" y="164306"/>
                </a:lnTo>
                <a:lnTo>
                  <a:pt x="142875" y="185738"/>
                </a:lnTo>
                <a:lnTo>
                  <a:pt x="204787" y="185738"/>
                </a:lnTo>
                <a:lnTo>
                  <a:pt x="226219" y="157163"/>
                </a:lnTo>
                <a:lnTo>
                  <a:pt x="271462" y="138113"/>
                </a:lnTo>
                <a:lnTo>
                  <a:pt x="254794" y="90488"/>
                </a:lnTo>
                <a:lnTo>
                  <a:pt x="242887" y="57150"/>
                </a:lnTo>
                <a:lnTo>
                  <a:pt x="197644" y="52388"/>
                </a:lnTo>
                <a:lnTo>
                  <a:pt x="173831" y="30956"/>
                </a:lnTo>
                <a:lnTo>
                  <a:pt x="154781" y="54769"/>
                </a:lnTo>
                <a:lnTo>
                  <a:pt x="130969" y="0"/>
                </a:lnTo>
                <a:lnTo>
                  <a:pt x="33337" y="45244"/>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309463" y="2044099"/>
            <a:ext cx="345281" cy="192881"/>
          </a:xfrm>
          <a:custGeom>
            <a:avLst/>
            <a:gdLst>
              <a:gd name="connsiteX0" fmla="*/ 0 w 345281"/>
              <a:gd name="connsiteY0" fmla="*/ 88106 h 192881"/>
              <a:gd name="connsiteX1" fmla="*/ 2381 w 345281"/>
              <a:gd name="connsiteY1" fmla="*/ 138112 h 192881"/>
              <a:gd name="connsiteX2" fmla="*/ 71438 w 345281"/>
              <a:gd name="connsiteY2" fmla="*/ 169068 h 192881"/>
              <a:gd name="connsiteX3" fmla="*/ 71438 w 345281"/>
              <a:gd name="connsiteY3" fmla="*/ 192881 h 192881"/>
              <a:gd name="connsiteX4" fmla="*/ 171450 w 345281"/>
              <a:gd name="connsiteY4" fmla="*/ 150018 h 192881"/>
              <a:gd name="connsiteX5" fmla="*/ 219075 w 345281"/>
              <a:gd name="connsiteY5" fmla="*/ 145256 h 192881"/>
              <a:gd name="connsiteX6" fmla="*/ 302419 w 345281"/>
              <a:gd name="connsiteY6" fmla="*/ 145256 h 192881"/>
              <a:gd name="connsiteX7" fmla="*/ 316706 w 345281"/>
              <a:gd name="connsiteY7" fmla="*/ 114300 h 192881"/>
              <a:gd name="connsiteX8" fmla="*/ 345281 w 345281"/>
              <a:gd name="connsiteY8" fmla="*/ 80962 h 192881"/>
              <a:gd name="connsiteX9" fmla="*/ 309563 w 345281"/>
              <a:gd name="connsiteY9" fmla="*/ 42862 h 192881"/>
              <a:gd name="connsiteX10" fmla="*/ 288131 w 345281"/>
              <a:gd name="connsiteY10" fmla="*/ 42862 h 192881"/>
              <a:gd name="connsiteX11" fmla="*/ 271463 w 345281"/>
              <a:gd name="connsiteY11" fmla="*/ 9525 h 192881"/>
              <a:gd name="connsiteX12" fmla="*/ 250031 w 345281"/>
              <a:gd name="connsiteY12" fmla="*/ 0 h 192881"/>
              <a:gd name="connsiteX13" fmla="*/ 185738 w 345281"/>
              <a:gd name="connsiteY13" fmla="*/ 16668 h 192881"/>
              <a:gd name="connsiteX14" fmla="*/ 154781 w 345281"/>
              <a:gd name="connsiteY14" fmla="*/ 59531 h 192881"/>
              <a:gd name="connsiteX15" fmla="*/ 121444 w 345281"/>
              <a:gd name="connsiteY15" fmla="*/ 61912 h 192881"/>
              <a:gd name="connsiteX16" fmla="*/ 80963 w 345281"/>
              <a:gd name="connsiteY16" fmla="*/ 26193 h 192881"/>
              <a:gd name="connsiteX17" fmla="*/ 35719 w 345281"/>
              <a:gd name="connsiteY17" fmla="*/ 23812 h 192881"/>
              <a:gd name="connsiteX18" fmla="*/ 42863 w 345281"/>
              <a:gd name="connsiteY18" fmla="*/ 59531 h 192881"/>
              <a:gd name="connsiteX19" fmla="*/ 0 w 345281"/>
              <a:gd name="connsiteY19" fmla="*/ 88106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5281" h="192881">
                <a:moveTo>
                  <a:pt x="0" y="88106"/>
                </a:moveTo>
                <a:lnTo>
                  <a:pt x="2381" y="138112"/>
                </a:lnTo>
                <a:lnTo>
                  <a:pt x="71438" y="169068"/>
                </a:lnTo>
                <a:lnTo>
                  <a:pt x="71438" y="192881"/>
                </a:lnTo>
                <a:lnTo>
                  <a:pt x="171450" y="150018"/>
                </a:lnTo>
                <a:lnTo>
                  <a:pt x="219075" y="145256"/>
                </a:lnTo>
                <a:lnTo>
                  <a:pt x="302419" y="145256"/>
                </a:lnTo>
                <a:lnTo>
                  <a:pt x="316706" y="114300"/>
                </a:lnTo>
                <a:lnTo>
                  <a:pt x="345281" y="80962"/>
                </a:lnTo>
                <a:lnTo>
                  <a:pt x="309563" y="42862"/>
                </a:lnTo>
                <a:lnTo>
                  <a:pt x="288131" y="42862"/>
                </a:lnTo>
                <a:lnTo>
                  <a:pt x="271463" y="9525"/>
                </a:lnTo>
                <a:lnTo>
                  <a:pt x="250031" y="0"/>
                </a:lnTo>
                <a:lnTo>
                  <a:pt x="185738" y="16668"/>
                </a:lnTo>
                <a:lnTo>
                  <a:pt x="154781" y="59531"/>
                </a:lnTo>
                <a:lnTo>
                  <a:pt x="121444" y="61912"/>
                </a:lnTo>
                <a:lnTo>
                  <a:pt x="80963" y="26193"/>
                </a:lnTo>
                <a:lnTo>
                  <a:pt x="35719" y="23812"/>
                </a:lnTo>
                <a:lnTo>
                  <a:pt x="42863" y="59531"/>
                </a:lnTo>
                <a:lnTo>
                  <a:pt x="0" y="88106"/>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4488057" y="2015524"/>
            <a:ext cx="478631" cy="280987"/>
          </a:xfrm>
          <a:custGeom>
            <a:avLst/>
            <a:gdLst>
              <a:gd name="connsiteX0" fmla="*/ 233362 w 478631"/>
              <a:gd name="connsiteY0" fmla="*/ 109537 h 280987"/>
              <a:gd name="connsiteX1" fmla="*/ 207169 w 478631"/>
              <a:gd name="connsiteY1" fmla="*/ 50006 h 280987"/>
              <a:gd name="connsiteX2" fmla="*/ 223837 w 478631"/>
              <a:gd name="connsiteY2" fmla="*/ 33337 h 280987"/>
              <a:gd name="connsiteX3" fmla="*/ 242887 w 478631"/>
              <a:gd name="connsiteY3" fmla="*/ 33337 h 280987"/>
              <a:gd name="connsiteX4" fmla="*/ 261937 w 478631"/>
              <a:gd name="connsiteY4" fmla="*/ 23812 h 280987"/>
              <a:gd name="connsiteX5" fmla="*/ 261937 w 478631"/>
              <a:gd name="connsiteY5" fmla="*/ 11906 h 280987"/>
              <a:gd name="connsiteX6" fmla="*/ 297656 w 478631"/>
              <a:gd name="connsiteY6" fmla="*/ 9525 h 280987"/>
              <a:gd name="connsiteX7" fmla="*/ 314325 w 478631"/>
              <a:gd name="connsiteY7" fmla="*/ 33337 h 280987"/>
              <a:gd name="connsiteX8" fmla="*/ 333375 w 478631"/>
              <a:gd name="connsiteY8" fmla="*/ 16668 h 280987"/>
              <a:gd name="connsiteX9" fmla="*/ 366712 w 478631"/>
              <a:gd name="connsiteY9" fmla="*/ 23812 h 280987"/>
              <a:gd name="connsiteX10" fmla="*/ 388144 w 478631"/>
              <a:gd name="connsiteY10" fmla="*/ 0 h 280987"/>
              <a:gd name="connsiteX11" fmla="*/ 407194 w 478631"/>
              <a:gd name="connsiteY11" fmla="*/ 0 h 280987"/>
              <a:gd name="connsiteX12" fmla="*/ 478631 w 478631"/>
              <a:gd name="connsiteY12" fmla="*/ 47625 h 280987"/>
              <a:gd name="connsiteX13" fmla="*/ 471487 w 478631"/>
              <a:gd name="connsiteY13" fmla="*/ 76200 h 280987"/>
              <a:gd name="connsiteX14" fmla="*/ 442912 w 478631"/>
              <a:gd name="connsiteY14" fmla="*/ 83343 h 280987"/>
              <a:gd name="connsiteX15" fmla="*/ 426244 w 478631"/>
              <a:gd name="connsiteY15" fmla="*/ 66675 h 280987"/>
              <a:gd name="connsiteX16" fmla="*/ 407194 w 478631"/>
              <a:gd name="connsiteY16" fmla="*/ 61912 h 280987"/>
              <a:gd name="connsiteX17" fmla="*/ 385762 w 478631"/>
              <a:gd name="connsiteY17" fmla="*/ 90487 h 280987"/>
              <a:gd name="connsiteX18" fmla="*/ 340519 w 478631"/>
              <a:gd name="connsiteY18" fmla="*/ 130968 h 280987"/>
              <a:gd name="connsiteX19" fmla="*/ 292894 w 478631"/>
              <a:gd name="connsiteY19" fmla="*/ 126206 h 280987"/>
              <a:gd name="connsiteX20" fmla="*/ 273844 w 478631"/>
              <a:gd name="connsiteY20" fmla="*/ 159543 h 280987"/>
              <a:gd name="connsiteX21" fmla="*/ 259556 w 478631"/>
              <a:gd name="connsiteY21" fmla="*/ 190500 h 280987"/>
              <a:gd name="connsiteX22" fmla="*/ 257175 w 478631"/>
              <a:gd name="connsiteY22" fmla="*/ 221456 h 280987"/>
              <a:gd name="connsiteX23" fmla="*/ 219075 w 478631"/>
              <a:gd name="connsiteY23" fmla="*/ 252412 h 280987"/>
              <a:gd name="connsiteX24" fmla="*/ 180975 w 478631"/>
              <a:gd name="connsiteY24" fmla="*/ 235743 h 280987"/>
              <a:gd name="connsiteX25" fmla="*/ 123825 w 478631"/>
              <a:gd name="connsiteY25" fmla="*/ 280987 h 280987"/>
              <a:gd name="connsiteX26" fmla="*/ 100012 w 478631"/>
              <a:gd name="connsiteY26" fmla="*/ 240506 h 280987"/>
              <a:gd name="connsiteX27" fmla="*/ 59531 w 478631"/>
              <a:gd name="connsiteY27" fmla="*/ 230981 h 280987"/>
              <a:gd name="connsiteX28" fmla="*/ 26194 w 478631"/>
              <a:gd name="connsiteY28" fmla="*/ 207168 h 280987"/>
              <a:gd name="connsiteX29" fmla="*/ 11906 w 478631"/>
              <a:gd name="connsiteY29" fmla="*/ 230981 h 280987"/>
              <a:gd name="connsiteX30" fmla="*/ 0 w 478631"/>
              <a:gd name="connsiteY30" fmla="*/ 180975 h 280987"/>
              <a:gd name="connsiteX31" fmla="*/ 123825 w 478631"/>
              <a:gd name="connsiteY31" fmla="*/ 173831 h 280987"/>
              <a:gd name="connsiteX32" fmla="*/ 161925 w 478631"/>
              <a:gd name="connsiteY32" fmla="*/ 109537 h 280987"/>
              <a:gd name="connsiteX33" fmla="*/ 233362 w 478631"/>
              <a:gd name="connsiteY33" fmla="*/ 109537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8631" h="280987">
                <a:moveTo>
                  <a:pt x="233362" y="109537"/>
                </a:moveTo>
                <a:lnTo>
                  <a:pt x="207169" y="50006"/>
                </a:lnTo>
                <a:lnTo>
                  <a:pt x="223837" y="33337"/>
                </a:lnTo>
                <a:lnTo>
                  <a:pt x="242887" y="33337"/>
                </a:lnTo>
                <a:lnTo>
                  <a:pt x="261937" y="23812"/>
                </a:lnTo>
                <a:lnTo>
                  <a:pt x="261937" y="11906"/>
                </a:lnTo>
                <a:lnTo>
                  <a:pt x="297656" y="9525"/>
                </a:lnTo>
                <a:lnTo>
                  <a:pt x="314325" y="33337"/>
                </a:lnTo>
                <a:lnTo>
                  <a:pt x="333375" y="16668"/>
                </a:lnTo>
                <a:lnTo>
                  <a:pt x="366712" y="23812"/>
                </a:lnTo>
                <a:lnTo>
                  <a:pt x="388144" y="0"/>
                </a:lnTo>
                <a:lnTo>
                  <a:pt x="407194" y="0"/>
                </a:lnTo>
                <a:lnTo>
                  <a:pt x="478631" y="47625"/>
                </a:lnTo>
                <a:lnTo>
                  <a:pt x="471487" y="76200"/>
                </a:lnTo>
                <a:lnTo>
                  <a:pt x="442912" y="83343"/>
                </a:lnTo>
                <a:lnTo>
                  <a:pt x="426244" y="66675"/>
                </a:lnTo>
                <a:lnTo>
                  <a:pt x="407194" y="61912"/>
                </a:lnTo>
                <a:lnTo>
                  <a:pt x="385762" y="90487"/>
                </a:lnTo>
                <a:lnTo>
                  <a:pt x="340519" y="130968"/>
                </a:lnTo>
                <a:lnTo>
                  <a:pt x="292894" y="126206"/>
                </a:lnTo>
                <a:lnTo>
                  <a:pt x="273844" y="159543"/>
                </a:lnTo>
                <a:lnTo>
                  <a:pt x="259556" y="190500"/>
                </a:lnTo>
                <a:lnTo>
                  <a:pt x="257175" y="221456"/>
                </a:lnTo>
                <a:lnTo>
                  <a:pt x="219075" y="252412"/>
                </a:lnTo>
                <a:lnTo>
                  <a:pt x="180975" y="235743"/>
                </a:lnTo>
                <a:lnTo>
                  <a:pt x="123825" y="280987"/>
                </a:lnTo>
                <a:lnTo>
                  <a:pt x="100012" y="240506"/>
                </a:lnTo>
                <a:lnTo>
                  <a:pt x="59531" y="230981"/>
                </a:lnTo>
                <a:lnTo>
                  <a:pt x="26194" y="207168"/>
                </a:lnTo>
                <a:lnTo>
                  <a:pt x="11906" y="230981"/>
                </a:lnTo>
                <a:lnTo>
                  <a:pt x="0" y="180975"/>
                </a:lnTo>
                <a:lnTo>
                  <a:pt x="123825" y="173831"/>
                </a:lnTo>
                <a:lnTo>
                  <a:pt x="161925" y="109537"/>
                </a:lnTo>
                <a:lnTo>
                  <a:pt x="233362" y="109537"/>
                </a:lnTo>
                <a:close/>
              </a:path>
            </a:pathLst>
          </a:custGeom>
          <a:solidFill>
            <a:srgbClr val="C00000"/>
          </a:solid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4376138" y="2353661"/>
            <a:ext cx="166688" cy="90488"/>
          </a:xfrm>
          <a:custGeom>
            <a:avLst/>
            <a:gdLst>
              <a:gd name="connsiteX0" fmla="*/ 159544 w 166688"/>
              <a:gd name="connsiteY0" fmla="*/ 21431 h 90488"/>
              <a:gd name="connsiteX1" fmla="*/ 166688 w 166688"/>
              <a:gd name="connsiteY1" fmla="*/ 90488 h 90488"/>
              <a:gd name="connsiteX2" fmla="*/ 30956 w 166688"/>
              <a:gd name="connsiteY2" fmla="*/ 73819 h 90488"/>
              <a:gd name="connsiteX3" fmla="*/ 0 w 166688"/>
              <a:gd name="connsiteY3" fmla="*/ 21431 h 90488"/>
              <a:gd name="connsiteX4" fmla="*/ 47625 w 166688"/>
              <a:gd name="connsiteY4" fmla="*/ 0 h 90488"/>
              <a:gd name="connsiteX5" fmla="*/ 102394 w 166688"/>
              <a:gd name="connsiteY5" fmla="*/ 23813 h 90488"/>
              <a:gd name="connsiteX6" fmla="*/ 159544 w 166688"/>
              <a:gd name="connsiteY6" fmla="*/ 21431 h 9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688" h="90488">
                <a:moveTo>
                  <a:pt x="159544" y="21431"/>
                </a:moveTo>
                <a:lnTo>
                  <a:pt x="166688" y="90488"/>
                </a:lnTo>
                <a:lnTo>
                  <a:pt x="30956" y="73819"/>
                </a:lnTo>
                <a:lnTo>
                  <a:pt x="0" y="21431"/>
                </a:lnTo>
                <a:lnTo>
                  <a:pt x="47625" y="0"/>
                </a:lnTo>
                <a:lnTo>
                  <a:pt x="102394" y="23813"/>
                </a:lnTo>
                <a:lnTo>
                  <a:pt x="159544" y="21431"/>
                </a:lnTo>
                <a:close/>
              </a:path>
            </a:pathLst>
          </a:cu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3576038" y="1679767"/>
            <a:ext cx="342900" cy="350044"/>
          </a:xfrm>
          <a:custGeom>
            <a:avLst/>
            <a:gdLst>
              <a:gd name="connsiteX0" fmla="*/ 0 w 342900"/>
              <a:gd name="connsiteY0" fmla="*/ 78582 h 350044"/>
              <a:gd name="connsiteX1" fmla="*/ 7144 w 342900"/>
              <a:gd name="connsiteY1" fmla="*/ 28575 h 350044"/>
              <a:gd name="connsiteX2" fmla="*/ 38100 w 342900"/>
              <a:gd name="connsiteY2" fmla="*/ 16669 h 350044"/>
              <a:gd name="connsiteX3" fmla="*/ 54769 w 342900"/>
              <a:gd name="connsiteY3" fmla="*/ 59532 h 350044"/>
              <a:gd name="connsiteX4" fmla="*/ 80963 w 342900"/>
              <a:gd name="connsiteY4" fmla="*/ 66675 h 350044"/>
              <a:gd name="connsiteX5" fmla="*/ 109538 w 342900"/>
              <a:gd name="connsiteY5" fmla="*/ 109538 h 350044"/>
              <a:gd name="connsiteX6" fmla="*/ 133350 w 342900"/>
              <a:gd name="connsiteY6" fmla="*/ 92869 h 350044"/>
              <a:gd name="connsiteX7" fmla="*/ 142875 w 342900"/>
              <a:gd name="connsiteY7" fmla="*/ 19050 h 350044"/>
              <a:gd name="connsiteX8" fmla="*/ 211931 w 342900"/>
              <a:gd name="connsiteY8" fmla="*/ 0 h 350044"/>
              <a:gd name="connsiteX9" fmla="*/ 221456 w 342900"/>
              <a:gd name="connsiteY9" fmla="*/ 40482 h 350044"/>
              <a:gd name="connsiteX10" fmla="*/ 259556 w 342900"/>
              <a:gd name="connsiteY10" fmla="*/ 38100 h 350044"/>
              <a:gd name="connsiteX11" fmla="*/ 285750 w 342900"/>
              <a:gd name="connsiteY11" fmla="*/ 145257 h 350044"/>
              <a:gd name="connsiteX12" fmla="*/ 342900 w 342900"/>
              <a:gd name="connsiteY12" fmla="*/ 188119 h 350044"/>
              <a:gd name="connsiteX13" fmla="*/ 323850 w 342900"/>
              <a:gd name="connsiteY13" fmla="*/ 195263 h 350044"/>
              <a:gd name="connsiteX14" fmla="*/ 309563 w 342900"/>
              <a:gd name="connsiteY14" fmla="*/ 233363 h 350044"/>
              <a:gd name="connsiteX15" fmla="*/ 278606 w 342900"/>
              <a:gd name="connsiteY15" fmla="*/ 233363 h 350044"/>
              <a:gd name="connsiteX16" fmla="*/ 271463 w 342900"/>
              <a:gd name="connsiteY16" fmla="*/ 295275 h 350044"/>
              <a:gd name="connsiteX17" fmla="*/ 226219 w 342900"/>
              <a:gd name="connsiteY17" fmla="*/ 292894 h 350044"/>
              <a:gd name="connsiteX18" fmla="*/ 214313 w 342900"/>
              <a:gd name="connsiteY18" fmla="*/ 302419 h 350044"/>
              <a:gd name="connsiteX19" fmla="*/ 150019 w 342900"/>
              <a:gd name="connsiteY19" fmla="*/ 295275 h 350044"/>
              <a:gd name="connsiteX20" fmla="*/ 121444 w 342900"/>
              <a:gd name="connsiteY20" fmla="*/ 307182 h 350044"/>
              <a:gd name="connsiteX21" fmla="*/ 128588 w 342900"/>
              <a:gd name="connsiteY21" fmla="*/ 350044 h 350044"/>
              <a:gd name="connsiteX22" fmla="*/ 83344 w 342900"/>
              <a:gd name="connsiteY22" fmla="*/ 340519 h 350044"/>
              <a:gd name="connsiteX23" fmla="*/ 19050 w 342900"/>
              <a:gd name="connsiteY23" fmla="*/ 264319 h 350044"/>
              <a:gd name="connsiteX24" fmla="*/ 9525 w 342900"/>
              <a:gd name="connsiteY24" fmla="*/ 269082 h 350044"/>
              <a:gd name="connsiteX25" fmla="*/ 16669 w 342900"/>
              <a:gd name="connsiteY25" fmla="*/ 228600 h 350044"/>
              <a:gd name="connsiteX26" fmla="*/ 66675 w 342900"/>
              <a:gd name="connsiteY26" fmla="*/ 197644 h 350044"/>
              <a:gd name="connsiteX27" fmla="*/ 76200 w 342900"/>
              <a:gd name="connsiteY27" fmla="*/ 154782 h 350044"/>
              <a:gd name="connsiteX28" fmla="*/ 26194 w 342900"/>
              <a:gd name="connsiteY28" fmla="*/ 135732 h 350044"/>
              <a:gd name="connsiteX29" fmla="*/ 0 w 342900"/>
              <a:gd name="connsiteY29" fmla="*/ 78582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350044">
                <a:moveTo>
                  <a:pt x="0" y="78582"/>
                </a:moveTo>
                <a:lnTo>
                  <a:pt x="7144" y="28575"/>
                </a:lnTo>
                <a:lnTo>
                  <a:pt x="38100" y="16669"/>
                </a:lnTo>
                <a:lnTo>
                  <a:pt x="54769" y="59532"/>
                </a:lnTo>
                <a:lnTo>
                  <a:pt x="80963" y="66675"/>
                </a:lnTo>
                <a:lnTo>
                  <a:pt x="109538" y="109538"/>
                </a:lnTo>
                <a:lnTo>
                  <a:pt x="133350" y="92869"/>
                </a:lnTo>
                <a:lnTo>
                  <a:pt x="142875" y="19050"/>
                </a:lnTo>
                <a:lnTo>
                  <a:pt x="211931" y="0"/>
                </a:lnTo>
                <a:lnTo>
                  <a:pt x="221456" y="40482"/>
                </a:lnTo>
                <a:lnTo>
                  <a:pt x="259556" y="38100"/>
                </a:lnTo>
                <a:lnTo>
                  <a:pt x="285750" y="145257"/>
                </a:lnTo>
                <a:lnTo>
                  <a:pt x="342900" y="188119"/>
                </a:lnTo>
                <a:lnTo>
                  <a:pt x="323850" y="195263"/>
                </a:lnTo>
                <a:lnTo>
                  <a:pt x="309563" y="233363"/>
                </a:lnTo>
                <a:lnTo>
                  <a:pt x="278606" y="233363"/>
                </a:lnTo>
                <a:lnTo>
                  <a:pt x="271463" y="295275"/>
                </a:lnTo>
                <a:lnTo>
                  <a:pt x="226219" y="292894"/>
                </a:lnTo>
                <a:lnTo>
                  <a:pt x="214313" y="302419"/>
                </a:lnTo>
                <a:lnTo>
                  <a:pt x="150019" y="295275"/>
                </a:lnTo>
                <a:lnTo>
                  <a:pt x="121444" y="307182"/>
                </a:lnTo>
                <a:lnTo>
                  <a:pt x="128588" y="350044"/>
                </a:lnTo>
                <a:lnTo>
                  <a:pt x="83344" y="340519"/>
                </a:lnTo>
                <a:lnTo>
                  <a:pt x="19050" y="264319"/>
                </a:lnTo>
                <a:lnTo>
                  <a:pt x="9525" y="269082"/>
                </a:lnTo>
                <a:lnTo>
                  <a:pt x="16669" y="228600"/>
                </a:lnTo>
                <a:lnTo>
                  <a:pt x="66675" y="197644"/>
                </a:lnTo>
                <a:lnTo>
                  <a:pt x="76200" y="154782"/>
                </a:lnTo>
                <a:lnTo>
                  <a:pt x="26194" y="135732"/>
                </a:lnTo>
                <a:lnTo>
                  <a:pt x="0" y="78582"/>
                </a:lnTo>
                <a:close/>
              </a:path>
            </a:pathLst>
          </a:custGeom>
          <a:solidFill>
            <a:srgbClr val="C00000"/>
          </a:solidFill>
          <a:ln w="9525">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2" name="Freeform 91"/>
          <p:cNvSpPr/>
          <p:nvPr/>
        </p:nvSpPr>
        <p:spPr>
          <a:xfrm>
            <a:off x="3249126" y="4288357"/>
            <a:ext cx="1687286" cy="1333500"/>
          </a:xfrm>
          <a:custGeom>
            <a:avLst/>
            <a:gdLst>
              <a:gd name="connsiteX0" fmla="*/ 1646464 w 1687286"/>
              <a:gd name="connsiteY0" fmla="*/ 669471 h 1333500"/>
              <a:gd name="connsiteX1" fmla="*/ 1673679 w 1687286"/>
              <a:gd name="connsiteY1" fmla="*/ 634093 h 1333500"/>
              <a:gd name="connsiteX2" fmla="*/ 1676400 w 1687286"/>
              <a:gd name="connsiteY2" fmla="*/ 536121 h 1333500"/>
              <a:gd name="connsiteX3" fmla="*/ 1632857 w 1687286"/>
              <a:gd name="connsiteY3" fmla="*/ 495300 h 1333500"/>
              <a:gd name="connsiteX4" fmla="*/ 1641022 w 1687286"/>
              <a:gd name="connsiteY4" fmla="*/ 405493 h 1333500"/>
              <a:gd name="connsiteX5" fmla="*/ 1679122 w 1687286"/>
              <a:gd name="connsiteY5" fmla="*/ 370114 h 1333500"/>
              <a:gd name="connsiteX6" fmla="*/ 1687286 w 1687286"/>
              <a:gd name="connsiteY6" fmla="*/ 315686 h 1333500"/>
              <a:gd name="connsiteX7" fmla="*/ 1643743 w 1687286"/>
              <a:gd name="connsiteY7" fmla="*/ 234043 h 1333500"/>
              <a:gd name="connsiteX8" fmla="*/ 1619250 w 1687286"/>
              <a:gd name="connsiteY8" fmla="*/ 228600 h 1333500"/>
              <a:gd name="connsiteX9" fmla="*/ 1619250 w 1687286"/>
              <a:gd name="connsiteY9" fmla="*/ 168729 h 1333500"/>
              <a:gd name="connsiteX10" fmla="*/ 1592036 w 1687286"/>
              <a:gd name="connsiteY10" fmla="*/ 136071 h 1333500"/>
              <a:gd name="connsiteX11" fmla="*/ 1611086 w 1687286"/>
              <a:gd name="connsiteY11" fmla="*/ 13607 h 1333500"/>
              <a:gd name="connsiteX12" fmla="*/ 1638300 w 1687286"/>
              <a:gd name="connsiteY12" fmla="*/ 5443 h 1333500"/>
              <a:gd name="connsiteX13" fmla="*/ 1589314 w 1687286"/>
              <a:gd name="connsiteY13" fmla="*/ 0 h 1333500"/>
              <a:gd name="connsiteX14" fmla="*/ 1431472 w 1687286"/>
              <a:gd name="connsiteY14" fmla="*/ 111579 h 1333500"/>
              <a:gd name="connsiteX15" fmla="*/ 1398814 w 1687286"/>
              <a:gd name="connsiteY15" fmla="*/ 103414 h 1333500"/>
              <a:gd name="connsiteX16" fmla="*/ 1352550 w 1687286"/>
              <a:gd name="connsiteY16" fmla="*/ 0 h 1333500"/>
              <a:gd name="connsiteX17" fmla="*/ 1317172 w 1687286"/>
              <a:gd name="connsiteY17" fmla="*/ 2721 h 1333500"/>
              <a:gd name="connsiteX18" fmla="*/ 1300843 w 1687286"/>
              <a:gd name="connsiteY18" fmla="*/ 43543 h 1333500"/>
              <a:gd name="connsiteX19" fmla="*/ 1260022 w 1687286"/>
              <a:gd name="connsiteY19" fmla="*/ 43543 h 1333500"/>
              <a:gd name="connsiteX20" fmla="*/ 1200150 w 1687286"/>
              <a:gd name="connsiteY20" fmla="*/ 106136 h 1333500"/>
              <a:gd name="connsiteX21" fmla="*/ 1205593 w 1687286"/>
              <a:gd name="connsiteY21" fmla="*/ 174171 h 1333500"/>
              <a:gd name="connsiteX22" fmla="*/ 1186543 w 1687286"/>
              <a:gd name="connsiteY22" fmla="*/ 214993 h 1333500"/>
              <a:gd name="connsiteX23" fmla="*/ 1140279 w 1687286"/>
              <a:gd name="connsiteY23" fmla="*/ 217714 h 1333500"/>
              <a:gd name="connsiteX24" fmla="*/ 1066800 w 1687286"/>
              <a:gd name="connsiteY24" fmla="*/ 157843 h 1333500"/>
              <a:gd name="connsiteX25" fmla="*/ 976993 w 1687286"/>
              <a:gd name="connsiteY25" fmla="*/ 176893 h 1333500"/>
              <a:gd name="connsiteX26" fmla="*/ 906236 w 1687286"/>
              <a:gd name="connsiteY26" fmla="*/ 119743 h 1333500"/>
              <a:gd name="connsiteX27" fmla="*/ 862693 w 1687286"/>
              <a:gd name="connsiteY27" fmla="*/ 125186 h 1333500"/>
              <a:gd name="connsiteX28" fmla="*/ 827314 w 1687286"/>
              <a:gd name="connsiteY28" fmla="*/ 59871 h 1333500"/>
              <a:gd name="connsiteX29" fmla="*/ 767443 w 1687286"/>
              <a:gd name="connsiteY29" fmla="*/ 48986 h 1333500"/>
              <a:gd name="connsiteX30" fmla="*/ 707572 w 1687286"/>
              <a:gd name="connsiteY30" fmla="*/ 76200 h 1333500"/>
              <a:gd name="connsiteX31" fmla="*/ 386443 w 1687286"/>
              <a:gd name="connsiteY31" fmla="*/ 68036 h 1333500"/>
              <a:gd name="connsiteX32" fmla="*/ 223157 w 1687286"/>
              <a:gd name="connsiteY32" fmla="*/ 119743 h 1333500"/>
              <a:gd name="connsiteX33" fmla="*/ 155122 w 1687286"/>
              <a:gd name="connsiteY33" fmla="*/ 228600 h 1333500"/>
              <a:gd name="connsiteX34" fmla="*/ 81643 w 1687286"/>
              <a:gd name="connsiteY34" fmla="*/ 283029 h 1333500"/>
              <a:gd name="connsiteX35" fmla="*/ 57150 w 1687286"/>
              <a:gd name="connsiteY35" fmla="*/ 348343 h 1333500"/>
              <a:gd name="connsiteX36" fmla="*/ 13607 w 1687286"/>
              <a:gd name="connsiteY36" fmla="*/ 348343 h 1333500"/>
              <a:gd name="connsiteX37" fmla="*/ 0 w 1687286"/>
              <a:gd name="connsiteY37" fmla="*/ 386443 h 1333500"/>
              <a:gd name="connsiteX38" fmla="*/ 65314 w 1687286"/>
              <a:gd name="connsiteY38" fmla="*/ 549729 h 1333500"/>
              <a:gd name="connsiteX39" fmla="*/ 68036 w 1687286"/>
              <a:gd name="connsiteY39" fmla="*/ 623207 h 1333500"/>
              <a:gd name="connsiteX40" fmla="*/ 166007 w 1687286"/>
              <a:gd name="connsiteY40" fmla="*/ 674914 h 1333500"/>
              <a:gd name="connsiteX41" fmla="*/ 179614 w 1687286"/>
              <a:gd name="connsiteY41" fmla="*/ 696686 h 1333500"/>
              <a:gd name="connsiteX42" fmla="*/ 130629 w 1687286"/>
              <a:gd name="connsiteY42" fmla="*/ 732064 h 1333500"/>
              <a:gd name="connsiteX43" fmla="*/ 144236 w 1687286"/>
              <a:gd name="connsiteY43" fmla="*/ 802821 h 1333500"/>
              <a:gd name="connsiteX44" fmla="*/ 247650 w 1687286"/>
              <a:gd name="connsiteY44" fmla="*/ 1009650 h 1333500"/>
              <a:gd name="connsiteX45" fmla="*/ 239486 w 1687286"/>
              <a:gd name="connsiteY45" fmla="*/ 1099457 h 1333500"/>
              <a:gd name="connsiteX46" fmla="*/ 269422 w 1687286"/>
              <a:gd name="connsiteY46" fmla="*/ 1197429 h 1333500"/>
              <a:gd name="connsiteX47" fmla="*/ 364672 w 1687286"/>
              <a:gd name="connsiteY47" fmla="*/ 1175657 h 1333500"/>
              <a:gd name="connsiteX48" fmla="*/ 367393 w 1687286"/>
              <a:gd name="connsiteY48" fmla="*/ 1123950 h 1333500"/>
              <a:gd name="connsiteX49" fmla="*/ 391886 w 1687286"/>
              <a:gd name="connsiteY49" fmla="*/ 1123950 h 1333500"/>
              <a:gd name="connsiteX50" fmla="*/ 427264 w 1687286"/>
              <a:gd name="connsiteY50" fmla="*/ 1118507 h 1333500"/>
              <a:gd name="connsiteX51" fmla="*/ 457200 w 1687286"/>
              <a:gd name="connsiteY51" fmla="*/ 1189264 h 1333500"/>
              <a:gd name="connsiteX52" fmla="*/ 421822 w 1687286"/>
              <a:gd name="connsiteY52" fmla="*/ 1333500 h 1333500"/>
              <a:gd name="connsiteX53" fmla="*/ 533400 w 1687286"/>
              <a:gd name="connsiteY53" fmla="*/ 1279071 h 1333500"/>
              <a:gd name="connsiteX54" fmla="*/ 563336 w 1687286"/>
              <a:gd name="connsiteY54" fmla="*/ 1303564 h 1333500"/>
              <a:gd name="connsiteX55" fmla="*/ 623207 w 1687286"/>
              <a:gd name="connsiteY55" fmla="*/ 1289957 h 1333500"/>
              <a:gd name="connsiteX56" fmla="*/ 658586 w 1687286"/>
              <a:gd name="connsiteY56" fmla="*/ 1328057 h 1333500"/>
              <a:gd name="connsiteX57" fmla="*/ 685800 w 1687286"/>
              <a:gd name="connsiteY57" fmla="*/ 1328057 h 1333500"/>
              <a:gd name="connsiteX58" fmla="*/ 693964 w 1687286"/>
              <a:gd name="connsiteY58" fmla="*/ 1292679 h 1333500"/>
              <a:gd name="connsiteX59" fmla="*/ 723900 w 1687286"/>
              <a:gd name="connsiteY59" fmla="*/ 1284514 h 1333500"/>
              <a:gd name="connsiteX60" fmla="*/ 742950 w 1687286"/>
              <a:gd name="connsiteY60" fmla="*/ 1260021 h 1333500"/>
              <a:gd name="connsiteX61" fmla="*/ 810986 w 1687286"/>
              <a:gd name="connsiteY61" fmla="*/ 1260021 h 1333500"/>
              <a:gd name="connsiteX62" fmla="*/ 898072 w 1687286"/>
              <a:gd name="connsiteY62" fmla="*/ 1194707 h 1333500"/>
              <a:gd name="connsiteX63" fmla="*/ 868136 w 1687286"/>
              <a:gd name="connsiteY63" fmla="*/ 1143000 h 1333500"/>
              <a:gd name="connsiteX64" fmla="*/ 1004207 w 1687286"/>
              <a:gd name="connsiteY64" fmla="*/ 1126671 h 1333500"/>
              <a:gd name="connsiteX65" fmla="*/ 1017814 w 1687286"/>
              <a:gd name="connsiteY65" fmla="*/ 1110343 h 1333500"/>
              <a:gd name="connsiteX66" fmla="*/ 1151164 w 1687286"/>
              <a:gd name="connsiteY66" fmla="*/ 1107621 h 1333500"/>
              <a:gd name="connsiteX67" fmla="*/ 1151164 w 1687286"/>
              <a:gd name="connsiteY67" fmla="*/ 1145721 h 1333500"/>
              <a:gd name="connsiteX68" fmla="*/ 1189264 w 1687286"/>
              <a:gd name="connsiteY68" fmla="*/ 1137557 h 1333500"/>
              <a:gd name="connsiteX69" fmla="*/ 1251857 w 1687286"/>
              <a:gd name="connsiteY69" fmla="*/ 1170214 h 1333500"/>
              <a:gd name="connsiteX70" fmla="*/ 1235529 w 1687286"/>
              <a:gd name="connsiteY70" fmla="*/ 1129393 h 1333500"/>
              <a:gd name="connsiteX71" fmla="*/ 1262743 w 1687286"/>
              <a:gd name="connsiteY71" fmla="*/ 1096736 h 1333500"/>
              <a:gd name="connsiteX72" fmla="*/ 1181100 w 1687286"/>
              <a:gd name="connsiteY72" fmla="*/ 1053193 h 1333500"/>
              <a:gd name="connsiteX73" fmla="*/ 1118507 w 1687286"/>
              <a:gd name="connsiteY73" fmla="*/ 963386 h 1333500"/>
              <a:gd name="connsiteX74" fmla="*/ 1134836 w 1687286"/>
              <a:gd name="connsiteY74" fmla="*/ 936171 h 1333500"/>
              <a:gd name="connsiteX75" fmla="*/ 1123950 w 1687286"/>
              <a:gd name="connsiteY75" fmla="*/ 892629 h 1333500"/>
              <a:gd name="connsiteX76" fmla="*/ 1167493 w 1687286"/>
              <a:gd name="connsiteY76" fmla="*/ 876300 h 1333500"/>
              <a:gd name="connsiteX77" fmla="*/ 1181100 w 1687286"/>
              <a:gd name="connsiteY77" fmla="*/ 884464 h 1333500"/>
              <a:gd name="connsiteX78" fmla="*/ 1183822 w 1687286"/>
              <a:gd name="connsiteY78" fmla="*/ 857250 h 1333500"/>
              <a:gd name="connsiteX79" fmla="*/ 1265464 w 1687286"/>
              <a:gd name="connsiteY79" fmla="*/ 862693 h 1333500"/>
              <a:gd name="connsiteX80" fmla="*/ 1292679 w 1687286"/>
              <a:gd name="connsiteY80" fmla="*/ 895350 h 1333500"/>
              <a:gd name="connsiteX81" fmla="*/ 1338943 w 1687286"/>
              <a:gd name="connsiteY81" fmla="*/ 892629 h 1333500"/>
              <a:gd name="connsiteX82" fmla="*/ 1317172 w 1687286"/>
              <a:gd name="connsiteY82" fmla="*/ 789214 h 1333500"/>
              <a:gd name="connsiteX83" fmla="*/ 1374322 w 1687286"/>
              <a:gd name="connsiteY83" fmla="*/ 797379 h 1333500"/>
              <a:gd name="connsiteX84" fmla="*/ 1393372 w 1687286"/>
              <a:gd name="connsiteY84" fmla="*/ 786493 h 1333500"/>
              <a:gd name="connsiteX85" fmla="*/ 1406979 w 1687286"/>
              <a:gd name="connsiteY85" fmla="*/ 797379 h 1333500"/>
              <a:gd name="connsiteX86" fmla="*/ 1445079 w 1687286"/>
              <a:gd name="connsiteY86" fmla="*/ 742950 h 1333500"/>
              <a:gd name="connsiteX87" fmla="*/ 1480457 w 1687286"/>
              <a:gd name="connsiteY87" fmla="*/ 772886 h 1333500"/>
              <a:gd name="connsiteX88" fmla="*/ 1570264 w 1687286"/>
              <a:gd name="connsiteY88" fmla="*/ 696686 h 1333500"/>
              <a:gd name="connsiteX89" fmla="*/ 1570264 w 1687286"/>
              <a:gd name="connsiteY89" fmla="*/ 658586 h 1333500"/>
              <a:gd name="connsiteX90" fmla="*/ 1646464 w 1687286"/>
              <a:gd name="connsiteY90" fmla="*/ 669471 h 133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687286" h="1333500">
                <a:moveTo>
                  <a:pt x="1646464" y="669471"/>
                </a:moveTo>
                <a:lnTo>
                  <a:pt x="1673679" y="634093"/>
                </a:lnTo>
                <a:lnTo>
                  <a:pt x="1676400" y="536121"/>
                </a:lnTo>
                <a:lnTo>
                  <a:pt x="1632857" y="495300"/>
                </a:lnTo>
                <a:lnTo>
                  <a:pt x="1641022" y="405493"/>
                </a:lnTo>
                <a:lnTo>
                  <a:pt x="1679122" y="370114"/>
                </a:lnTo>
                <a:lnTo>
                  <a:pt x="1687286" y="315686"/>
                </a:lnTo>
                <a:lnTo>
                  <a:pt x="1643743" y="234043"/>
                </a:lnTo>
                <a:lnTo>
                  <a:pt x="1619250" y="228600"/>
                </a:lnTo>
                <a:lnTo>
                  <a:pt x="1619250" y="168729"/>
                </a:lnTo>
                <a:lnTo>
                  <a:pt x="1592036" y="136071"/>
                </a:lnTo>
                <a:lnTo>
                  <a:pt x="1611086" y="13607"/>
                </a:lnTo>
                <a:lnTo>
                  <a:pt x="1638300" y="5443"/>
                </a:lnTo>
                <a:lnTo>
                  <a:pt x="1589314" y="0"/>
                </a:lnTo>
                <a:lnTo>
                  <a:pt x="1431472" y="111579"/>
                </a:lnTo>
                <a:lnTo>
                  <a:pt x="1398814" y="103414"/>
                </a:lnTo>
                <a:lnTo>
                  <a:pt x="1352550" y="0"/>
                </a:lnTo>
                <a:lnTo>
                  <a:pt x="1317172" y="2721"/>
                </a:lnTo>
                <a:lnTo>
                  <a:pt x="1300843" y="43543"/>
                </a:lnTo>
                <a:lnTo>
                  <a:pt x="1260022" y="43543"/>
                </a:lnTo>
                <a:lnTo>
                  <a:pt x="1200150" y="106136"/>
                </a:lnTo>
                <a:lnTo>
                  <a:pt x="1205593" y="174171"/>
                </a:lnTo>
                <a:lnTo>
                  <a:pt x="1186543" y="214993"/>
                </a:lnTo>
                <a:lnTo>
                  <a:pt x="1140279" y="217714"/>
                </a:lnTo>
                <a:lnTo>
                  <a:pt x="1066800" y="157843"/>
                </a:lnTo>
                <a:lnTo>
                  <a:pt x="976993" y="176893"/>
                </a:lnTo>
                <a:lnTo>
                  <a:pt x="906236" y="119743"/>
                </a:lnTo>
                <a:lnTo>
                  <a:pt x="862693" y="125186"/>
                </a:lnTo>
                <a:lnTo>
                  <a:pt x="827314" y="59871"/>
                </a:lnTo>
                <a:lnTo>
                  <a:pt x="767443" y="48986"/>
                </a:lnTo>
                <a:lnTo>
                  <a:pt x="707572" y="76200"/>
                </a:lnTo>
                <a:lnTo>
                  <a:pt x="386443" y="68036"/>
                </a:lnTo>
                <a:lnTo>
                  <a:pt x="223157" y="119743"/>
                </a:lnTo>
                <a:lnTo>
                  <a:pt x="155122" y="228600"/>
                </a:lnTo>
                <a:lnTo>
                  <a:pt x="81643" y="283029"/>
                </a:lnTo>
                <a:lnTo>
                  <a:pt x="57150" y="348343"/>
                </a:lnTo>
                <a:lnTo>
                  <a:pt x="13607" y="348343"/>
                </a:lnTo>
                <a:lnTo>
                  <a:pt x="0" y="386443"/>
                </a:lnTo>
                <a:lnTo>
                  <a:pt x="65314" y="549729"/>
                </a:lnTo>
                <a:cubicBezTo>
                  <a:pt x="66221" y="574222"/>
                  <a:pt x="67129" y="598714"/>
                  <a:pt x="68036" y="623207"/>
                </a:cubicBezTo>
                <a:lnTo>
                  <a:pt x="166007" y="674914"/>
                </a:lnTo>
                <a:lnTo>
                  <a:pt x="179614" y="696686"/>
                </a:lnTo>
                <a:lnTo>
                  <a:pt x="130629" y="732064"/>
                </a:lnTo>
                <a:lnTo>
                  <a:pt x="144236" y="802821"/>
                </a:lnTo>
                <a:lnTo>
                  <a:pt x="247650" y="1009650"/>
                </a:lnTo>
                <a:lnTo>
                  <a:pt x="239486" y="1099457"/>
                </a:lnTo>
                <a:lnTo>
                  <a:pt x="269422" y="1197429"/>
                </a:lnTo>
                <a:lnTo>
                  <a:pt x="364672" y="1175657"/>
                </a:lnTo>
                <a:lnTo>
                  <a:pt x="367393" y="1123950"/>
                </a:lnTo>
                <a:lnTo>
                  <a:pt x="391886" y="1123950"/>
                </a:lnTo>
                <a:lnTo>
                  <a:pt x="427264" y="1118507"/>
                </a:lnTo>
                <a:lnTo>
                  <a:pt x="457200" y="1189264"/>
                </a:lnTo>
                <a:lnTo>
                  <a:pt x="421822" y="1333500"/>
                </a:lnTo>
                <a:lnTo>
                  <a:pt x="533400" y="1279071"/>
                </a:lnTo>
                <a:lnTo>
                  <a:pt x="563336" y="1303564"/>
                </a:lnTo>
                <a:lnTo>
                  <a:pt x="623207" y="1289957"/>
                </a:lnTo>
                <a:lnTo>
                  <a:pt x="658586" y="1328057"/>
                </a:lnTo>
                <a:lnTo>
                  <a:pt x="685800" y="1328057"/>
                </a:lnTo>
                <a:lnTo>
                  <a:pt x="693964" y="1292679"/>
                </a:lnTo>
                <a:lnTo>
                  <a:pt x="723900" y="1284514"/>
                </a:lnTo>
                <a:lnTo>
                  <a:pt x="742950" y="1260021"/>
                </a:lnTo>
                <a:lnTo>
                  <a:pt x="810986" y="1260021"/>
                </a:lnTo>
                <a:lnTo>
                  <a:pt x="898072" y="1194707"/>
                </a:lnTo>
                <a:lnTo>
                  <a:pt x="868136" y="1143000"/>
                </a:lnTo>
                <a:lnTo>
                  <a:pt x="1004207" y="1126671"/>
                </a:lnTo>
                <a:lnTo>
                  <a:pt x="1017814" y="1110343"/>
                </a:lnTo>
                <a:lnTo>
                  <a:pt x="1151164" y="1107621"/>
                </a:lnTo>
                <a:lnTo>
                  <a:pt x="1151164" y="1145721"/>
                </a:lnTo>
                <a:lnTo>
                  <a:pt x="1189264" y="1137557"/>
                </a:lnTo>
                <a:lnTo>
                  <a:pt x="1251857" y="1170214"/>
                </a:lnTo>
                <a:lnTo>
                  <a:pt x="1235529" y="1129393"/>
                </a:lnTo>
                <a:lnTo>
                  <a:pt x="1262743" y="1096736"/>
                </a:lnTo>
                <a:lnTo>
                  <a:pt x="1181100" y="1053193"/>
                </a:lnTo>
                <a:lnTo>
                  <a:pt x="1118507" y="963386"/>
                </a:lnTo>
                <a:lnTo>
                  <a:pt x="1134836" y="936171"/>
                </a:lnTo>
                <a:lnTo>
                  <a:pt x="1123950" y="892629"/>
                </a:lnTo>
                <a:lnTo>
                  <a:pt x="1167493" y="876300"/>
                </a:lnTo>
                <a:lnTo>
                  <a:pt x="1181100" y="884464"/>
                </a:lnTo>
                <a:lnTo>
                  <a:pt x="1183822" y="857250"/>
                </a:lnTo>
                <a:lnTo>
                  <a:pt x="1265464" y="862693"/>
                </a:lnTo>
                <a:lnTo>
                  <a:pt x="1292679" y="895350"/>
                </a:lnTo>
                <a:lnTo>
                  <a:pt x="1338943" y="892629"/>
                </a:lnTo>
                <a:lnTo>
                  <a:pt x="1317172" y="789214"/>
                </a:lnTo>
                <a:lnTo>
                  <a:pt x="1374322" y="797379"/>
                </a:lnTo>
                <a:lnTo>
                  <a:pt x="1393372" y="786493"/>
                </a:lnTo>
                <a:lnTo>
                  <a:pt x="1406979" y="797379"/>
                </a:lnTo>
                <a:lnTo>
                  <a:pt x="1445079" y="742950"/>
                </a:lnTo>
                <a:lnTo>
                  <a:pt x="1480457" y="772886"/>
                </a:lnTo>
                <a:lnTo>
                  <a:pt x="1570264" y="696686"/>
                </a:lnTo>
                <a:lnTo>
                  <a:pt x="1570264" y="658586"/>
                </a:lnTo>
                <a:lnTo>
                  <a:pt x="1646464" y="669471"/>
                </a:lnTo>
                <a:close/>
              </a:path>
            </a:pathLst>
          </a:custGeom>
          <a:solidFill>
            <a:schemeClr val="bg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93" name="Rounded Rectangle 92"/>
          <p:cNvSpPr/>
          <p:nvPr/>
        </p:nvSpPr>
        <p:spPr>
          <a:xfrm>
            <a:off x="2976306" y="1376208"/>
            <a:ext cx="2937095" cy="4943106"/>
          </a:xfrm>
          <a:prstGeom prst="roundRect">
            <a:avLst>
              <a:gd name="adj" fmla="val 0"/>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4" name="Straight Connector 93"/>
          <p:cNvCxnSpPr/>
          <p:nvPr/>
        </p:nvCxnSpPr>
        <p:spPr>
          <a:xfrm flipV="1">
            <a:off x="2971800" y="3808605"/>
            <a:ext cx="1844869" cy="35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159386" y="3810356"/>
            <a:ext cx="749069" cy="1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795238" y="3808605"/>
            <a:ext cx="3641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983393" y="3811763"/>
            <a:ext cx="2930008" cy="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971800" y="3812107"/>
            <a:ext cx="2930008" cy="3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ular Callout 125"/>
          <p:cNvSpPr/>
          <p:nvPr/>
        </p:nvSpPr>
        <p:spPr>
          <a:xfrm rot="16200000">
            <a:off x="3466895" y="1444788"/>
            <a:ext cx="1326356" cy="731453"/>
          </a:xfrm>
          <a:prstGeom prst="wedgeRectCallout">
            <a:avLst>
              <a:gd name="adj1" fmla="val -16661"/>
              <a:gd name="adj2" fmla="val 109192"/>
            </a:avLst>
          </a:prstGeom>
          <a:solidFill>
            <a:srgbClr val="002060"/>
          </a:solidFill>
          <a:ln w="9525">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500" b="1" dirty="0" err="1" smtClean="0">
                <a:solidFill>
                  <a:schemeClr val="bg1"/>
                </a:solidFill>
                <a:latin typeface="Cambria" pitchFamily="18" charset="0"/>
              </a:rPr>
              <a:t>Lạnh</a:t>
            </a:r>
            <a:endParaRPr lang="en-US" sz="2500" b="1" dirty="0">
              <a:solidFill>
                <a:schemeClr val="bg1"/>
              </a:solidFill>
              <a:latin typeface="Cambria" pitchFamily="18" charset="0"/>
            </a:endParaRPr>
          </a:p>
        </p:txBody>
      </p:sp>
      <p:sp>
        <p:nvSpPr>
          <p:cNvPr id="134" name="Rectangular Callout 133"/>
          <p:cNvSpPr/>
          <p:nvPr/>
        </p:nvSpPr>
        <p:spPr>
          <a:xfrm rot="5400000">
            <a:off x="4714571" y="4266790"/>
            <a:ext cx="1193007" cy="652874"/>
          </a:xfrm>
          <a:prstGeom prst="wedgeRectCallout">
            <a:avLst>
              <a:gd name="adj1" fmla="val 7400"/>
              <a:gd name="adj2" fmla="val 162502"/>
            </a:avLst>
          </a:prstGeom>
          <a:solidFill>
            <a:schemeClr val="accent3">
              <a:lumMod val="50000"/>
            </a:schemeClr>
          </a:solidFill>
          <a:ln w="9525">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200" b="1" dirty="0" err="1" smtClean="0">
                <a:solidFill>
                  <a:schemeClr val="bg1"/>
                </a:solidFill>
                <a:latin typeface="Cambria" pitchFamily="18" charset="0"/>
              </a:rPr>
              <a:t>Không</a:t>
            </a:r>
            <a:r>
              <a:rPr lang="en-US" sz="2200" b="1" dirty="0" smtClean="0">
                <a:solidFill>
                  <a:schemeClr val="bg1"/>
                </a:solidFill>
                <a:latin typeface="Cambria" pitchFamily="18" charset="0"/>
              </a:rPr>
              <a:t> </a:t>
            </a:r>
            <a:r>
              <a:rPr lang="en-US" sz="2200" b="1" dirty="0" err="1" smtClean="0">
                <a:solidFill>
                  <a:schemeClr val="bg1"/>
                </a:solidFill>
                <a:latin typeface="Cambria" pitchFamily="18" charset="0"/>
              </a:rPr>
              <a:t>lạnh</a:t>
            </a:r>
            <a:endParaRPr lang="en-US" sz="2200" b="1" dirty="0">
              <a:solidFill>
                <a:schemeClr val="bg1"/>
              </a:solidFill>
              <a:latin typeface="Cambria" pitchFamily="18" charset="0"/>
            </a:endParaRPr>
          </a:p>
        </p:txBody>
      </p:sp>
      <p:sp>
        <p:nvSpPr>
          <p:cNvPr id="98" name="Title 1"/>
          <p:cNvSpPr txBox="1">
            <a:spLocks/>
          </p:cNvSpPr>
          <p:nvPr/>
        </p:nvSpPr>
        <p:spPr>
          <a:xfrm>
            <a:off x="24518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smtClean="0">
                <a:solidFill>
                  <a:srgbClr val="0D30DD"/>
                </a:solidFill>
                <a:effectLst>
                  <a:outerShdw blurRad="38100" dist="38100" dir="2700000" algn="tl">
                    <a:srgbClr val="000000">
                      <a:alpha val="43137"/>
                    </a:srgbClr>
                  </a:outerShdw>
                </a:effectLst>
                <a:latin typeface="Cambria" pitchFamily="18" charset="0"/>
              </a:rPr>
              <a:t>Khái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niệm</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thời</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tiết</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và</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khí</a:t>
            </a:r>
            <a:r>
              <a:rPr lang="en-US" sz="2400" b="1" dirty="0" smtClean="0">
                <a:solidFill>
                  <a:srgbClr val="0D30DD"/>
                </a:solidFill>
                <a:effectLst>
                  <a:outerShdw blurRad="38100" dist="38100" dir="2700000" algn="tl">
                    <a:srgbClr val="000000">
                      <a:alpha val="43137"/>
                    </a:srgbClr>
                  </a:outerShdw>
                </a:effectLst>
                <a:latin typeface="Cambria" pitchFamily="18" charset="0"/>
              </a:rPr>
              <a:t> </a:t>
            </a:r>
            <a:r>
              <a:rPr lang="en-US" sz="2400" b="1" dirty="0" err="1" smtClean="0">
                <a:solidFill>
                  <a:srgbClr val="0D30DD"/>
                </a:solidFill>
                <a:effectLst>
                  <a:outerShdw blurRad="38100" dist="38100" dir="2700000" algn="tl">
                    <a:srgbClr val="000000">
                      <a:alpha val="43137"/>
                    </a:srgbClr>
                  </a:outerShdw>
                </a:effectLst>
                <a:latin typeface="Cambria" pitchFamily="18" charset="0"/>
              </a:rPr>
              <a:t>hậu</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2154819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36"/>
                                        </p:tgtEl>
                                        <p:attrNameLst>
                                          <p:attrName>r</p:attrName>
                                        </p:attrNameLst>
                                      </p:cBhvr>
                                    </p:animRot>
                                    <p:animRot by="-240000">
                                      <p:cBhvr>
                                        <p:cTn id="7" dur="200" fill="hold">
                                          <p:stCondLst>
                                            <p:cond delay="200"/>
                                          </p:stCondLst>
                                        </p:cTn>
                                        <p:tgtEl>
                                          <p:spTgt spid="1036"/>
                                        </p:tgtEl>
                                        <p:attrNameLst>
                                          <p:attrName>r</p:attrName>
                                        </p:attrNameLst>
                                      </p:cBhvr>
                                    </p:animRot>
                                    <p:animRot by="240000">
                                      <p:cBhvr>
                                        <p:cTn id="8" dur="200" fill="hold">
                                          <p:stCondLst>
                                            <p:cond delay="400"/>
                                          </p:stCondLst>
                                        </p:cTn>
                                        <p:tgtEl>
                                          <p:spTgt spid="1036"/>
                                        </p:tgtEl>
                                        <p:attrNameLst>
                                          <p:attrName>r</p:attrName>
                                        </p:attrNameLst>
                                      </p:cBhvr>
                                    </p:animRot>
                                    <p:animRot by="-240000">
                                      <p:cBhvr>
                                        <p:cTn id="9" dur="200" fill="hold">
                                          <p:stCondLst>
                                            <p:cond delay="600"/>
                                          </p:stCondLst>
                                        </p:cTn>
                                        <p:tgtEl>
                                          <p:spTgt spid="1036"/>
                                        </p:tgtEl>
                                        <p:attrNameLst>
                                          <p:attrName>r</p:attrName>
                                        </p:attrNameLst>
                                      </p:cBhvr>
                                    </p:animRot>
                                    <p:animRot by="120000">
                                      <p:cBhvr>
                                        <p:cTn id="10" dur="200" fill="hold">
                                          <p:stCondLst>
                                            <p:cond delay="800"/>
                                          </p:stCondLst>
                                        </p:cTn>
                                        <p:tgtEl>
                                          <p:spTgt spid="103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7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8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82"/>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8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5"/>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6"/>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87"/>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8"/>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9"/>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0"/>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91"/>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92"/>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93"/>
                                        </p:tgtEl>
                                        <p:attrNameLst>
                                          <p:attrName>style.visibility</p:attrName>
                                        </p:attrNameLst>
                                      </p:cBhvr>
                                      <p:to>
                                        <p:strVal val="visible"/>
                                      </p:to>
                                    </p:set>
                                  </p:childTnLst>
                                </p:cTn>
                              </p:par>
                              <p:par>
                                <p:cTn id="151" presetID="16" presetClass="entr" presetSubtype="37" fill="hold" nodeType="withEffect">
                                  <p:stCondLst>
                                    <p:cond delay="0"/>
                                  </p:stCondLst>
                                  <p:childTnLst>
                                    <p:set>
                                      <p:cBhvr>
                                        <p:cTn id="152" dur="1" fill="hold">
                                          <p:stCondLst>
                                            <p:cond delay="0"/>
                                          </p:stCondLst>
                                        </p:cTn>
                                        <p:tgtEl>
                                          <p:spTgt spid="96"/>
                                        </p:tgtEl>
                                        <p:attrNameLst>
                                          <p:attrName>style.visibility</p:attrName>
                                        </p:attrNameLst>
                                      </p:cBhvr>
                                      <p:to>
                                        <p:strVal val="visible"/>
                                      </p:to>
                                    </p:set>
                                    <p:animEffect transition="in" filter="barn(outVertical)">
                                      <p:cBhvr>
                                        <p:cTn id="153" dur="500"/>
                                        <p:tgtEl>
                                          <p:spTgt spid="96"/>
                                        </p:tgtEl>
                                      </p:cBhvr>
                                    </p:animEffect>
                                  </p:childTnLst>
                                </p:cTn>
                              </p:par>
                            </p:childTnLst>
                          </p:cTn>
                        </p:par>
                      </p:childTnLst>
                    </p:cTn>
                  </p:par>
                  <p:par>
                    <p:cTn id="154" fill="hold">
                      <p:stCondLst>
                        <p:cond delay="indefinite"/>
                      </p:stCondLst>
                      <p:childTnLst>
                        <p:par>
                          <p:cTn id="155" fill="hold">
                            <p:stCondLst>
                              <p:cond delay="0"/>
                            </p:stCondLst>
                            <p:childTnLst>
                              <p:par>
                                <p:cTn id="156" presetID="22" presetClass="entr" presetSubtype="8" fill="hold" nodeType="clickEffect">
                                  <p:stCondLst>
                                    <p:cond delay="0"/>
                                  </p:stCondLst>
                                  <p:childTnLst>
                                    <p:set>
                                      <p:cBhvr>
                                        <p:cTn id="157" dur="1" fill="hold">
                                          <p:stCondLst>
                                            <p:cond delay="0"/>
                                          </p:stCondLst>
                                        </p:cTn>
                                        <p:tgtEl>
                                          <p:spTgt spid="95"/>
                                        </p:tgtEl>
                                        <p:attrNameLst>
                                          <p:attrName>style.visibility</p:attrName>
                                        </p:attrNameLst>
                                      </p:cBhvr>
                                      <p:to>
                                        <p:strVal val="visible"/>
                                      </p:to>
                                    </p:set>
                                    <p:animEffect transition="in" filter="wipe(left)">
                                      <p:cBhvr>
                                        <p:cTn id="158" dur="500"/>
                                        <p:tgtEl>
                                          <p:spTgt spid="95"/>
                                        </p:tgtEl>
                                      </p:cBhvr>
                                    </p:animEffect>
                                  </p:childTnLst>
                                </p:cTn>
                              </p:par>
                              <p:par>
                                <p:cTn id="159" presetID="22" presetClass="entr" presetSubtype="2" fill="hold" nodeType="withEffect">
                                  <p:stCondLst>
                                    <p:cond delay="0"/>
                                  </p:stCondLst>
                                  <p:childTnLst>
                                    <p:set>
                                      <p:cBhvr>
                                        <p:cTn id="160" dur="1" fill="hold">
                                          <p:stCondLst>
                                            <p:cond delay="0"/>
                                          </p:stCondLst>
                                        </p:cTn>
                                        <p:tgtEl>
                                          <p:spTgt spid="94"/>
                                        </p:tgtEl>
                                        <p:attrNameLst>
                                          <p:attrName>style.visibility</p:attrName>
                                        </p:attrNameLst>
                                      </p:cBhvr>
                                      <p:to>
                                        <p:strVal val="visible"/>
                                      </p:to>
                                    </p:set>
                                    <p:animEffect transition="in" filter="wipe(right)">
                                      <p:cBhvr>
                                        <p:cTn id="161" dur="500"/>
                                        <p:tgtEl>
                                          <p:spTgt spid="94"/>
                                        </p:tgtEl>
                                      </p:cBhvr>
                                    </p:animEffect>
                                  </p:childTnLst>
                                </p:cTn>
                              </p:par>
                            </p:childTnLst>
                          </p:cTn>
                        </p:par>
                        <p:par>
                          <p:cTn id="162" fill="hold">
                            <p:stCondLst>
                              <p:cond delay="500"/>
                            </p:stCondLst>
                            <p:childTnLst>
                              <p:par>
                                <p:cTn id="163" presetID="1" presetClass="entr" presetSubtype="0" fill="hold" nodeType="afterEffect">
                                  <p:stCondLst>
                                    <p:cond delay="0"/>
                                  </p:stCondLst>
                                  <p:childTnLst>
                                    <p:set>
                                      <p:cBhvr>
                                        <p:cTn id="164" dur="1" fill="hold">
                                          <p:stCondLst>
                                            <p:cond delay="0"/>
                                          </p:stCondLst>
                                        </p:cTn>
                                        <p:tgtEl>
                                          <p:spTgt spid="97"/>
                                        </p:tgtEl>
                                        <p:attrNameLst>
                                          <p:attrName>style.visibility</p:attrName>
                                        </p:attrNameLst>
                                      </p:cBhvr>
                                      <p:to>
                                        <p:strVal val="visible"/>
                                      </p:to>
                                    </p:set>
                                  </p:childTnLst>
                                </p:cTn>
                              </p:par>
                              <p:par>
                                <p:cTn id="165" presetID="42" presetClass="path" presetSubtype="0" accel="50000" decel="50000" fill="hold" nodeType="withEffect">
                                  <p:stCondLst>
                                    <p:cond delay="0"/>
                                  </p:stCondLst>
                                  <p:childTnLst>
                                    <p:animMotion origin="layout" path="M 1.66667E-6 -4.50822E-6 L -0.00313 -0.35547 " pathEditMode="relative" rAng="0" ptsTypes="AA">
                                      <p:cBhvr>
                                        <p:cTn id="166" dur="1000" fill="hold"/>
                                        <p:tgtEl>
                                          <p:spTgt spid="97"/>
                                        </p:tgtEl>
                                        <p:attrNameLst>
                                          <p:attrName>ppt_x</p:attrName>
                                          <p:attrName>ppt_y</p:attrName>
                                        </p:attrNameLst>
                                      </p:cBhvr>
                                      <p:rCtr x="-156" y="-17774"/>
                                    </p:animMotion>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100"/>
                                        </p:tgtEl>
                                        <p:attrNameLst>
                                          <p:attrName>style.visibility</p:attrName>
                                        </p:attrNameLst>
                                      </p:cBhvr>
                                      <p:to>
                                        <p:strVal val="visible"/>
                                      </p:to>
                                    </p:set>
                                  </p:childTnLst>
                                </p:cTn>
                              </p:par>
                              <p:par>
                                <p:cTn id="171" presetID="42" presetClass="path" presetSubtype="0" accel="50000" decel="50000" fill="hold" nodeType="withEffect">
                                  <p:stCondLst>
                                    <p:cond delay="0"/>
                                  </p:stCondLst>
                                  <p:childTnLst>
                                    <p:animMotion origin="layout" path="M -3.05556E-6 3.16057E-6 L -0.00191 0.36649 " pathEditMode="relative" rAng="0" ptsTypes="AA">
                                      <p:cBhvr>
                                        <p:cTn id="172" dur="1000" fill="hold"/>
                                        <p:tgtEl>
                                          <p:spTgt spid="100"/>
                                        </p:tgtEl>
                                        <p:attrNameLst>
                                          <p:attrName>ppt_x</p:attrName>
                                          <p:attrName>ppt_y</p:attrName>
                                        </p:attrNameLst>
                                      </p:cBhvr>
                                      <p:rCtr x="-104" y="18325"/>
                                    </p:animMotion>
                                  </p:childTnLst>
                                </p:cTn>
                              </p:par>
                              <p:par>
                                <p:cTn id="173" presetID="22" presetClass="entr" presetSubtype="4" fill="hold" grpId="1" nodeType="withEffect">
                                  <p:stCondLst>
                                    <p:cond delay="0"/>
                                  </p:stCondLst>
                                  <p:childTnLst>
                                    <p:set>
                                      <p:cBhvr>
                                        <p:cTn id="174" dur="1" fill="hold">
                                          <p:stCondLst>
                                            <p:cond delay="0"/>
                                          </p:stCondLst>
                                        </p:cTn>
                                        <p:tgtEl>
                                          <p:spTgt spid="126"/>
                                        </p:tgtEl>
                                        <p:attrNameLst>
                                          <p:attrName>style.visibility</p:attrName>
                                        </p:attrNameLst>
                                      </p:cBhvr>
                                      <p:to>
                                        <p:strVal val="visible"/>
                                      </p:to>
                                    </p:set>
                                    <p:animEffect transition="in" filter="wipe(down)">
                                      <p:cBhvr>
                                        <p:cTn id="175" dur="300"/>
                                        <p:tgtEl>
                                          <p:spTgt spid="126"/>
                                        </p:tgtEl>
                                      </p:cBhvr>
                                    </p:animEffect>
                                  </p:childTnLst>
                                </p:cTn>
                              </p:par>
                              <p:par>
                                <p:cTn id="176" presetID="8" presetClass="emph" presetSubtype="0" fill="hold" grpId="0" nodeType="withEffect">
                                  <p:stCondLst>
                                    <p:cond delay="0"/>
                                  </p:stCondLst>
                                  <p:childTnLst>
                                    <p:animRot by="5400000">
                                      <p:cBhvr>
                                        <p:cTn id="177" dur="300" fill="hold"/>
                                        <p:tgtEl>
                                          <p:spTgt spid="126"/>
                                        </p:tgtEl>
                                        <p:attrNameLst>
                                          <p:attrName>r</p:attrName>
                                        </p:attrNameLst>
                                      </p:cBhvr>
                                    </p:animRot>
                                  </p:childTnLst>
                                </p:cTn>
                              </p:par>
                            </p:childTnLst>
                          </p:cTn>
                        </p:par>
                      </p:childTnLst>
                    </p:cTn>
                  </p:par>
                  <p:par>
                    <p:cTn id="178" fill="hold">
                      <p:stCondLst>
                        <p:cond delay="indefinite"/>
                      </p:stCondLst>
                      <p:childTnLst>
                        <p:par>
                          <p:cTn id="179" fill="hold">
                            <p:stCondLst>
                              <p:cond delay="0"/>
                            </p:stCondLst>
                            <p:childTnLst>
                              <p:par>
                                <p:cTn id="180" presetID="22" presetClass="entr" presetSubtype="4" fill="hold" grpId="1" nodeType="clickEffect">
                                  <p:stCondLst>
                                    <p:cond delay="0"/>
                                  </p:stCondLst>
                                  <p:childTnLst>
                                    <p:set>
                                      <p:cBhvr>
                                        <p:cTn id="181" dur="1" fill="hold">
                                          <p:stCondLst>
                                            <p:cond delay="0"/>
                                          </p:stCondLst>
                                        </p:cTn>
                                        <p:tgtEl>
                                          <p:spTgt spid="134"/>
                                        </p:tgtEl>
                                        <p:attrNameLst>
                                          <p:attrName>style.visibility</p:attrName>
                                        </p:attrNameLst>
                                      </p:cBhvr>
                                      <p:to>
                                        <p:strVal val="visible"/>
                                      </p:to>
                                    </p:set>
                                    <p:animEffect transition="in" filter="wipe(down)">
                                      <p:cBhvr>
                                        <p:cTn id="182" dur="300"/>
                                        <p:tgtEl>
                                          <p:spTgt spid="134"/>
                                        </p:tgtEl>
                                      </p:cBhvr>
                                    </p:animEffect>
                                  </p:childTnLst>
                                </p:cTn>
                              </p:par>
                              <p:par>
                                <p:cTn id="183" presetID="8" presetClass="emph" presetSubtype="0" fill="hold" grpId="0" nodeType="withEffect">
                                  <p:stCondLst>
                                    <p:cond delay="0"/>
                                  </p:stCondLst>
                                  <p:childTnLst>
                                    <p:animRot by="-5400000">
                                      <p:cBhvr>
                                        <p:cTn id="184" dur="300" fill="hold"/>
                                        <p:tgtEl>
                                          <p:spTgt spid="1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p:bldP spid="24" grpId="0" animBg="1"/>
      <p:bldP spid="26" grpId="0"/>
      <p:bldP spid="32"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126" grpId="0" animBg="1"/>
      <p:bldP spid="126" grpId="1" animBg="1"/>
      <p:bldP spid="134" grpId="0" animBg="1"/>
      <p:bldP spid="13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1199</TotalTime>
  <Words>2689</Words>
  <PresentationFormat>On-screen Show (4:3)</PresentationFormat>
  <Paragraphs>248</Paragraphs>
  <Slides>34</Slides>
  <Notes>1</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THỜI TIẾT VÀ KHÍ HẬU. BIẾN ĐỔI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2016-02-15T14:28:12Z</dcterms:created>
  <dcterms:modified xsi:type="dcterms:W3CDTF">2021-09-02T01:43:58Z</dcterms:modified>
</cp:coreProperties>
</file>