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7" r:id="rId2"/>
    <p:sldMasterId id="2147483700" r:id="rId3"/>
    <p:sldMasterId id="2147483712" r:id="rId4"/>
    <p:sldMasterId id="2147483717" r:id="rId5"/>
  </p:sldMasterIdLst>
  <p:notesMasterIdLst>
    <p:notesMasterId r:id="rId19"/>
  </p:notesMasterIdLst>
  <p:sldIdLst>
    <p:sldId id="262" r:id="rId6"/>
    <p:sldId id="263" r:id="rId7"/>
    <p:sldId id="1401" r:id="rId8"/>
    <p:sldId id="1402" r:id="rId9"/>
    <p:sldId id="1423" r:id="rId10"/>
    <p:sldId id="1425" r:id="rId11"/>
    <p:sldId id="271" r:id="rId12"/>
    <p:sldId id="1432" r:id="rId13"/>
    <p:sldId id="1433" r:id="rId14"/>
    <p:sldId id="650" r:id="rId15"/>
    <p:sldId id="1434" r:id="rId16"/>
    <p:sldId id="267" r:id="rId17"/>
    <p:sldId id="284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  <p:bold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Antic" panose="020B0604020202020204" charset="0"/>
      <p:regular r:id="rId24"/>
    </p:embeddedFont>
    <p:embeddedFont>
      <p:font typeface="Arial Black" panose="020B0A04020102020204" pitchFamily="34" charset="0"/>
      <p:bold r:id="rId25"/>
    </p:embeddedFont>
    <p:embeddedFont>
      <p:font typeface="Neucha" panose="020B0604020202020204" charset="0"/>
      <p:regular r:id="rId26"/>
    </p:embeddedFont>
    <p:embeddedFont>
      <p:font typeface="微软雅黑 Light" panose="020B0502040204020203" pitchFamily="34" charset="-122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FD8"/>
    <a:srgbClr val="FDDDE2"/>
    <a:srgbClr val="FC6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14" y="48"/>
      </p:cViewPr>
      <p:guideLst>
        <p:guide orient="horz" pos="217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532B-E3EA-476A-9513-45C1471E1DF5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662DE-F1A6-47CD-A8C4-98B0B68DE5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59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73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2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4195B-CD9F-49A7-8E0B-3571845627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419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806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647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662DE-F1A6-47CD-A8C4-98B0B68DE56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70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943767" y="721617"/>
            <a:ext cx="6304400" cy="24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2100" y="3158317"/>
            <a:ext cx="5148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97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71900" y="2500025"/>
            <a:ext cx="704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34600" y="725459"/>
            <a:ext cx="4322800" cy="17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72000" y="3622425"/>
            <a:ext cx="70480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>
            <a:off x="-184466" y="3531522"/>
            <a:ext cx="7748415" cy="2195639"/>
            <a:chOff x="664583" y="2178018"/>
            <a:chExt cx="7577664" cy="2147253"/>
          </a:xfrm>
        </p:grpSpPr>
        <p:sp>
          <p:nvSpPr>
            <p:cNvPr id="16" name="Google Shape;16;p3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" name="Google Shape;19;p3"/>
          <p:cNvSpPr/>
          <p:nvPr/>
        </p:nvSpPr>
        <p:spPr>
          <a:xfrm>
            <a:off x="464867" y="8226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10054534" y="22223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2" name="Google Shape;22;p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3" name="Google Shape;23;p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6;p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7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022084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7403491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3"/>
          </p:nvPr>
        </p:nvSpPr>
        <p:spPr>
          <a:xfrm>
            <a:off x="2025441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4"/>
          </p:nvPr>
        </p:nvSpPr>
        <p:spPr>
          <a:xfrm>
            <a:off x="7403507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176977" y="4463606"/>
            <a:ext cx="2791537" cy="1417929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9" name="Google Shape;39;p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40" name="Google Shape;40;p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41" name="Google Shape;41;p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44;p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963193" y="4625732"/>
            <a:ext cx="2680079" cy="1382920"/>
            <a:chOff x="170200" y="992400"/>
            <a:chExt cx="7153234" cy="3691066"/>
          </a:xfrm>
        </p:grpSpPr>
        <p:sp>
          <p:nvSpPr>
            <p:cNvPr id="46" name="Google Shape;46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3495626" y="4625732"/>
            <a:ext cx="2680079" cy="1382920"/>
            <a:chOff x="170200" y="992400"/>
            <a:chExt cx="7153234" cy="3691066"/>
          </a:xfrm>
        </p:grpSpPr>
        <p:sp>
          <p:nvSpPr>
            <p:cNvPr id="64" name="Google Shape;64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" name="Google Shape;81;p5"/>
          <p:cNvGrpSpPr/>
          <p:nvPr/>
        </p:nvGrpSpPr>
        <p:grpSpPr>
          <a:xfrm>
            <a:off x="6028089" y="4625732"/>
            <a:ext cx="2680079" cy="1382920"/>
            <a:chOff x="170200" y="992400"/>
            <a:chExt cx="7153234" cy="3691066"/>
          </a:xfrm>
        </p:grpSpPr>
        <p:sp>
          <p:nvSpPr>
            <p:cNvPr id="82" name="Google Shape;82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8560522" y="4625732"/>
            <a:ext cx="2680079" cy="1382920"/>
            <a:chOff x="170200" y="992400"/>
            <a:chExt cx="7153234" cy="3691066"/>
          </a:xfrm>
        </p:grpSpPr>
        <p:sp>
          <p:nvSpPr>
            <p:cNvPr id="100" name="Google Shape;100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7" name="Google Shape;117;p5"/>
          <p:cNvGrpSpPr/>
          <p:nvPr/>
        </p:nvGrpSpPr>
        <p:grpSpPr>
          <a:xfrm flipH="1">
            <a:off x="10057757" y="5333553"/>
            <a:ext cx="1386057" cy="700303"/>
            <a:chOff x="1866724" y="1193292"/>
            <a:chExt cx="6154785" cy="3109690"/>
          </a:xfrm>
        </p:grpSpPr>
        <p:sp>
          <p:nvSpPr>
            <p:cNvPr id="118" name="Google Shape;118;p5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" name="Google Shape;120;p5"/>
          <p:cNvSpPr/>
          <p:nvPr/>
        </p:nvSpPr>
        <p:spPr>
          <a:xfrm>
            <a:off x="9863734" y="347967"/>
            <a:ext cx="2067897" cy="57067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60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23" name="Google Shape;123;p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24" name="Google Shape;124;p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7" name="Google Shape;127;p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6"/>
          <p:cNvGrpSpPr/>
          <p:nvPr/>
        </p:nvGrpSpPr>
        <p:grpSpPr>
          <a:xfrm>
            <a:off x="10469469" y="4956818"/>
            <a:ext cx="1511615" cy="763740"/>
            <a:chOff x="1866724" y="1193292"/>
            <a:chExt cx="6154785" cy="3109690"/>
          </a:xfrm>
        </p:grpSpPr>
        <p:sp>
          <p:nvSpPr>
            <p:cNvPr id="130" name="Google Shape;130;p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2" name="Google Shape;132;p6"/>
          <p:cNvSpPr/>
          <p:nvPr/>
        </p:nvSpPr>
        <p:spPr>
          <a:xfrm flipH="1">
            <a:off x="9058588" y="148596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38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213033" y="719333"/>
            <a:ext cx="5028000" cy="11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6213033" y="1848933"/>
            <a:ext cx="5028000" cy="3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136" name="Google Shape;136;p7"/>
          <p:cNvGrpSpPr/>
          <p:nvPr/>
        </p:nvGrpSpPr>
        <p:grpSpPr>
          <a:xfrm>
            <a:off x="130638" y="4320200"/>
            <a:ext cx="13770639" cy="1474641"/>
            <a:chOff x="803936" y="3001174"/>
            <a:chExt cx="12365875" cy="1324211"/>
          </a:xfrm>
        </p:grpSpPr>
        <p:sp>
          <p:nvSpPr>
            <p:cNvPr id="137" name="Google Shape;137;p7"/>
            <p:cNvSpPr/>
            <p:nvPr/>
          </p:nvSpPr>
          <p:spPr>
            <a:xfrm>
              <a:off x="10566743" y="3001174"/>
              <a:ext cx="2603068" cy="1317595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3936" y="3174411"/>
              <a:ext cx="2265971" cy="115097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9689141" y="3367462"/>
              <a:ext cx="1881516" cy="951294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41" name="Google Shape;141;p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42" name="Google Shape;142;p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5" name="Google Shape;145;p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5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3201967" y="719333"/>
            <a:ext cx="5989600" cy="28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9723858" y="4803301"/>
            <a:ext cx="1735159" cy="881353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9" name="Google Shape;149;p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50" name="Google Shape;150;p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4" name="Google Shape;154;p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" name="Google Shape;155;p8"/>
          <p:cNvSpPr/>
          <p:nvPr/>
        </p:nvSpPr>
        <p:spPr>
          <a:xfrm flipH="1">
            <a:off x="10186883" y="3238199"/>
            <a:ext cx="2594019" cy="71587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" name="Google Shape;156;p8"/>
          <p:cNvGrpSpPr/>
          <p:nvPr/>
        </p:nvGrpSpPr>
        <p:grpSpPr>
          <a:xfrm>
            <a:off x="9373144" y="4871122"/>
            <a:ext cx="1807865" cy="913420"/>
            <a:chOff x="1866724" y="1193292"/>
            <a:chExt cx="6154785" cy="3109690"/>
          </a:xfrm>
        </p:grpSpPr>
        <p:sp>
          <p:nvSpPr>
            <p:cNvPr id="157" name="Google Shape;157;p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9" name="Google Shape;159;p8"/>
          <p:cNvSpPr/>
          <p:nvPr/>
        </p:nvSpPr>
        <p:spPr>
          <a:xfrm flipH="1">
            <a:off x="8258398" y="500115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8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950967" y="2127800"/>
            <a:ext cx="4796800" cy="13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1624467" y="3484600"/>
            <a:ext cx="4123200" cy="12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68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950967" y="4744533"/>
            <a:ext cx="4015200" cy="13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22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 hasCustomPrompt="1"/>
          </p:nvPr>
        </p:nvSpPr>
        <p:spPr>
          <a:xfrm>
            <a:off x="3748633" y="1212300"/>
            <a:ext cx="7492400" cy="21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3748633" y="3375367"/>
            <a:ext cx="7492400" cy="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8865277" y="4859132"/>
            <a:ext cx="1790100" cy="909261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10154655" y="4657733"/>
            <a:ext cx="2037339" cy="1034843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0" name="Google Shape;170;p1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71" name="Google Shape;171;p1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72" name="Google Shape;172;p1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75" name="Google Shape;175;p1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" name="Google Shape;176;p11"/>
          <p:cNvGrpSpPr/>
          <p:nvPr/>
        </p:nvGrpSpPr>
        <p:grpSpPr>
          <a:xfrm flipH="1">
            <a:off x="9517380" y="4859136"/>
            <a:ext cx="1799659" cy="909273"/>
            <a:chOff x="1866724" y="1193292"/>
            <a:chExt cx="6154785" cy="3109690"/>
          </a:xfrm>
        </p:grpSpPr>
        <p:sp>
          <p:nvSpPr>
            <p:cNvPr id="177" name="Google Shape;177;p11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9" name="Google Shape;179;p11"/>
          <p:cNvSpPr/>
          <p:nvPr/>
        </p:nvSpPr>
        <p:spPr>
          <a:xfrm flipH="1">
            <a:off x="10154601" y="169092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1"/>
          <p:cNvSpPr/>
          <p:nvPr/>
        </p:nvSpPr>
        <p:spPr>
          <a:xfrm flipH="1">
            <a:off x="413234" y="7966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06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33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2"/>
          </p:nvPr>
        </p:nvSpPr>
        <p:spPr>
          <a:xfrm>
            <a:off x="1311633" y="2835028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1"/>
          </p:nvPr>
        </p:nvSpPr>
        <p:spPr>
          <a:xfrm>
            <a:off x="1311633" y="3370231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3" hasCustomPrompt="1"/>
          </p:nvPr>
        </p:nvSpPr>
        <p:spPr>
          <a:xfrm>
            <a:off x="1311633" y="1889233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4"/>
          </p:nvPr>
        </p:nvSpPr>
        <p:spPr>
          <a:xfrm>
            <a:off x="4635367" y="2835028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5"/>
          </p:nvPr>
        </p:nvSpPr>
        <p:spPr>
          <a:xfrm>
            <a:off x="4635367" y="3370231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6" hasCustomPrompt="1"/>
          </p:nvPr>
        </p:nvSpPr>
        <p:spPr>
          <a:xfrm>
            <a:off x="4635367" y="1889233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7"/>
          </p:nvPr>
        </p:nvSpPr>
        <p:spPr>
          <a:xfrm>
            <a:off x="7959100" y="2835028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8"/>
          </p:nvPr>
        </p:nvSpPr>
        <p:spPr>
          <a:xfrm>
            <a:off x="7959100" y="3370231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9" hasCustomPrompt="1"/>
          </p:nvPr>
        </p:nvSpPr>
        <p:spPr>
          <a:xfrm>
            <a:off x="7959100" y="1889233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93" name="Google Shape;193;p13"/>
          <p:cNvGrpSpPr/>
          <p:nvPr/>
        </p:nvGrpSpPr>
        <p:grpSpPr>
          <a:xfrm>
            <a:off x="7326735" y="4308596"/>
            <a:ext cx="3577477" cy="1411097"/>
            <a:chOff x="4432311" y="2548350"/>
            <a:chExt cx="4488305" cy="1770363"/>
          </a:xfrm>
        </p:grpSpPr>
        <p:sp>
          <p:nvSpPr>
            <p:cNvPr id="194" name="Google Shape;194;p13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97" name="Google Shape;197;p1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98" name="Google Shape;198;p1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01" name="Google Shape;201;p1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13"/>
          <p:cNvSpPr/>
          <p:nvPr/>
        </p:nvSpPr>
        <p:spPr>
          <a:xfrm>
            <a:off x="8432067" y="202367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title" idx="2"/>
          </p:nvPr>
        </p:nvSpPr>
        <p:spPr>
          <a:xfrm>
            <a:off x="992967" y="2644000"/>
            <a:ext cx="27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"/>
          </p:nvPr>
        </p:nvSpPr>
        <p:spPr>
          <a:xfrm>
            <a:off x="992967" y="3179200"/>
            <a:ext cx="27184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3"/>
          </p:nvPr>
        </p:nvSpPr>
        <p:spPr>
          <a:xfrm>
            <a:off x="8480236" y="2644000"/>
            <a:ext cx="27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08" name="Google Shape;208;p14"/>
          <p:cNvSpPr txBox="1">
            <a:spLocks noGrp="1"/>
          </p:cNvSpPr>
          <p:nvPr>
            <p:ph type="subTitle" idx="4"/>
          </p:nvPr>
        </p:nvSpPr>
        <p:spPr>
          <a:xfrm>
            <a:off x="8480236" y="3179201"/>
            <a:ext cx="27184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10" name="Google Shape;210;p1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11" name="Google Shape;211;p1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14" name="Google Shape;214;p1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5" name="Google Shape;215;p14"/>
          <p:cNvSpPr/>
          <p:nvPr/>
        </p:nvSpPr>
        <p:spPr>
          <a:xfrm>
            <a:off x="6513934" y="93931"/>
            <a:ext cx="2879257" cy="7945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88938" y="1940931"/>
            <a:ext cx="1724057" cy="4757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11043154" y="2037347"/>
            <a:ext cx="1724057" cy="4757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6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title" idx="2"/>
          </p:nvPr>
        </p:nvSpPr>
        <p:spPr>
          <a:xfrm>
            <a:off x="2918000" y="1700267"/>
            <a:ext cx="534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1"/>
          </p:nvPr>
        </p:nvSpPr>
        <p:spPr>
          <a:xfrm>
            <a:off x="2918000" y="2235468"/>
            <a:ext cx="53400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title" idx="3"/>
          </p:nvPr>
        </p:nvSpPr>
        <p:spPr>
          <a:xfrm>
            <a:off x="3934000" y="3434467"/>
            <a:ext cx="534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4"/>
          </p:nvPr>
        </p:nvSpPr>
        <p:spPr>
          <a:xfrm>
            <a:off x="3934000" y="3969667"/>
            <a:ext cx="53400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9119949" y="1001668"/>
            <a:ext cx="3256121" cy="898593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5"/>
          <p:cNvSpPr/>
          <p:nvPr/>
        </p:nvSpPr>
        <p:spPr>
          <a:xfrm flipH="1">
            <a:off x="386598" y="3209781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6" name="Google Shape;226;p1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27" name="Google Shape;227;p1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28" name="Google Shape;228;p1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31" name="Google Shape;231;p1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2" name="Google Shape;232;p15"/>
          <p:cNvGrpSpPr/>
          <p:nvPr/>
        </p:nvGrpSpPr>
        <p:grpSpPr>
          <a:xfrm>
            <a:off x="642610" y="4954622"/>
            <a:ext cx="1807865" cy="913420"/>
            <a:chOff x="1866724" y="1193292"/>
            <a:chExt cx="6154785" cy="3109690"/>
          </a:xfrm>
        </p:grpSpPr>
        <p:sp>
          <p:nvSpPr>
            <p:cNvPr id="233" name="Google Shape;233;p15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7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title" idx="2"/>
          </p:nvPr>
        </p:nvSpPr>
        <p:spPr>
          <a:xfrm>
            <a:off x="1311633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subTitle" idx="1"/>
          </p:nvPr>
        </p:nvSpPr>
        <p:spPr>
          <a:xfrm>
            <a:off x="1311633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6"/>
          <p:cNvSpPr txBox="1">
            <a:spLocks noGrp="1"/>
          </p:cNvSpPr>
          <p:nvPr>
            <p:ph type="title" idx="3"/>
          </p:nvPr>
        </p:nvSpPr>
        <p:spPr>
          <a:xfrm>
            <a:off x="4635367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40" name="Google Shape;240;p16"/>
          <p:cNvSpPr txBox="1">
            <a:spLocks noGrp="1"/>
          </p:cNvSpPr>
          <p:nvPr>
            <p:ph type="subTitle" idx="4"/>
          </p:nvPr>
        </p:nvSpPr>
        <p:spPr>
          <a:xfrm>
            <a:off x="4635367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title" idx="5"/>
          </p:nvPr>
        </p:nvSpPr>
        <p:spPr>
          <a:xfrm>
            <a:off x="7959100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42" name="Google Shape;242;p16"/>
          <p:cNvSpPr txBox="1">
            <a:spLocks noGrp="1"/>
          </p:cNvSpPr>
          <p:nvPr>
            <p:ph type="subTitle" idx="6"/>
          </p:nvPr>
        </p:nvSpPr>
        <p:spPr>
          <a:xfrm>
            <a:off x="7959100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6"/>
          <p:cNvSpPr/>
          <p:nvPr/>
        </p:nvSpPr>
        <p:spPr>
          <a:xfrm flipH="1">
            <a:off x="10786623" y="2195286"/>
            <a:ext cx="1977243" cy="54566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4" name="Google Shape;244;p16"/>
          <p:cNvGrpSpPr/>
          <p:nvPr/>
        </p:nvGrpSpPr>
        <p:grpSpPr>
          <a:xfrm>
            <a:off x="-766298" y="4718046"/>
            <a:ext cx="3577477" cy="1411097"/>
            <a:chOff x="4432311" y="2548350"/>
            <a:chExt cx="4488305" cy="1770363"/>
          </a:xfrm>
        </p:grpSpPr>
        <p:sp>
          <p:nvSpPr>
            <p:cNvPr id="245" name="Google Shape;245;p16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7" name="Google Shape;247;p1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48" name="Google Shape;248;p1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49" name="Google Shape;249;p1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52" name="Google Shape;252;p1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3" name="Google Shape;253;p16"/>
          <p:cNvGrpSpPr/>
          <p:nvPr/>
        </p:nvGrpSpPr>
        <p:grpSpPr>
          <a:xfrm flipH="1">
            <a:off x="4966175" y="5041717"/>
            <a:ext cx="1511615" cy="763740"/>
            <a:chOff x="1866724" y="1193292"/>
            <a:chExt cx="6154785" cy="3109690"/>
          </a:xfrm>
        </p:grpSpPr>
        <p:sp>
          <p:nvSpPr>
            <p:cNvPr id="254" name="Google Shape;254;p1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6" name="Google Shape;256;p16"/>
          <p:cNvGrpSpPr/>
          <p:nvPr/>
        </p:nvGrpSpPr>
        <p:grpSpPr>
          <a:xfrm>
            <a:off x="3662075" y="5220617"/>
            <a:ext cx="1511615" cy="763740"/>
            <a:chOff x="1866724" y="1193292"/>
            <a:chExt cx="6154785" cy="3109690"/>
          </a:xfrm>
        </p:grpSpPr>
        <p:sp>
          <p:nvSpPr>
            <p:cNvPr id="257" name="Google Shape;257;p1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1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8"/>
          <p:cNvSpPr txBox="1">
            <a:spLocks noGrp="1"/>
          </p:cNvSpPr>
          <p:nvPr>
            <p:ph type="title" idx="2"/>
          </p:nvPr>
        </p:nvSpPr>
        <p:spPr>
          <a:xfrm>
            <a:off x="1228733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3" name="Google Shape;283;p18"/>
          <p:cNvSpPr txBox="1">
            <a:spLocks noGrp="1"/>
          </p:cNvSpPr>
          <p:nvPr>
            <p:ph type="subTitle" idx="1"/>
          </p:nvPr>
        </p:nvSpPr>
        <p:spPr>
          <a:xfrm>
            <a:off x="1228733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8"/>
          <p:cNvSpPr txBox="1">
            <a:spLocks noGrp="1"/>
          </p:cNvSpPr>
          <p:nvPr>
            <p:ph type="title" idx="3"/>
          </p:nvPr>
        </p:nvSpPr>
        <p:spPr>
          <a:xfrm>
            <a:off x="4610064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5" name="Google Shape;285;p18"/>
          <p:cNvSpPr txBox="1">
            <a:spLocks noGrp="1"/>
          </p:cNvSpPr>
          <p:nvPr>
            <p:ph type="subTitle" idx="4"/>
          </p:nvPr>
        </p:nvSpPr>
        <p:spPr>
          <a:xfrm>
            <a:off x="4610065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8"/>
          <p:cNvSpPr txBox="1">
            <a:spLocks noGrp="1"/>
          </p:cNvSpPr>
          <p:nvPr>
            <p:ph type="title" idx="5"/>
          </p:nvPr>
        </p:nvSpPr>
        <p:spPr>
          <a:xfrm>
            <a:off x="1228733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7" name="Google Shape;287;p18"/>
          <p:cNvSpPr txBox="1">
            <a:spLocks noGrp="1"/>
          </p:cNvSpPr>
          <p:nvPr>
            <p:ph type="subTitle" idx="6"/>
          </p:nvPr>
        </p:nvSpPr>
        <p:spPr>
          <a:xfrm>
            <a:off x="1228733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8"/>
          <p:cNvSpPr txBox="1">
            <a:spLocks noGrp="1"/>
          </p:cNvSpPr>
          <p:nvPr>
            <p:ph type="title" idx="7"/>
          </p:nvPr>
        </p:nvSpPr>
        <p:spPr>
          <a:xfrm>
            <a:off x="4610064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8"/>
          </p:nvPr>
        </p:nvSpPr>
        <p:spPr>
          <a:xfrm>
            <a:off x="4610065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 idx="9"/>
          </p:nvPr>
        </p:nvSpPr>
        <p:spPr>
          <a:xfrm>
            <a:off x="7991395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subTitle" idx="13"/>
          </p:nvPr>
        </p:nvSpPr>
        <p:spPr>
          <a:xfrm>
            <a:off x="7991399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8"/>
          <p:cNvSpPr txBox="1">
            <a:spLocks noGrp="1"/>
          </p:cNvSpPr>
          <p:nvPr>
            <p:ph type="title" idx="14"/>
          </p:nvPr>
        </p:nvSpPr>
        <p:spPr>
          <a:xfrm>
            <a:off x="7991395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subTitle" idx="15"/>
          </p:nvPr>
        </p:nvSpPr>
        <p:spPr>
          <a:xfrm>
            <a:off x="7991399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1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95" name="Google Shape;295;p1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96" name="Google Shape;296;p1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99" name="Google Shape;299;p1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0" name="Google Shape;300;p18"/>
          <p:cNvGrpSpPr/>
          <p:nvPr/>
        </p:nvGrpSpPr>
        <p:grpSpPr>
          <a:xfrm>
            <a:off x="10678324" y="5210319"/>
            <a:ext cx="1386057" cy="700303"/>
            <a:chOff x="1866724" y="1193292"/>
            <a:chExt cx="6154785" cy="3109690"/>
          </a:xfrm>
        </p:grpSpPr>
        <p:sp>
          <p:nvSpPr>
            <p:cNvPr id="301" name="Google Shape;301;p1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8"/>
          <p:cNvGrpSpPr/>
          <p:nvPr/>
        </p:nvGrpSpPr>
        <p:grpSpPr>
          <a:xfrm>
            <a:off x="10050131" y="5446685"/>
            <a:ext cx="1139867" cy="575915"/>
            <a:chOff x="1866724" y="1193292"/>
            <a:chExt cx="6154785" cy="3109690"/>
          </a:xfrm>
        </p:grpSpPr>
        <p:sp>
          <p:nvSpPr>
            <p:cNvPr id="304" name="Google Shape;304;p1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6" name="Google Shape;306;p18"/>
          <p:cNvSpPr/>
          <p:nvPr/>
        </p:nvSpPr>
        <p:spPr>
          <a:xfrm flipH="1">
            <a:off x="10908100" y="1263699"/>
            <a:ext cx="1850651" cy="51072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 flipH="1">
            <a:off x="-637436" y="23249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36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>
            <a:spLocks noGrp="1"/>
          </p:cNvSpPr>
          <p:nvPr>
            <p:ph type="subTitle" idx="1"/>
          </p:nvPr>
        </p:nvSpPr>
        <p:spPr>
          <a:xfrm>
            <a:off x="1278833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9"/>
          <p:cNvSpPr txBox="1">
            <a:spLocks noGrp="1"/>
          </p:cNvSpPr>
          <p:nvPr>
            <p:ph type="title" hasCustomPrompt="1"/>
          </p:nvPr>
        </p:nvSpPr>
        <p:spPr>
          <a:xfrm>
            <a:off x="1278833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1" name="Google Shape;311;p19"/>
          <p:cNvSpPr txBox="1">
            <a:spLocks noGrp="1"/>
          </p:cNvSpPr>
          <p:nvPr>
            <p:ph type="subTitle" idx="2"/>
          </p:nvPr>
        </p:nvSpPr>
        <p:spPr>
          <a:xfrm>
            <a:off x="4554313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9"/>
          <p:cNvSpPr txBox="1">
            <a:spLocks noGrp="1"/>
          </p:cNvSpPr>
          <p:nvPr>
            <p:ph type="title" idx="3" hasCustomPrompt="1"/>
          </p:nvPr>
        </p:nvSpPr>
        <p:spPr>
          <a:xfrm>
            <a:off x="4554313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3" name="Google Shape;313;p19"/>
          <p:cNvSpPr txBox="1">
            <a:spLocks noGrp="1"/>
          </p:cNvSpPr>
          <p:nvPr>
            <p:ph type="subTitle" idx="4"/>
          </p:nvPr>
        </p:nvSpPr>
        <p:spPr>
          <a:xfrm>
            <a:off x="7829795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title" idx="5" hasCustomPrompt="1"/>
          </p:nvPr>
        </p:nvSpPr>
        <p:spPr>
          <a:xfrm>
            <a:off x="7829795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15" name="Google Shape;315;p19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16" name="Google Shape;316;p19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17" name="Google Shape;317;p19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9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9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20" name="Google Shape;320;p19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1" name="Google Shape;321;p19"/>
          <p:cNvSpPr/>
          <p:nvPr/>
        </p:nvSpPr>
        <p:spPr>
          <a:xfrm flipH="1">
            <a:off x="10047988" y="356102"/>
            <a:ext cx="1478643" cy="408061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9"/>
          <p:cNvSpPr/>
          <p:nvPr/>
        </p:nvSpPr>
        <p:spPr>
          <a:xfrm flipH="1">
            <a:off x="683734" y="1684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77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>
            <a:spLocks noGrp="1"/>
          </p:cNvSpPr>
          <p:nvPr>
            <p:ph type="subTitle" idx="1"/>
          </p:nvPr>
        </p:nvSpPr>
        <p:spPr>
          <a:xfrm>
            <a:off x="2538817" y="3378100"/>
            <a:ext cx="3083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0"/>
          <p:cNvSpPr txBox="1">
            <a:spLocks noGrp="1"/>
          </p:cNvSpPr>
          <p:nvPr>
            <p:ph type="title" hasCustomPrompt="1"/>
          </p:nvPr>
        </p:nvSpPr>
        <p:spPr>
          <a:xfrm>
            <a:off x="2538817" y="2355733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6" name="Google Shape;326;p20"/>
          <p:cNvSpPr txBox="1">
            <a:spLocks noGrp="1"/>
          </p:cNvSpPr>
          <p:nvPr>
            <p:ph type="subTitle" idx="2"/>
          </p:nvPr>
        </p:nvSpPr>
        <p:spPr>
          <a:xfrm>
            <a:off x="6569989" y="2355733"/>
            <a:ext cx="3083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title" idx="3" hasCustomPrompt="1"/>
          </p:nvPr>
        </p:nvSpPr>
        <p:spPr>
          <a:xfrm>
            <a:off x="6569997" y="1333367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28" name="Google Shape;328;p20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29" name="Google Shape;329;p20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30" name="Google Shape;330;p20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20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20"/>
          <p:cNvSpPr/>
          <p:nvPr/>
        </p:nvSpPr>
        <p:spPr>
          <a:xfrm flipH="1">
            <a:off x="413240" y="370902"/>
            <a:ext cx="3539093" cy="97668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 flipH="1">
            <a:off x="10103968" y="1907225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968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1"/>
          <p:cNvSpPr txBox="1">
            <a:spLocks noGrp="1"/>
          </p:cNvSpPr>
          <p:nvPr>
            <p:ph type="subTitle" idx="1"/>
          </p:nvPr>
        </p:nvSpPr>
        <p:spPr>
          <a:xfrm>
            <a:off x="1551433" y="2651600"/>
            <a:ext cx="3514000" cy="1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1"/>
          <p:cNvSpPr/>
          <p:nvPr/>
        </p:nvSpPr>
        <p:spPr>
          <a:xfrm flipH="1">
            <a:off x="6412534" y="91725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1"/>
          <p:cNvSpPr/>
          <p:nvPr/>
        </p:nvSpPr>
        <p:spPr>
          <a:xfrm flipH="1">
            <a:off x="8250668" y="9320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1" name="Google Shape;341;p2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42" name="Google Shape;342;p2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43" name="Google Shape;343;p2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6" name="Google Shape;346;p2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4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3"/>
          <p:cNvSpPr txBox="1">
            <a:spLocks noGrp="1"/>
          </p:cNvSpPr>
          <p:nvPr>
            <p:ph type="subTitle" idx="1"/>
          </p:nvPr>
        </p:nvSpPr>
        <p:spPr>
          <a:xfrm>
            <a:off x="2687333" y="2685900"/>
            <a:ext cx="3414000" cy="1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64" name="Google Shape;364;p23"/>
          <p:cNvGrpSpPr/>
          <p:nvPr/>
        </p:nvGrpSpPr>
        <p:grpSpPr>
          <a:xfrm>
            <a:off x="-496015" y="4642132"/>
            <a:ext cx="3814805" cy="1358817"/>
            <a:chOff x="6916014" y="3571573"/>
            <a:chExt cx="2861104" cy="1019113"/>
          </a:xfrm>
        </p:grpSpPr>
        <p:sp>
          <p:nvSpPr>
            <p:cNvPr id="365" name="Google Shape;365;p23"/>
            <p:cNvSpPr/>
            <p:nvPr/>
          </p:nvSpPr>
          <p:spPr>
            <a:xfrm flipH="1">
              <a:off x="7770747" y="3571573"/>
              <a:ext cx="2006371" cy="101911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 flipH="1">
              <a:off x="6916014" y="3794765"/>
              <a:ext cx="1127554" cy="572728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7" name="Google Shape;367;p2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68" name="Google Shape;368;p2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69" name="Google Shape;369;p2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2" name="Google Shape;372;p2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3" name="Google Shape;373;p23"/>
          <p:cNvSpPr/>
          <p:nvPr/>
        </p:nvSpPr>
        <p:spPr>
          <a:xfrm flipH="1">
            <a:off x="312468" y="18798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23"/>
          <p:cNvSpPr/>
          <p:nvPr/>
        </p:nvSpPr>
        <p:spPr>
          <a:xfrm flipH="1">
            <a:off x="9675968" y="471359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100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4"/>
          <p:cNvGrpSpPr/>
          <p:nvPr/>
        </p:nvGrpSpPr>
        <p:grpSpPr>
          <a:xfrm>
            <a:off x="2293535" y="4356296"/>
            <a:ext cx="3577477" cy="1411097"/>
            <a:chOff x="4432311" y="2548350"/>
            <a:chExt cx="4488305" cy="1770363"/>
          </a:xfrm>
        </p:grpSpPr>
        <p:sp>
          <p:nvSpPr>
            <p:cNvPr id="377" name="Google Shape;377;p24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9" name="Google Shape;379;p2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80" name="Google Shape;380;p2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81" name="Google Shape;381;p2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2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5" name="Google Shape;385;p24"/>
          <p:cNvSpPr txBox="1">
            <a:spLocks noGrp="1"/>
          </p:cNvSpPr>
          <p:nvPr>
            <p:ph type="title"/>
          </p:nvPr>
        </p:nvSpPr>
        <p:spPr>
          <a:xfrm>
            <a:off x="3473767" y="719333"/>
            <a:ext cx="5244400" cy="21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subTitle" idx="1"/>
          </p:nvPr>
        </p:nvSpPr>
        <p:spPr>
          <a:xfrm>
            <a:off x="3713100" y="2819967"/>
            <a:ext cx="4766000" cy="1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87" name="Google Shape;387;p24"/>
          <p:cNvGrpSpPr/>
          <p:nvPr/>
        </p:nvGrpSpPr>
        <p:grpSpPr>
          <a:xfrm>
            <a:off x="351289" y="4506100"/>
            <a:ext cx="2755304" cy="1446819"/>
            <a:chOff x="2224701" y="1681903"/>
            <a:chExt cx="4137092" cy="2172400"/>
          </a:xfrm>
        </p:grpSpPr>
        <p:sp>
          <p:nvSpPr>
            <p:cNvPr id="388" name="Google Shape;388;p24"/>
            <p:cNvSpPr/>
            <p:nvPr/>
          </p:nvSpPr>
          <p:spPr>
            <a:xfrm>
              <a:off x="2224701" y="1759450"/>
              <a:ext cx="4137092" cy="2092477"/>
            </a:xfrm>
            <a:custGeom>
              <a:avLst/>
              <a:gdLst/>
              <a:ahLst/>
              <a:cxnLst/>
              <a:rect l="l" t="t" r="r" b="b"/>
              <a:pathLst>
                <a:path w="52208" h="26406" extrusionOk="0">
                  <a:moveTo>
                    <a:pt x="23486" y="1"/>
                  </a:moveTo>
                  <a:cubicBezTo>
                    <a:pt x="23417" y="1"/>
                    <a:pt x="23347" y="4"/>
                    <a:pt x="23278" y="12"/>
                  </a:cubicBezTo>
                  <a:cubicBezTo>
                    <a:pt x="22453" y="73"/>
                    <a:pt x="21567" y="103"/>
                    <a:pt x="20742" y="287"/>
                  </a:cubicBezTo>
                  <a:cubicBezTo>
                    <a:pt x="20468" y="337"/>
                    <a:pt x="20176" y="348"/>
                    <a:pt x="19878" y="348"/>
                  </a:cubicBezTo>
                  <a:cubicBezTo>
                    <a:pt x="19680" y="348"/>
                    <a:pt x="19479" y="343"/>
                    <a:pt x="19279" y="343"/>
                  </a:cubicBezTo>
                  <a:cubicBezTo>
                    <a:pt x="18879" y="343"/>
                    <a:pt x="18482" y="361"/>
                    <a:pt x="18115" y="470"/>
                  </a:cubicBezTo>
                  <a:cubicBezTo>
                    <a:pt x="17321" y="714"/>
                    <a:pt x="16680" y="1570"/>
                    <a:pt x="15916" y="1906"/>
                  </a:cubicBezTo>
                  <a:cubicBezTo>
                    <a:pt x="15122" y="2242"/>
                    <a:pt x="14236" y="2394"/>
                    <a:pt x="13502" y="2792"/>
                  </a:cubicBezTo>
                  <a:cubicBezTo>
                    <a:pt x="12739" y="3189"/>
                    <a:pt x="11731" y="3280"/>
                    <a:pt x="11028" y="3739"/>
                  </a:cubicBezTo>
                  <a:cubicBezTo>
                    <a:pt x="10325" y="4197"/>
                    <a:pt x="10295" y="5602"/>
                    <a:pt x="9653" y="6152"/>
                  </a:cubicBezTo>
                  <a:cubicBezTo>
                    <a:pt x="8981" y="6702"/>
                    <a:pt x="8187" y="7038"/>
                    <a:pt x="7576" y="7649"/>
                  </a:cubicBezTo>
                  <a:cubicBezTo>
                    <a:pt x="6996" y="8229"/>
                    <a:pt x="5988" y="8504"/>
                    <a:pt x="5468" y="9176"/>
                  </a:cubicBezTo>
                  <a:cubicBezTo>
                    <a:pt x="4918" y="9818"/>
                    <a:pt x="4918" y="10917"/>
                    <a:pt x="4460" y="11620"/>
                  </a:cubicBezTo>
                  <a:cubicBezTo>
                    <a:pt x="4002" y="12323"/>
                    <a:pt x="3024" y="12750"/>
                    <a:pt x="2627" y="13483"/>
                  </a:cubicBezTo>
                  <a:cubicBezTo>
                    <a:pt x="2230" y="14247"/>
                    <a:pt x="1741" y="14980"/>
                    <a:pt x="1436" y="15775"/>
                  </a:cubicBezTo>
                  <a:cubicBezTo>
                    <a:pt x="1100" y="16569"/>
                    <a:pt x="794" y="17394"/>
                    <a:pt x="519" y="18218"/>
                  </a:cubicBezTo>
                  <a:cubicBezTo>
                    <a:pt x="275" y="19043"/>
                    <a:pt x="336" y="19960"/>
                    <a:pt x="183" y="20785"/>
                  </a:cubicBezTo>
                  <a:cubicBezTo>
                    <a:pt x="0" y="21640"/>
                    <a:pt x="764" y="22556"/>
                    <a:pt x="672" y="23412"/>
                  </a:cubicBezTo>
                  <a:cubicBezTo>
                    <a:pt x="580" y="24267"/>
                    <a:pt x="31" y="24573"/>
                    <a:pt x="31" y="25458"/>
                  </a:cubicBezTo>
                  <a:cubicBezTo>
                    <a:pt x="1191" y="25856"/>
                    <a:pt x="1130" y="26405"/>
                    <a:pt x="2352" y="26405"/>
                  </a:cubicBezTo>
                  <a:cubicBezTo>
                    <a:pt x="3605" y="26405"/>
                    <a:pt x="3605" y="25611"/>
                    <a:pt x="4827" y="25611"/>
                  </a:cubicBezTo>
                  <a:cubicBezTo>
                    <a:pt x="6049" y="25611"/>
                    <a:pt x="6049" y="25367"/>
                    <a:pt x="7301" y="25367"/>
                  </a:cubicBezTo>
                  <a:cubicBezTo>
                    <a:pt x="8554" y="25367"/>
                    <a:pt x="8523" y="25489"/>
                    <a:pt x="9776" y="25489"/>
                  </a:cubicBezTo>
                  <a:cubicBezTo>
                    <a:pt x="10998" y="25489"/>
                    <a:pt x="10998" y="26253"/>
                    <a:pt x="12250" y="26253"/>
                  </a:cubicBezTo>
                  <a:cubicBezTo>
                    <a:pt x="13472" y="26253"/>
                    <a:pt x="13472" y="25794"/>
                    <a:pt x="14724" y="25794"/>
                  </a:cubicBezTo>
                  <a:cubicBezTo>
                    <a:pt x="15946" y="25794"/>
                    <a:pt x="15946" y="26253"/>
                    <a:pt x="17168" y="26253"/>
                  </a:cubicBezTo>
                  <a:cubicBezTo>
                    <a:pt x="18421" y="26253"/>
                    <a:pt x="18421" y="26405"/>
                    <a:pt x="19643" y="26405"/>
                  </a:cubicBezTo>
                  <a:cubicBezTo>
                    <a:pt x="20895" y="26405"/>
                    <a:pt x="20895" y="25642"/>
                    <a:pt x="22117" y="25642"/>
                  </a:cubicBezTo>
                  <a:cubicBezTo>
                    <a:pt x="23339" y="25642"/>
                    <a:pt x="23370" y="26375"/>
                    <a:pt x="24592" y="26375"/>
                  </a:cubicBezTo>
                  <a:cubicBezTo>
                    <a:pt x="25813" y="26375"/>
                    <a:pt x="25813" y="26253"/>
                    <a:pt x="27066" y="26253"/>
                  </a:cubicBezTo>
                  <a:cubicBezTo>
                    <a:pt x="28288" y="26253"/>
                    <a:pt x="28288" y="26222"/>
                    <a:pt x="29540" y="26222"/>
                  </a:cubicBezTo>
                  <a:cubicBezTo>
                    <a:pt x="30762" y="26222"/>
                    <a:pt x="30762" y="25886"/>
                    <a:pt x="32015" y="25886"/>
                  </a:cubicBezTo>
                  <a:cubicBezTo>
                    <a:pt x="33237" y="25886"/>
                    <a:pt x="33237" y="26375"/>
                    <a:pt x="34489" y="26375"/>
                  </a:cubicBezTo>
                  <a:cubicBezTo>
                    <a:pt x="35711" y="26375"/>
                    <a:pt x="35711" y="25458"/>
                    <a:pt x="36933" y="25458"/>
                  </a:cubicBezTo>
                  <a:cubicBezTo>
                    <a:pt x="38186" y="25458"/>
                    <a:pt x="38186" y="26008"/>
                    <a:pt x="39408" y="26008"/>
                  </a:cubicBezTo>
                  <a:cubicBezTo>
                    <a:pt x="40660" y="26008"/>
                    <a:pt x="40660" y="26161"/>
                    <a:pt x="41882" y="26161"/>
                  </a:cubicBezTo>
                  <a:cubicBezTo>
                    <a:pt x="43134" y="26161"/>
                    <a:pt x="43134" y="25764"/>
                    <a:pt x="44356" y="25764"/>
                  </a:cubicBezTo>
                  <a:cubicBezTo>
                    <a:pt x="45609" y="25764"/>
                    <a:pt x="45609" y="26039"/>
                    <a:pt x="46831" y="26039"/>
                  </a:cubicBezTo>
                  <a:cubicBezTo>
                    <a:pt x="47785" y="26039"/>
                    <a:pt x="48012" y="25897"/>
                    <a:pt x="48607" y="25897"/>
                  </a:cubicBezTo>
                  <a:cubicBezTo>
                    <a:pt x="48793" y="25897"/>
                    <a:pt x="49014" y="25911"/>
                    <a:pt x="49305" y="25947"/>
                  </a:cubicBezTo>
                  <a:cubicBezTo>
                    <a:pt x="50065" y="26042"/>
                    <a:pt x="50400" y="26196"/>
                    <a:pt x="50831" y="26196"/>
                  </a:cubicBezTo>
                  <a:cubicBezTo>
                    <a:pt x="51093" y="26196"/>
                    <a:pt x="51390" y="26139"/>
                    <a:pt x="51841" y="25978"/>
                  </a:cubicBezTo>
                  <a:cubicBezTo>
                    <a:pt x="51841" y="25122"/>
                    <a:pt x="52207" y="24114"/>
                    <a:pt x="52146" y="23320"/>
                  </a:cubicBezTo>
                  <a:cubicBezTo>
                    <a:pt x="52055" y="22495"/>
                    <a:pt x="51749" y="21609"/>
                    <a:pt x="51566" y="20785"/>
                  </a:cubicBezTo>
                  <a:cubicBezTo>
                    <a:pt x="51413" y="19960"/>
                    <a:pt x="50558" y="19288"/>
                    <a:pt x="50313" y="18493"/>
                  </a:cubicBezTo>
                  <a:cubicBezTo>
                    <a:pt x="50100" y="17699"/>
                    <a:pt x="49825" y="16905"/>
                    <a:pt x="49489" y="16111"/>
                  </a:cubicBezTo>
                  <a:cubicBezTo>
                    <a:pt x="49183" y="15347"/>
                    <a:pt x="49550" y="14217"/>
                    <a:pt x="49153" y="13453"/>
                  </a:cubicBezTo>
                  <a:cubicBezTo>
                    <a:pt x="48755" y="12689"/>
                    <a:pt x="48389" y="11864"/>
                    <a:pt x="47900" y="11162"/>
                  </a:cubicBezTo>
                  <a:cubicBezTo>
                    <a:pt x="47442" y="10429"/>
                    <a:pt x="46586" y="9970"/>
                    <a:pt x="46037" y="9329"/>
                  </a:cubicBezTo>
                  <a:cubicBezTo>
                    <a:pt x="45517" y="8657"/>
                    <a:pt x="44418" y="8535"/>
                    <a:pt x="43807" y="7924"/>
                  </a:cubicBezTo>
                  <a:cubicBezTo>
                    <a:pt x="43226" y="7313"/>
                    <a:pt x="43348" y="5907"/>
                    <a:pt x="42676" y="5388"/>
                  </a:cubicBezTo>
                  <a:cubicBezTo>
                    <a:pt x="42004" y="4838"/>
                    <a:pt x="40752" y="5083"/>
                    <a:pt x="40049" y="4624"/>
                  </a:cubicBezTo>
                  <a:cubicBezTo>
                    <a:pt x="39346" y="4136"/>
                    <a:pt x="39102" y="2883"/>
                    <a:pt x="38338" y="2486"/>
                  </a:cubicBezTo>
                  <a:cubicBezTo>
                    <a:pt x="38086" y="2349"/>
                    <a:pt x="37783" y="2314"/>
                    <a:pt x="37461" y="2314"/>
                  </a:cubicBezTo>
                  <a:cubicBezTo>
                    <a:pt x="37118" y="2314"/>
                    <a:pt x="36754" y="2354"/>
                    <a:pt x="36408" y="2354"/>
                  </a:cubicBezTo>
                  <a:cubicBezTo>
                    <a:pt x="36138" y="2354"/>
                    <a:pt x="35879" y="2330"/>
                    <a:pt x="35650" y="2242"/>
                  </a:cubicBezTo>
                  <a:cubicBezTo>
                    <a:pt x="34825" y="1906"/>
                    <a:pt x="34123" y="1600"/>
                    <a:pt x="33267" y="1356"/>
                  </a:cubicBezTo>
                  <a:cubicBezTo>
                    <a:pt x="32443" y="1111"/>
                    <a:pt x="31648" y="1142"/>
                    <a:pt x="30793" y="989"/>
                  </a:cubicBezTo>
                  <a:cubicBezTo>
                    <a:pt x="29968" y="775"/>
                    <a:pt x="29174" y="623"/>
                    <a:pt x="28349" y="500"/>
                  </a:cubicBezTo>
                  <a:cubicBezTo>
                    <a:pt x="27836" y="445"/>
                    <a:pt x="27345" y="434"/>
                    <a:pt x="26849" y="434"/>
                  </a:cubicBezTo>
                  <a:cubicBezTo>
                    <a:pt x="26519" y="434"/>
                    <a:pt x="26186" y="439"/>
                    <a:pt x="25844" y="439"/>
                  </a:cubicBezTo>
                  <a:cubicBezTo>
                    <a:pt x="25058" y="439"/>
                    <a:pt x="24272" y="1"/>
                    <a:pt x="23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2227078" y="2680166"/>
              <a:ext cx="4134715" cy="1174136"/>
            </a:xfrm>
            <a:custGeom>
              <a:avLst/>
              <a:gdLst/>
              <a:ahLst/>
              <a:cxnLst/>
              <a:rect l="l" t="t" r="r" b="b"/>
              <a:pathLst>
                <a:path w="52178" h="14817" extrusionOk="0">
                  <a:moveTo>
                    <a:pt x="48176" y="1"/>
                  </a:moveTo>
                  <a:cubicBezTo>
                    <a:pt x="47962" y="245"/>
                    <a:pt x="47778" y="490"/>
                    <a:pt x="47595" y="734"/>
                  </a:cubicBezTo>
                  <a:cubicBezTo>
                    <a:pt x="47526" y="803"/>
                    <a:pt x="47440" y="837"/>
                    <a:pt x="47363" y="837"/>
                  </a:cubicBezTo>
                  <a:cubicBezTo>
                    <a:pt x="47337" y="837"/>
                    <a:pt x="47313" y="833"/>
                    <a:pt x="47290" y="826"/>
                  </a:cubicBezTo>
                  <a:cubicBezTo>
                    <a:pt x="47167" y="1467"/>
                    <a:pt x="46984" y="2078"/>
                    <a:pt x="46709" y="2689"/>
                  </a:cubicBezTo>
                  <a:cubicBezTo>
                    <a:pt x="46656" y="2849"/>
                    <a:pt x="46509" y="2939"/>
                    <a:pt x="46351" y="2939"/>
                  </a:cubicBezTo>
                  <a:cubicBezTo>
                    <a:pt x="46328" y="2939"/>
                    <a:pt x="46305" y="2938"/>
                    <a:pt x="46282" y="2934"/>
                  </a:cubicBezTo>
                  <a:cubicBezTo>
                    <a:pt x="46129" y="2873"/>
                    <a:pt x="45976" y="2811"/>
                    <a:pt x="45823" y="2750"/>
                  </a:cubicBezTo>
                  <a:cubicBezTo>
                    <a:pt x="45029" y="3850"/>
                    <a:pt x="43929" y="4644"/>
                    <a:pt x="43074" y="5744"/>
                  </a:cubicBezTo>
                  <a:cubicBezTo>
                    <a:pt x="43015" y="5803"/>
                    <a:pt x="42917" y="5837"/>
                    <a:pt x="42815" y="5837"/>
                  </a:cubicBezTo>
                  <a:cubicBezTo>
                    <a:pt x="42758" y="5837"/>
                    <a:pt x="42700" y="5827"/>
                    <a:pt x="42646" y="5805"/>
                  </a:cubicBezTo>
                  <a:cubicBezTo>
                    <a:pt x="42463" y="5683"/>
                    <a:pt x="42341" y="5622"/>
                    <a:pt x="42219" y="5530"/>
                  </a:cubicBezTo>
                  <a:cubicBezTo>
                    <a:pt x="42188" y="6874"/>
                    <a:pt x="41913" y="8432"/>
                    <a:pt x="41119" y="9379"/>
                  </a:cubicBezTo>
                  <a:cubicBezTo>
                    <a:pt x="40832" y="9749"/>
                    <a:pt x="40548" y="9898"/>
                    <a:pt x="40278" y="9898"/>
                  </a:cubicBezTo>
                  <a:cubicBezTo>
                    <a:pt x="39744" y="9898"/>
                    <a:pt x="39264" y="9316"/>
                    <a:pt x="38919" y="8707"/>
                  </a:cubicBezTo>
                  <a:cubicBezTo>
                    <a:pt x="38644" y="9013"/>
                    <a:pt x="38369" y="9288"/>
                    <a:pt x="38095" y="9593"/>
                  </a:cubicBezTo>
                  <a:cubicBezTo>
                    <a:pt x="38018" y="9670"/>
                    <a:pt x="37927" y="9708"/>
                    <a:pt x="37839" y="9708"/>
                  </a:cubicBezTo>
                  <a:cubicBezTo>
                    <a:pt x="37751" y="9708"/>
                    <a:pt x="37667" y="9670"/>
                    <a:pt x="37606" y="9593"/>
                  </a:cubicBezTo>
                  <a:cubicBezTo>
                    <a:pt x="37270" y="9227"/>
                    <a:pt x="36842" y="8952"/>
                    <a:pt x="36506" y="8585"/>
                  </a:cubicBezTo>
                  <a:cubicBezTo>
                    <a:pt x="36109" y="8982"/>
                    <a:pt x="35528" y="9227"/>
                    <a:pt x="34948" y="9257"/>
                  </a:cubicBezTo>
                  <a:cubicBezTo>
                    <a:pt x="33909" y="9257"/>
                    <a:pt x="32901" y="9593"/>
                    <a:pt x="32046" y="10174"/>
                  </a:cubicBezTo>
                  <a:cubicBezTo>
                    <a:pt x="31779" y="10343"/>
                    <a:pt x="31520" y="10413"/>
                    <a:pt x="31268" y="10413"/>
                  </a:cubicBezTo>
                  <a:cubicBezTo>
                    <a:pt x="30657" y="10413"/>
                    <a:pt x="30091" y="9996"/>
                    <a:pt x="29572" y="9563"/>
                  </a:cubicBezTo>
                  <a:cubicBezTo>
                    <a:pt x="29388" y="9929"/>
                    <a:pt x="29083" y="10204"/>
                    <a:pt x="28686" y="10387"/>
                  </a:cubicBezTo>
                  <a:cubicBezTo>
                    <a:pt x="28610" y="10404"/>
                    <a:pt x="28529" y="10409"/>
                    <a:pt x="28443" y="10409"/>
                  </a:cubicBezTo>
                  <a:cubicBezTo>
                    <a:pt x="28232" y="10409"/>
                    <a:pt x="27997" y="10374"/>
                    <a:pt x="27782" y="10374"/>
                  </a:cubicBezTo>
                  <a:cubicBezTo>
                    <a:pt x="27589" y="10374"/>
                    <a:pt x="27411" y="10402"/>
                    <a:pt x="27280" y="10510"/>
                  </a:cubicBezTo>
                  <a:cubicBezTo>
                    <a:pt x="26953" y="10774"/>
                    <a:pt x="26669" y="10870"/>
                    <a:pt x="26395" y="10870"/>
                  </a:cubicBezTo>
                  <a:cubicBezTo>
                    <a:pt x="25877" y="10870"/>
                    <a:pt x="25394" y="10526"/>
                    <a:pt x="24714" y="10326"/>
                  </a:cubicBezTo>
                  <a:cubicBezTo>
                    <a:pt x="24409" y="10204"/>
                    <a:pt x="24134" y="10051"/>
                    <a:pt x="23889" y="9838"/>
                  </a:cubicBezTo>
                  <a:cubicBezTo>
                    <a:pt x="23651" y="9706"/>
                    <a:pt x="23457" y="9652"/>
                    <a:pt x="23292" y="9652"/>
                  </a:cubicBezTo>
                  <a:cubicBezTo>
                    <a:pt x="22843" y="9652"/>
                    <a:pt x="22605" y="10052"/>
                    <a:pt x="22270" y="10387"/>
                  </a:cubicBezTo>
                  <a:cubicBezTo>
                    <a:pt x="22064" y="10594"/>
                    <a:pt x="21789" y="10697"/>
                    <a:pt x="21510" y="10697"/>
                  </a:cubicBezTo>
                  <a:cubicBezTo>
                    <a:pt x="21417" y="10697"/>
                    <a:pt x="21323" y="10685"/>
                    <a:pt x="21232" y="10662"/>
                  </a:cubicBezTo>
                  <a:cubicBezTo>
                    <a:pt x="20781" y="10527"/>
                    <a:pt x="20567" y="10414"/>
                    <a:pt x="20374" y="10414"/>
                  </a:cubicBezTo>
                  <a:cubicBezTo>
                    <a:pt x="20176" y="10414"/>
                    <a:pt x="20001" y="10535"/>
                    <a:pt x="19613" y="10876"/>
                  </a:cubicBezTo>
                  <a:cubicBezTo>
                    <a:pt x="19460" y="11060"/>
                    <a:pt x="19246" y="11151"/>
                    <a:pt x="19002" y="11151"/>
                  </a:cubicBezTo>
                  <a:cubicBezTo>
                    <a:pt x="18330" y="11121"/>
                    <a:pt x="17688" y="10907"/>
                    <a:pt x="17169" y="10510"/>
                  </a:cubicBezTo>
                  <a:cubicBezTo>
                    <a:pt x="16766" y="10214"/>
                    <a:pt x="16198" y="9423"/>
                    <a:pt x="15817" y="9423"/>
                  </a:cubicBezTo>
                  <a:cubicBezTo>
                    <a:pt x="15765" y="9423"/>
                    <a:pt x="15716" y="9438"/>
                    <a:pt x="15672" y="9471"/>
                  </a:cubicBezTo>
                  <a:cubicBezTo>
                    <a:pt x="15153" y="9810"/>
                    <a:pt x="14609" y="10175"/>
                    <a:pt x="14055" y="10175"/>
                  </a:cubicBezTo>
                  <a:cubicBezTo>
                    <a:pt x="13761" y="10175"/>
                    <a:pt x="13464" y="10072"/>
                    <a:pt x="13167" y="9807"/>
                  </a:cubicBezTo>
                  <a:cubicBezTo>
                    <a:pt x="12806" y="9475"/>
                    <a:pt x="12505" y="9347"/>
                    <a:pt x="12236" y="9347"/>
                  </a:cubicBezTo>
                  <a:cubicBezTo>
                    <a:pt x="11344" y="9347"/>
                    <a:pt x="10818" y="10754"/>
                    <a:pt x="9715" y="10754"/>
                  </a:cubicBezTo>
                  <a:cubicBezTo>
                    <a:pt x="9287" y="10723"/>
                    <a:pt x="8890" y="10510"/>
                    <a:pt x="8615" y="10174"/>
                  </a:cubicBezTo>
                  <a:cubicBezTo>
                    <a:pt x="8606" y="10161"/>
                    <a:pt x="8593" y="10155"/>
                    <a:pt x="8576" y="10155"/>
                  </a:cubicBezTo>
                  <a:cubicBezTo>
                    <a:pt x="8298" y="10155"/>
                    <a:pt x="7016" y="11681"/>
                    <a:pt x="6843" y="11854"/>
                  </a:cubicBezTo>
                  <a:cubicBezTo>
                    <a:pt x="6777" y="11920"/>
                    <a:pt x="6690" y="11951"/>
                    <a:pt x="6604" y="11951"/>
                  </a:cubicBezTo>
                  <a:cubicBezTo>
                    <a:pt x="6453" y="11951"/>
                    <a:pt x="6302" y="11857"/>
                    <a:pt x="6263" y="11701"/>
                  </a:cubicBezTo>
                  <a:cubicBezTo>
                    <a:pt x="6202" y="11426"/>
                    <a:pt x="6110" y="11182"/>
                    <a:pt x="6049" y="10937"/>
                  </a:cubicBezTo>
                  <a:cubicBezTo>
                    <a:pt x="5853" y="10988"/>
                    <a:pt x="5662" y="11011"/>
                    <a:pt x="5476" y="11011"/>
                  </a:cubicBezTo>
                  <a:cubicBezTo>
                    <a:pt x="4650" y="11011"/>
                    <a:pt x="3929" y="10542"/>
                    <a:pt x="3330" y="9868"/>
                  </a:cubicBezTo>
                  <a:cubicBezTo>
                    <a:pt x="3066" y="9545"/>
                    <a:pt x="2239" y="8181"/>
                    <a:pt x="1768" y="8181"/>
                  </a:cubicBezTo>
                  <a:cubicBezTo>
                    <a:pt x="1749" y="8181"/>
                    <a:pt x="1730" y="8183"/>
                    <a:pt x="1711" y="8188"/>
                  </a:cubicBezTo>
                  <a:cubicBezTo>
                    <a:pt x="1253" y="8341"/>
                    <a:pt x="734" y="8493"/>
                    <a:pt x="245" y="8616"/>
                  </a:cubicBezTo>
                  <a:cubicBezTo>
                    <a:pt x="214" y="8829"/>
                    <a:pt x="184" y="9013"/>
                    <a:pt x="153" y="9166"/>
                  </a:cubicBezTo>
                  <a:cubicBezTo>
                    <a:pt x="1" y="9990"/>
                    <a:pt x="734" y="10937"/>
                    <a:pt x="642" y="11793"/>
                  </a:cubicBezTo>
                  <a:cubicBezTo>
                    <a:pt x="581" y="12648"/>
                    <a:pt x="31" y="12984"/>
                    <a:pt x="31" y="13839"/>
                  </a:cubicBezTo>
                  <a:cubicBezTo>
                    <a:pt x="1161" y="14237"/>
                    <a:pt x="1100" y="14817"/>
                    <a:pt x="2353" y="14817"/>
                  </a:cubicBezTo>
                  <a:cubicBezTo>
                    <a:pt x="3575" y="14817"/>
                    <a:pt x="3575" y="14023"/>
                    <a:pt x="4797" y="14023"/>
                  </a:cubicBezTo>
                  <a:cubicBezTo>
                    <a:pt x="6049" y="14023"/>
                    <a:pt x="6049" y="13748"/>
                    <a:pt x="7271" y="13748"/>
                  </a:cubicBezTo>
                  <a:cubicBezTo>
                    <a:pt x="8524" y="13748"/>
                    <a:pt x="8524" y="13870"/>
                    <a:pt x="9746" y="13870"/>
                  </a:cubicBezTo>
                  <a:cubicBezTo>
                    <a:pt x="10998" y="13870"/>
                    <a:pt x="10998" y="14634"/>
                    <a:pt x="12220" y="14634"/>
                  </a:cubicBezTo>
                  <a:cubicBezTo>
                    <a:pt x="13472" y="14634"/>
                    <a:pt x="13472" y="14175"/>
                    <a:pt x="14694" y="14175"/>
                  </a:cubicBezTo>
                  <a:cubicBezTo>
                    <a:pt x="15916" y="14175"/>
                    <a:pt x="15916" y="14664"/>
                    <a:pt x="17169" y="14664"/>
                  </a:cubicBezTo>
                  <a:cubicBezTo>
                    <a:pt x="18391" y="14664"/>
                    <a:pt x="18391" y="14786"/>
                    <a:pt x="19643" y="14786"/>
                  </a:cubicBezTo>
                  <a:cubicBezTo>
                    <a:pt x="20865" y="14786"/>
                    <a:pt x="20865" y="14023"/>
                    <a:pt x="22087" y="14023"/>
                  </a:cubicBezTo>
                  <a:cubicBezTo>
                    <a:pt x="23340" y="14023"/>
                    <a:pt x="23340" y="14756"/>
                    <a:pt x="24562" y="14756"/>
                  </a:cubicBezTo>
                  <a:cubicBezTo>
                    <a:pt x="25814" y="14756"/>
                    <a:pt x="25814" y="14634"/>
                    <a:pt x="27036" y="14634"/>
                  </a:cubicBezTo>
                  <a:cubicBezTo>
                    <a:pt x="28288" y="14634"/>
                    <a:pt x="28288" y="14603"/>
                    <a:pt x="29510" y="14603"/>
                  </a:cubicBezTo>
                  <a:cubicBezTo>
                    <a:pt x="30763" y="14603"/>
                    <a:pt x="30763" y="14298"/>
                    <a:pt x="31985" y="14298"/>
                  </a:cubicBezTo>
                  <a:cubicBezTo>
                    <a:pt x="33207" y="14298"/>
                    <a:pt x="33207" y="14756"/>
                    <a:pt x="34459" y="14756"/>
                  </a:cubicBezTo>
                  <a:cubicBezTo>
                    <a:pt x="35681" y="14756"/>
                    <a:pt x="35681" y="13839"/>
                    <a:pt x="36934" y="13839"/>
                  </a:cubicBezTo>
                  <a:cubicBezTo>
                    <a:pt x="38156" y="13839"/>
                    <a:pt x="38156" y="14389"/>
                    <a:pt x="39408" y="14389"/>
                  </a:cubicBezTo>
                  <a:cubicBezTo>
                    <a:pt x="40630" y="14389"/>
                    <a:pt x="40630" y="14542"/>
                    <a:pt x="41883" y="14542"/>
                  </a:cubicBezTo>
                  <a:cubicBezTo>
                    <a:pt x="43104" y="14542"/>
                    <a:pt x="43104" y="14145"/>
                    <a:pt x="44357" y="14145"/>
                  </a:cubicBezTo>
                  <a:cubicBezTo>
                    <a:pt x="45579" y="14145"/>
                    <a:pt x="45579" y="14420"/>
                    <a:pt x="46831" y="14420"/>
                  </a:cubicBezTo>
                  <a:cubicBezTo>
                    <a:pt x="47762" y="14420"/>
                    <a:pt x="47984" y="14278"/>
                    <a:pt x="48577" y="14278"/>
                  </a:cubicBezTo>
                  <a:cubicBezTo>
                    <a:pt x="48763" y="14278"/>
                    <a:pt x="48984" y="14292"/>
                    <a:pt x="49275" y="14328"/>
                  </a:cubicBezTo>
                  <a:cubicBezTo>
                    <a:pt x="50076" y="14426"/>
                    <a:pt x="50415" y="14598"/>
                    <a:pt x="50858" y="14598"/>
                  </a:cubicBezTo>
                  <a:cubicBezTo>
                    <a:pt x="51109" y="14598"/>
                    <a:pt x="51392" y="14544"/>
                    <a:pt x="51811" y="14389"/>
                  </a:cubicBezTo>
                  <a:cubicBezTo>
                    <a:pt x="51811" y="13503"/>
                    <a:pt x="52177" y="12526"/>
                    <a:pt x="52116" y="11670"/>
                  </a:cubicBezTo>
                  <a:cubicBezTo>
                    <a:pt x="52025" y="10815"/>
                    <a:pt x="51719" y="9960"/>
                    <a:pt x="51566" y="9135"/>
                  </a:cubicBezTo>
                  <a:cubicBezTo>
                    <a:pt x="51383" y="8310"/>
                    <a:pt x="50558" y="7638"/>
                    <a:pt x="50314" y="6844"/>
                  </a:cubicBezTo>
                  <a:cubicBezTo>
                    <a:pt x="50070" y="6050"/>
                    <a:pt x="49795" y="5255"/>
                    <a:pt x="49459" y="4492"/>
                  </a:cubicBezTo>
                  <a:cubicBezTo>
                    <a:pt x="49153" y="3697"/>
                    <a:pt x="49520" y="2567"/>
                    <a:pt x="49123" y="1803"/>
                  </a:cubicBezTo>
                  <a:cubicBezTo>
                    <a:pt x="48817" y="1223"/>
                    <a:pt x="48512" y="581"/>
                    <a:pt x="48176" y="1"/>
                  </a:cubicBezTo>
                  <a:close/>
                </a:path>
              </a:pathLst>
            </a:custGeom>
            <a:solidFill>
              <a:srgbClr val="24962F">
                <a:alpha val="4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2801636" y="2135732"/>
              <a:ext cx="77807" cy="167339"/>
            </a:xfrm>
            <a:custGeom>
              <a:avLst/>
              <a:gdLst/>
              <a:ahLst/>
              <a:cxnLst/>
              <a:rect l="l" t="t" r="r" b="b"/>
              <a:pathLst>
                <a:path w="796" h="1712" extrusionOk="0">
                  <a:moveTo>
                    <a:pt x="398" y="0"/>
                  </a:moveTo>
                  <a:cubicBezTo>
                    <a:pt x="154" y="0"/>
                    <a:pt x="1" y="398"/>
                    <a:pt x="1" y="856"/>
                  </a:cubicBezTo>
                  <a:cubicBezTo>
                    <a:pt x="1" y="1314"/>
                    <a:pt x="15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2801636" y="2240222"/>
              <a:ext cx="74777" cy="62850"/>
            </a:xfrm>
            <a:custGeom>
              <a:avLst/>
              <a:gdLst/>
              <a:ahLst/>
              <a:cxnLst/>
              <a:rect l="l" t="t" r="r" b="b"/>
              <a:pathLst>
                <a:path w="765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42" y="62"/>
                    <a:pt x="490" y="92"/>
                    <a:pt x="337" y="92"/>
                  </a:cubicBezTo>
                  <a:cubicBezTo>
                    <a:pt x="215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98"/>
                    <a:pt x="215" y="642"/>
                    <a:pt x="398" y="642"/>
                  </a:cubicBezTo>
                  <a:cubicBezTo>
                    <a:pt x="581" y="64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2688152" y="2186071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9"/>
                    <a:pt x="154" y="616"/>
                    <a:pt x="490" y="952"/>
                  </a:cubicBezTo>
                  <a:cubicBezTo>
                    <a:pt x="736" y="1175"/>
                    <a:pt x="1014" y="1317"/>
                    <a:pt x="1206" y="1317"/>
                  </a:cubicBezTo>
                  <a:cubicBezTo>
                    <a:pt x="1276" y="1317"/>
                    <a:pt x="1335" y="1298"/>
                    <a:pt x="1376" y="1257"/>
                  </a:cubicBezTo>
                  <a:cubicBezTo>
                    <a:pt x="1528" y="1105"/>
                    <a:pt x="1376" y="707"/>
                    <a:pt x="1040" y="371"/>
                  </a:cubicBezTo>
                  <a:cubicBezTo>
                    <a:pt x="800" y="132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2738980" y="2264169"/>
              <a:ext cx="92665" cy="53662"/>
            </a:xfrm>
            <a:custGeom>
              <a:avLst/>
              <a:gdLst/>
              <a:ahLst/>
              <a:cxnLst/>
              <a:rect l="l" t="t" r="r" b="b"/>
              <a:pathLst>
                <a:path w="948" h="549" extrusionOk="0">
                  <a:moveTo>
                    <a:pt x="825" y="0"/>
                  </a:moveTo>
                  <a:cubicBezTo>
                    <a:pt x="672" y="127"/>
                    <a:pt x="498" y="191"/>
                    <a:pt x="303" y="191"/>
                  </a:cubicBezTo>
                  <a:cubicBezTo>
                    <a:pt x="264" y="191"/>
                    <a:pt x="224" y="188"/>
                    <a:pt x="184" y="183"/>
                  </a:cubicBezTo>
                  <a:lnTo>
                    <a:pt x="0" y="183"/>
                  </a:lnTo>
                  <a:cubicBezTo>
                    <a:pt x="224" y="407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89"/>
                  </a:cubicBezTo>
                  <a:cubicBezTo>
                    <a:pt x="947" y="397"/>
                    <a:pt x="917" y="214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2649347" y="2288019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6" y="0"/>
                  </a:moveTo>
                  <a:cubicBezTo>
                    <a:pt x="398" y="0"/>
                    <a:pt x="1" y="184"/>
                    <a:pt x="1" y="398"/>
                  </a:cubicBezTo>
                  <a:cubicBezTo>
                    <a:pt x="1" y="581"/>
                    <a:pt x="367" y="764"/>
                    <a:pt x="826" y="764"/>
                  </a:cubicBezTo>
                  <a:cubicBezTo>
                    <a:pt x="1314" y="764"/>
                    <a:pt x="1681" y="581"/>
                    <a:pt x="1681" y="398"/>
                  </a:cubicBezTo>
                  <a:cubicBezTo>
                    <a:pt x="1681" y="184"/>
                    <a:pt x="1314" y="0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2649347" y="2302974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8" y="0"/>
                  </a:moveTo>
                  <a:cubicBezTo>
                    <a:pt x="1328" y="283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8"/>
                  </a:cubicBezTo>
                  <a:cubicBezTo>
                    <a:pt x="39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67" y="642"/>
                    <a:pt x="826" y="642"/>
                  </a:cubicBezTo>
                  <a:cubicBezTo>
                    <a:pt x="1314" y="642"/>
                    <a:pt x="1681" y="458"/>
                    <a:pt x="1681" y="275"/>
                  </a:cubicBezTo>
                  <a:cubicBezTo>
                    <a:pt x="1681" y="153"/>
                    <a:pt x="1620" y="61"/>
                    <a:pt x="1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2688152" y="2338846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93" y="1"/>
                  </a:moveTo>
                  <a:cubicBezTo>
                    <a:pt x="998" y="1"/>
                    <a:pt x="736" y="143"/>
                    <a:pt x="490" y="366"/>
                  </a:cubicBezTo>
                  <a:cubicBezTo>
                    <a:pt x="154" y="702"/>
                    <a:pt x="1" y="1099"/>
                    <a:pt x="154" y="1252"/>
                  </a:cubicBezTo>
                  <a:cubicBezTo>
                    <a:pt x="197" y="1296"/>
                    <a:pt x="264" y="1317"/>
                    <a:pt x="344" y="1317"/>
                  </a:cubicBezTo>
                  <a:cubicBezTo>
                    <a:pt x="542" y="1317"/>
                    <a:pt x="822" y="1186"/>
                    <a:pt x="1040" y="947"/>
                  </a:cubicBezTo>
                  <a:cubicBezTo>
                    <a:pt x="1376" y="611"/>
                    <a:pt x="1528" y="214"/>
                    <a:pt x="1376" y="61"/>
                  </a:cubicBezTo>
                  <a:cubicBezTo>
                    <a:pt x="1326" y="20"/>
                    <a:pt x="1264" y="1"/>
                    <a:pt x="1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2703107" y="2338455"/>
              <a:ext cx="134501" cy="128730"/>
            </a:xfrm>
            <a:custGeom>
              <a:avLst/>
              <a:gdLst/>
              <a:ahLst/>
              <a:cxnLst/>
              <a:rect l="l" t="t" r="r" b="b"/>
              <a:pathLst>
                <a:path w="1376" h="1317" extrusionOk="0">
                  <a:moveTo>
                    <a:pt x="1003" y="1"/>
                  </a:moveTo>
                  <a:cubicBezTo>
                    <a:pt x="961" y="1"/>
                    <a:pt x="922" y="11"/>
                    <a:pt x="887" y="34"/>
                  </a:cubicBezTo>
                  <a:cubicBezTo>
                    <a:pt x="978" y="615"/>
                    <a:pt x="581" y="1165"/>
                    <a:pt x="1" y="1256"/>
                  </a:cubicBezTo>
                  <a:cubicBezTo>
                    <a:pt x="42" y="1297"/>
                    <a:pt x="100" y="1316"/>
                    <a:pt x="170" y="1316"/>
                  </a:cubicBezTo>
                  <a:cubicBezTo>
                    <a:pt x="362" y="1316"/>
                    <a:pt x="641" y="1174"/>
                    <a:pt x="887" y="951"/>
                  </a:cubicBezTo>
                  <a:cubicBezTo>
                    <a:pt x="1192" y="615"/>
                    <a:pt x="1375" y="218"/>
                    <a:pt x="1223" y="65"/>
                  </a:cubicBezTo>
                  <a:cubicBezTo>
                    <a:pt x="1147" y="27"/>
                    <a:pt x="1072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2798703" y="23506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4" y="1"/>
                    <a:pt x="0" y="398"/>
                    <a:pt x="0" y="856"/>
                  </a:cubicBezTo>
                  <a:cubicBezTo>
                    <a:pt x="0" y="1345"/>
                    <a:pt x="184" y="1712"/>
                    <a:pt x="397" y="1712"/>
                  </a:cubicBezTo>
                  <a:cubicBezTo>
                    <a:pt x="581" y="1712"/>
                    <a:pt x="764" y="1345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2804666" y="236562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1" y="428"/>
                    <a:pt x="367" y="856"/>
                    <a:pt x="0" y="1039"/>
                  </a:cubicBezTo>
                  <a:cubicBezTo>
                    <a:pt x="61" y="1345"/>
                    <a:pt x="184" y="1559"/>
                    <a:pt x="367" y="1559"/>
                  </a:cubicBezTo>
                  <a:cubicBezTo>
                    <a:pt x="550" y="1559"/>
                    <a:pt x="764" y="119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2840441" y="2338944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8" y="1184"/>
                    <a:pt x="996" y="1330"/>
                    <a:pt x="1187" y="1330"/>
                  </a:cubicBezTo>
                  <a:cubicBezTo>
                    <a:pt x="1265" y="1330"/>
                    <a:pt x="1331" y="1305"/>
                    <a:pt x="1376" y="1251"/>
                  </a:cubicBezTo>
                  <a:cubicBezTo>
                    <a:pt x="1528" y="1098"/>
                    <a:pt x="1376" y="701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2840441" y="2338944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43"/>
                    <a:pt x="154" y="610"/>
                    <a:pt x="490" y="946"/>
                  </a:cubicBezTo>
                  <a:cubicBezTo>
                    <a:pt x="551" y="946"/>
                    <a:pt x="612" y="932"/>
                    <a:pt x="664" y="932"/>
                  </a:cubicBezTo>
                  <a:cubicBezTo>
                    <a:pt x="690" y="932"/>
                    <a:pt x="714" y="936"/>
                    <a:pt x="734" y="946"/>
                  </a:cubicBezTo>
                  <a:cubicBezTo>
                    <a:pt x="766" y="942"/>
                    <a:pt x="797" y="940"/>
                    <a:pt x="829" y="940"/>
                  </a:cubicBezTo>
                  <a:cubicBezTo>
                    <a:pt x="1041" y="940"/>
                    <a:pt x="1247" y="1027"/>
                    <a:pt x="1406" y="1160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2864389" y="2290951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314" y="765"/>
                    <a:pt x="1711" y="581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2864389" y="2290951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81"/>
                    <a:pt x="367" y="765"/>
                    <a:pt x="856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2840441" y="2186071"/>
              <a:ext cx="149456" cy="129317"/>
            </a:xfrm>
            <a:custGeom>
              <a:avLst/>
              <a:gdLst/>
              <a:ahLst/>
              <a:cxnLst/>
              <a:rect l="l" t="t" r="r" b="b"/>
              <a:pathLst>
                <a:path w="1529" h="1323" extrusionOk="0">
                  <a:moveTo>
                    <a:pt x="1186" y="1"/>
                  </a:moveTo>
                  <a:cubicBezTo>
                    <a:pt x="987" y="1"/>
                    <a:pt x="708" y="132"/>
                    <a:pt x="490" y="371"/>
                  </a:cubicBezTo>
                  <a:cubicBezTo>
                    <a:pt x="154" y="707"/>
                    <a:pt x="1" y="1105"/>
                    <a:pt x="154" y="1257"/>
                  </a:cubicBezTo>
                  <a:cubicBezTo>
                    <a:pt x="206" y="1301"/>
                    <a:pt x="274" y="1322"/>
                    <a:pt x="352" y="1322"/>
                  </a:cubicBezTo>
                  <a:cubicBezTo>
                    <a:pt x="545" y="1322"/>
                    <a:pt x="800" y="1191"/>
                    <a:pt x="1040" y="952"/>
                  </a:cubicBezTo>
                  <a:cubicBezTo>
                    <a:pt x="1376" y="616"/>
                    <a:pt x="1528" y="219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2846403" y="2246184"/>
              <a:ext cx="122575" cy="68715"/>
            </a:xfrm>
            <a:custGeom>
              <a:avLst/>
              <a:gdLst/>
              <a:ahLst/>
              <a:cxnLst/>
              <a:rect l="l" t="t" r="r" b="b"/>
              <a:pathLst>
                <a:path w="1254" h="703" extrusionOk="0">
                  <a:moveTo>
                    <a:pt x="1253" y="1"/>
                  </a:moveTo>
                  <a:cubicBezTo>
                    <a:pt x="1101" y="184"/>
                    <a:pt x="856" y="276"/>
                    <a:pt x="643" y="276"/>
                  </a:cubicBezTo>
                  <a:cubicBezTo>
                    <a:pt x="459" y="276"/>
                    <a:pt x="276" y="245"/>
                    <a:pt x="154" y="123"/>
                  </a:cubicBezTo>
                  <a:cubicBezTo>
                    <a:pt x="32" y="337"/>
                    <a:pt x="1" y="551"/>
                    <a:pt x="93" y="642"/>
                  </a:cubicBezTo>
                  <a:cubicBezTo>
                    <a:pt x="134" y="683"/>
                    <a:pt x="192" y="702"/>
                    <a:pt x="262" y="702"/>
                  </a:cubicBezTo>
                  <a:cubicBezTo>
                    <a:pt x="454" y="702"/>
                    <a:pt x="733" y="560"/>
                    <a:pt x="979" y="337"/>
                  </a:cubicBezTo>
                  <a:cubicBezTo>
                    <a:pt x="1101" y="215"/>
                    <a:pt x="116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2789711" y="2290951"/>
              <a:ext cx="89732" cy="73797"/>
            </a:xfrm>
            <a:custGeom>
              <a:avLst/>
              <a:gdLst/>
              <a:ahLst/>
              <a:cxnLst/>
              <a:rect l="l" t="t" r="r" b="b"/>
              <a:pathLst>
                <a:path w="918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9" y="755"/>
                    <a:pt x="514" y="755"/>
                  </a:cubicBezTo>
                  <a:cubicBezTo>
                    <a:pt x="718" y="755"/>
                    <a:pt x="917" y="597"/>
                    <a:pt x="917" y="368"/>
                  </a:cubicBezTo>
                  <a:cubicBezTo>
                    <a:pt x="91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3551152" y="2885240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44"/>
                    <a:pt x="764" y="855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3551152" y="2989730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1" y="61"/>
                    <a:pt x="459" y="92"/>
                    <a:pt x="336" y="92"/>
                  </a:cubicBezTo>
                  <a:cubicBezTo>
                    <a:pt x="214" y="92"/>
                    <a:pt x="92" y="92"/>
                    <a:pt x="0" y="61"/>
                  </a:cubicBezTo>
                  <a:lnTo>
                    <a:pt x="0" y="61"/>
                  </a:lnTo>
                  <a:cubicBezTo>
                    <a:pt x="62" y="397"/>
                    <a:pt x="184" y="642"/>
                    <a:pt x="367" y="642"/>
                  </a:cubicBezTo>
                  <a:cubicBezTo>
                    <a:pt x="550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3437669" y="2936166"/>
              <a:ext cx="146426" cy="129512"/>
            </a:xfrm>
            <a:custGeom>
              <a:avLst/>
              <a:gdLst/>
              <a:ahLst/>
              <a:cxnLst/>
              <a:rect l="l" t="t" r="r" b="b"/>
              <a:pathLst>
                <a:path w="1498" h="1325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2" y="1167"/>
                    <a:pt x="978" y="1324"/>
                    <a:pt x="1169" y="1324"/>
                  </a:cubicBezTo>
                  <a:cubicBezTo>
                    <a:pt x="1242" y="1324"/>
                    <a:pt x="1303" y="1301"/>
                    <a:pt x="1345" y="1251"/>
                  </a:cubicBezTo>
                  <a:cubicBezTo>
                    <a:pt x="1497" y="1098"/>
                    <a:pt x="134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3485467" y="3013580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7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2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3395834" y="303752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97"/>
                  </a:cubicBezTo>
                  <a:cubicBezTo>
                    <a:pt x="1" y="580"/>
                    <a:pt x="367" y="764"/>
                    <a:pt x="856" y="764"/>
                  </a:cubicBezTo>
                  <a:cubicBezTo>
                    <a:pt x="1314" y="764"/>
                    <a:pt x="1712" y="611"/>
                    <a:pt x="1712" y="397"/>
                  </a:cubicBezTo>
                  <a:cubicBezTo>
                    <a:pt x="1712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3395834" y="3052384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1"/>
                  </a:moveTo>
                  <a:cubicBezTo>
                    <a:pt x="1358" y="284"/>
                    <a:pt x="1057" y="462"/>
                    <a:pt x="722" y="462"/>
                  </a:cubicBezTo>
                  <a:cubicBezTo>
                    <a:pt x="695" y="462"/>
                    <a:pt x="669" y="461"/>
                    <a:pt x="642" y="459"/>
                  </a:cubicBezTo>
                  <a:cubicBezTo>
                    <a:pt x="614" y="463"/>
                    <a:pt x="586" y="465"/>
                    <a:pt x="557" y="465"/>
                  </a:cubicBezTo>
                  <a:cubicBezTo>
                    <a:pt x="365" y="465"/>
                    <a:pt x="160" y="382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2" y="490"/>
                    <a:pt x="1712" y="276"/>
                  </a:cubicBezTo>
                  <a:cubicBezTo>
                    <a:pt x="1712" y="154"/>
                    <a:pt x="1620" y="62"/>
                    <a:pt x="1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3437669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23" y="732"/>
                    <a:pt x="1" y="1098"/>
                    <a:pt x="153" y="1281"/>
                  </a:cubicBezTo>
                  <a:cubicBezTo>
                    <a:pt x="194" y="1322"/>
                    <a:pt x="251" y="1341"/>
                    <a:pt x="319" y="1341"/>
                  </a:cubicBezTo>
                  <a:cubicBezTo>
                    <a:pt x="509" y="1341"/>
                    <a:pt x="784" y="1193"/>
                    <a:pt x="1009" y="945"/>
                  </a:cubicBezTo>
                  <a:cubicBezTo>
                    <a:pt x="1345" y="609"/>
                    <a:pt x="1497" y="212"/>
                    <a:pt x="1345" y="59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3449594" y="3087963"/>
              <a:ext cx="134501" cy="131565"/>
            </a:xfrm>
            <a:custGeom>
              <a:avLst/>
              <a:gdLst/>
              <a:ahLst/>
              <a:cxnLst/>
              <a:rect l="l" t="t" r="r" b="b"/>
              <a:pathLst>
                <a:path w="1376" h="1346" extrusionOk="0">
                  <a:moveTo>
                    <a:pt x="1025" y="1"/>
                  </a:moveTo>
                  <a:cubicBezTo>
                    <a:pt x="980" y="1"/>
                    <a:pt x="933" y="11"/>
                    <a:pt x="887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6"/>
                  </a:lnTo>
                  <a:cubicBezTo>
                    <a:pt x="41" y="1327"/>
                    <a:pt x="98" y="1346"/>
                    <a:pt x="167" y="1346"/>
                  </a:cubicBezTo>
                  <a:cubicBezTo>
                    <a:pt x="359" y="1346"/>
                    <a:pt x="639" y="1198"/>
                    <a:pt x="887" y="950"/>
                  </a:cubicBezTo>
                  <a:cubicBezTo>
                    <a:pt x="1223" y="645"/>
                    <a:pt x="1375" y="217"/>
                    <a:pt x="1223" y="64"/>
                  </a:cubicBezTo>
                  <a:cubicBezTo>
                    <a:pt x="1166" y="27"/>
                    <a:pt x="1098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3548122" y="310321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5" y="1314"/>
                    <a:pt x="765" y="825"/>
                  </a:cubicBezTo>
                  <a:cubicBezTo>
                    <a:pt x="765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3551152" y="311806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cubicBezTo>
                    <a:pt x="611" y="429"/>
                    <a:pt x="398" y="826"/>
                    <a:pt x="0" y="1040"/>
                  </a:cubicBezTo>
                  <a:cubicBezTo>
                    <a:pt x="62" y="1345"/>
                    <a:pt x="184" y="1559"/>
                    <a:pt x="367" y="1559"/>
                  </a:cubicBezTo>
                  <a:cubicBezTo>
                    <a:pt x="550" y="1559"/>
                    <a:pt x="764" y="116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3589958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320" y="0"/>
                  </a:moveTo>
                  <a:cubicBezTo>
                    <a:pt x="251" y="0"/>
                    <a:pt x="194" y="19"/>
                    <a:pt x="153" y="59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6" y="1193"/>
                    <a:pt x="987" y="1341"/>
                    <a:pt x="1178" y="1341"/>
                  </a:cubicBezTo>
                  <a:cubicBezTo>
                    <a:pt x="1247" y="1341"/>
                    <a:pt x="1304" y="1322"/>
                    <a:pt x="1345" y="1281"/>
                  </a:cubicBezTo>
                  <a:cubicBezTo>
                    <a:pt x="1497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3587025" y="3090896"/>
              <a:ext cx="140365" cy="110941"/>
            </a:xfrm>
            <a:custGeom>
              <a:avLst/>
              <a:gdLst/>
              <a:ahLst/>
              <a:cxnLst/>
              <a:rect l="l" t="t" r="r" b="b"/>
              <a:pathLst>
                <a:path w="1436" h="1135" extrusionOk="0">
                  <a:moveTo>
                    <a:pt x="351" y="0"/>
                  </a:moveTo>
                  <a:cubicBezTo>
                    <a:pt x="273" y="0"/>
                    <a:pt x="205" y="21"/>
                    <a:pt x="153" y="65"/>
                  </a:cubicBezTo>
                  <a:cubicBezTo>
                    <a:pt x="0" y="218"/>
                    <a:pt x="153" y="615"/>
                    <a:pt x="489" y="951"/>
                  </a:cubicBezTo>
                  <a:cubicBezTo>
                    <a:pt x="489" y="936"/>
                    <a:pt x="496" y="928"/>
                    <a:pt x="504" y="928"/>
                  </a:cubicBezTo>
                  <a:cubicBezTo>
                    <a:pt x="512" y="928"/>
                    <a:pt x="519" y="936"/>
                    <a:pt x="519" y="951"/>
                  </a:cubicBezTo>
                  <a:cubicBezTo>
                    <a:pt x="580" y="920"/>
                    <a:pt x="672" y="920"/>
                    <a:pt x="764" y="920"/>
                  </a:cubicBezTo>
                  <a:cubicBezTo>
                    <a:pt x="795" y="916"/>
                    <a:pt x="827" y="915"/>
                    <a:pt x="858" y="915"/>
                  </a:cubicBezTo>
                  <a:cubicBezTo>
                    <a:pt x="1070" y="915"/>
                    <a:pt x="1276" y="1001"/>
                    <a:pt x="1436" y="1134"/>
                  </a:cubicBezTo>
                  <a:cubicBezTo>
                    <a:pt x="1436" y="829"/>
                    <a:pt x="1283" y="554"/>
                    <a:pt x="1039" y="371"/>
                  </a:cubicBezTo>
                  <a:cubicBezTo>
                    <a:pt x="799" y="131"/>
                    <a:pt x="544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3610875" y="3043489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3610875" y="3040459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214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072" y="764"/>
                    <a:pt x="1264" y="717"/>
                    <a:pt x="1454" y="642"/>
                  </a:cubicBezTo>
                  <a:lnTo>
                    <a:pt x="1454" y="642"/>
                  </a:lnTo>
                  <a:cubicBezTo>
                    <a:pt x="1458" y="642"/>
                    <a:pt x="1462" y="642"/>
                    <a:pt x="1467" y="642"/>
                  </a:cubicBezTo>
                  <a:lnTo>
                    <a:pt x="1528" y="612"/>
                  </a:lnTo>
                  <a:lnTo>
                    <a:pt x="1528" y="612"/>
                  </a:lnTo>
                  <a:cubicBezTo>
                    <a:pt x="1503" y="622"/>
                    <a:pt x="1478" y="632"/>
                    <a:pt x="1454" y="642"/>
                  </a:cubicBezTo>
                  <a:lnTo>
                    <a:pt x="1454" y="642"/>
                  </a:lnTo>
                  <a:cubicBezTo>
                    <a:pt x="1032" y="637"/>
                    <a:pt x="671" y="394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3589958" y="2936166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3" y="701"/>
                    <a:pt x="1" y="1098"/>
                    <a:pt x="153" y="1251"/>
                  </a:cubicBezTo>
                  <a:cubicBezTo>
                    <a:pt x="198" y="1304"/>
                    <a:pt x="263" y="1329"/>
                    <a:pt x="342" y="1329"/>
                  </a:cubicBezTo>
                  <a:cubicBezTo>
                    <a:pt x="533" y="1329"/>
                    <a:pt x="801" y="1183"/>
                    <a:pt x="1039" y="945"/>
                  </a:cubicBezTo>
                  <a:cubicBezTo>
                    <a:pt x="1375" y="609"/>
                    <a:pt x="1497" y="212"/>
                    <a:pt x="1345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3595920" y="2995692"/>
              <a:ext cx="122575" cy="69985"/>
            </a:xfrm>
            <a:custGeom>
              <a:avLst/>
              <a:gdLst/>
              <a:ahLst/>
              <a:cxnLst/>
              <a:rect l="l" t="t" r="r" b="b"/>
              <a:pathLst>
                <a:path w="1254" h="716" extrusionOk="0">
                  <a:moveTo>
                    <a:pt x="1253" y="0"/>
                  </a:moveTo>
                  <a:cubicBezTo>
                    <a:pt x="1100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3" y="123"/>
                  </a:cubicBezTo>
                  <a:cubicBezTo>
                    <a:pt x="31" y="367"/>
                    <a:pt x="1" y="550"/>
                    <a:pt x="92" y="642"/>
                  </a:cubicBezTo>
                  <a:cubicBezTo>
                    <a:pt x="134" y="692"/>
                    <a:pt x="195" y="715"/>
                    <a:pt x="268" y="715"/>
                  </a:cubicBezTo>
                  <a:cubicBezTo>
                    <a:pt x="459" y="715"/>
                    <a:pt x="735" y="558"/>
                    <a:pt x="978" y="336"/>
                  </a:cubicBezTo>
                  <a:cubicBezTo>
                    <a:pt x="1070" y="245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3539227" y="3040459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0" y="398"/>
                    <a:pt x="245" y="642"/>
                  </a:cubicBezTo>
                  <a:cubicBezTo>
                    <a:pt x="322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3476474" y="2243252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3476474" y="2347741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2" y="61"/>
                    <a:pt x="459" y="92"/>
                    <a:pt x="337" y="92"/>
                  </a:cubicBezTo>
                  <a:cubicBezTo>
                    <a:pt x="215" y="92"/>
                    <a:pt x="92" y="92"/>
                    <a:pt x="1" y="61"/>
                  </a:cubicBezTo>
                  <a:lnTo>
                    <a:pt x="1" y="61"/>
                  </a:lnTo>
                  <a:cubicBezTo>
                    <a:pt x="62" y="398"/>
                    <a:pt x="184" y="642"/>
                    <a:pt x="367" y="642"/>
                  </a:cubicBezTo>
                  <a:cubicBezTo>
                    <a:pt x="551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3362991" y="2295252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348" y="1"/>
                  </a:moveTo>
                  <a:cubicBezTo>
                    <a:pt x="266" y="1"/>
                    <a:pt x="198" y="26"/>
                    <a:pt x="154" y="79"/>
                  </a:cubicBezTo>
                  <a:cubicBezTo>
                    <a:pt x="1" y="232"/>
                    <a:pt x="154" y="629"/>
                    <a:pt x="459" y="935"/>
                  </a:cubicBezTo>
                  <a:cubicBezTo>
                    <a:pt x="706" y="1182"/>
                    <a:pt x="987" y="1330"/>
                    <a:pt x="1179" y="1330"/>
                  </a:cubicBezTo>
                  <a:cubicBezTo>
                    <a:pt x="1247" y="1330"/>
                    <a:pt x="1305" y="1311"/>
                    <a:pt x="1345" y="1271"/>
                  </a:cubicBezTo>
                  <a:cubicBezTo>
                    <a:pt x="1498" y="1118"/>
                    <a:pt x="1376" y="721"/>
                    <a:pt x="1040" y="385"/>
                  </a:cubicBezTo>
                  <a:cubicBezTo>
                    <a:pt x="823" y="147"/>
                    <a:pt x="546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3413819" y="237159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6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1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3321254" y="2395538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9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9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3324186" y="241039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28" y="284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67" y="642"/>
                    <a:pt x="826" y="642"/>
                  </a:cubicBezTo>
                  <a:cubicBezTo>
                    <a:pt x="1314" y="642"/>
                    <a:pt x="1681" y="490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3362991" y="2446463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4" y="701"/>
                    <a:pt x="1" y="1098"/>
                    <a:pt x="154" y="1282"/>
                  </a:cubicBezTo>
                  <a:cubicBezTo>
                    <a:pt x="194" y="1322"/>
                    <a:pt x="251" y="1341"/>
                    <a:pt x="320" y="1341"/>
                  </a:cubicBezTo>
                  <a:cubicBezTo>
                    <a:pt x="512" y="1341"/>
                    <a:pt x="792" y="1193"/>
                    <a:pt x="1040" y="945"/>
                  </a:cubicBezTo>
                  <a:cubicBezTo>
                    <a:pt x="1345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3377946" y="2445975"/>
              <a:ext cx="131470" cy="131565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994" y="1"/>
                  </a:moveTo>
                  <a:cubicBezTo>
                    <a:pt x="949" y="1"/>
                    <a:pt x="903" y="11"/>
                    <a:pt x="856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7"/>
                  </a:lnTo>
                  <a:cubicBezTo>
                    <a:pt x="41" y="1327"/>
                    <a:pt x="98" y="1346"/>
                    <a:pt x="166" y="1346"/>
                  </a:cubicBezTo>
                  <a:cubicBezTo>
                    <a:pt x="357" y="1346"/>
                    <a:pt x="631" y="1198"/>
                    <a:pt x="856" y="950"/>
                  </a:cubicBezTo>
                  <a:cubicBezTo>
                    <a:pt x="1192" y="645"/>
                    <a:pt x="1345" y="217"/>
                    <a:pt x="1192" y="65"/>
                  </a:cubicBezTo>
                  <a:cubicBezTo>
                    <a:pt x="1135" y="27"/>
                    <a:pt x="1067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3473542" y="2461223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0"/>
                  </a:moveTo>
                  <a:cubicBezTo>
                    <a:pt x="183" y="0"/>
                    <a:pt x="0" y="367"/>
                    <a:pt x="0" y="825"/>
                  </a:cubicBezTo>
                  <a:cubicBezTo>
                    <a:pt x="0" y="1314"/>
                    <a:pt x="183" y="1680"/>
                    <a:pt x="39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3476474" y="2473148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0"/>
                  </a:moveTo>
                  <a:cubicBezTo>
                    <a:pt x="612" y="428"/>
                    <a:pt x="398" y="856"/>
                    <a:pt x="1" y="1039"/>
                  </a:cubicBezTo>
                  <a:cubicBezTo>
                    <a:pt x="62" y="1345"/>
                    <a:pt x="215" y="1558"/>
                    <a:pt x="398" y="1558"/>
                  </a:cubicBezTo>
                  <a:cubicBezTo>
                    <a:pt x="612" y="1558"/>
                    <a:pt x="764" y="1192"/>
                    <a:pt x="764" y="703"/>
                  </a:cubicBezTo>
                  <a:cubicBezTo>
                    <a:pt x="795" y="45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3515280" y="2446463"/>
              <a:ext cx="149456" cy="131076"/>
            </a:xfrm>
            <a:custGeom>
              <a:avLst/>
              <a:gdLst/>
              <a:ahLst/>
              <a:cxnLst/>
              <a:rect l="l" t="t" r="r" b="b"/>
              <a:pathLst>
                <a:path w="1529" h="1341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90" y="945"/>
                  </a:cubicBezTo>
                  <a:cubicBezTo>
                    <a:pt x="714" y="1193"/>
                    <a:pt x="989" y="1341"/>
                    <a:pt x="1179" y="1341"/>
                  </a:cubicBezTo>
                  <a:cubicBezTo>
                    <a:pt x="1247" y="1341"/>
                    <a:pt x="1305" y="1322"/>
                    <a:pt x="1345" y="1282"/>
                  </a:cubicBezTo>
                  <a:cubicBezTo>
                    <a:pt x="1528" y="1098"/>
                    <a:pt x="1376" y="701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3515280" y="2448907"/>
              <a:ext cx="137531" cy="110941"/>
            </a:xfrm>
            <a:custGeom>
              <a:avLst/>
              <a:gdLst/>
              <a:ahLst/>
              <a:cxnLst/>
              <a:rect l="l" t="t" r="r" b="b"/>
              <a:pathLst>
                <a:path w="1407" h="1135" extrusionOk="0">
                  <a:moveTo>
                    <a:pt x="338" y="0"/>
                  </a:moveTo>
                  <a:cubicBezTo>
                    <a:pt x="261" y="0"/>
                    <a:pt x="197" y="21"/>
                    <a:pt x="154" y="65"/>
                  </a:cubicBezTo>
                  <a:cubicBezTo>
                    <a:pt x="1" y="218"/>
                    <a:pt x="154" y="615"/>
                    <a:pt x="459" y="951"/>
                  </a:cubicBezTo>
                  <a:lnTo>
                    <a:pt x="490" y="951"/>
                  </a:lnTo>
                  <a:cubicBezTo>
                    <a:pt x="581" y="920"/>
                    <a:pt x="642" y="920"/>
                    <a:pt x="734" y="920"/>
                  </a:cubicBezTo>
                  <a:cubicBezTo>
                    <a:pt x="766" y="917"/>
                    <a:pt x="797" y="915"/>
                    <a:pt x="829" y="915"/>
                  </a:cubicBezTo>
                  <a:cubicBezTo>
                    <a:pt x="1041" y="915"/>
                    <a:pt x="1246" y="1001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800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3536197" y="239847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98" y="1"/>
                    <a:pt x="1" y="184"/>
                    <a:pt x="1" y="398"/>
                  </a:cubicBezTo>
                  <a:cubicBezTo>
                    <a:pt x="1" y="612"/>
                    <a:pt x="398" y="764"/>
                    <a:pt x="856" y="764"/>
                  </a:cubicBezTo>
                  <a:cubicBezTo>
                    <a:pt x="1345" y="764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3539227" y="240150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0" y="184"/>
                    <a:pt x="0" y="336"/>
                  </a:cubicBezTo>
                  <a:cubicBezTo>
                    <a:pt x="0" y="581"/>
                    <a:pt x="367" y="733"/>
                    <a:pt x="825" y="733"/>
                  </a:cubicBezTo>
                  <a:cubicBezTo>
                    <a:pt x="1041" y="733"/>
                    <a:pt x="1233" y="686"/>
                    <a:pt x="1423" y="611"/>
                  </a:cubicBezTo>
                  <a:lnTo>
                    <a:pt x="1423" y="611"/>
                  </a:lnTo>
                  <a:cubicBezTo>
                    <a:pt x="1427" y="611"/>
                    <a:pt x="1432" y="611"/>
                    <a:pt x="1436" y="611"/>
                  </a:cubicBezTo>
                  <a:lnTo>
                    <a:pt x="1497" y="581"/>
                  </a:lnTo>
                  <a:lnTo>
                    <a:pt x="1497" y="581"/>
                  </a:lnTo>
                  <a:cubicBezTo>
                    <a:pt x="1472" y="591"/>
                    <a:pt x="1448" y="601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0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3515280" y="2294177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9" y="0"/>
                  </a:moveTo>
                  <a:cubicBezTo>
                    <a:pt x="989" y="0"/>
                    <a:pt x="714" y="148"/>
                    <a:pt x="490" y="396"/>
                  </a:cubicBezTo>
                  <a:cubicBezTo>
                    <a:pt x="154" y="701"/>
                    <a:pt x="1" y="1098"/>
                    <a:pt x="154" y="1251"/>
                  </a:cubicBezTo>
                  <a:cubicBezTo>
                    <a:pt x="198" y="1305"/>
                    <a:pt x="264" y="1329"/>
                    <a:pt x="342" y="1329"/>
                  </a:cubicBezTo>
                  <a:cubicBezTo>
                    <a:pt x="533" y="1329"/>
                    <a:pt x="802" y="1183"/>
                    <a:pt x="1039" y="946"/>
                  </a:cubicBezTo>
                  <a:cubicBezTo>
                    <a:pt x="1376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3521242" y="2353704"/>
              <a:ext cx="122575" cy="67346"/>
            </a:xfrm>
            <a:custGeom>
              <a:avLst/>
              <a:gdLst/>
              <a:ahLst/>
              <a:cxnLst/>
              <a:rect l="l" t="t" r="r" b="b"/>
              <a:pathLst>
                <a:path w="1254" h="689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4" y="123"/>
                  </a:cubicBezTo>
                  <a:cubicBezTo>
                    <a:pt x="31" y="337"/>
                    <a:pt x="1" y="550"/>
                    <a:pt x="93" y="642"/>
                  </a:cubicBezTo>
                  <a:cubicBezTo>
                    <a:pt x="124" y="674"/>
                    <a:pt x="176" y="689"/>
                    <a:pt x="242" y="689"/>
                  </a:cubicBezTo>
                  <a:cubicBezTo>
                    <a:pt x="430" y="689"/>
                    <a:pt x="729" y="563"/>
                    <a:pt x="978" y="337"/>
                  </a:cubicBezTo>
                  <a:cubicBezTo>
                    <a:pt x="1070" y="245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3464549" y="2398471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1" y="398"/>
                    <a:pt x="245" y="642"/>
                  </a:cubicBezTo>
                  <a:cubicBezTo>
                    <a:pt x="323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2885306" y="2723961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83" y="0"/>
                    <a:pt x="0" y="367"/>
                    <a:pt x="0" y="856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2882276" y="2828451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42" y="62"/>
                    <a:pt x="489" y="92"/>
                    <a:pt x="337" y="92"/>
                  </a:cubicBezTo>
                  <a:cubicBezTo>
                    <a:pt x="214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98" y="612"/>
                  </a:cubicBezTo>
                  <a:cubicBezTo>
                    <a:pt x="581" y="61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2768793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56" y="0"/>
                  </a:moveTo>
                  <a:cubicBezTo>
                    <a:pt x="276" y="0"/>
                    <a:pt x="207" y="25"/>
                    <a:pt x="153" y="79"/>
                  </a:cubicBezTo>
                  <a:cubicBezTo>
                    <a:pt x="1" y="232"/>
                    <a:pt x="153" y="629"/>
                    <a:pt x="490" y="934"/>
                  </a:cubicBezTo>
                  <a:cubicBezTo>
                    <a:pt x="737" y="1182"/>
                    <a:pt x="1017" y="1330"/>
                    <a:pt x="1209" y="1330"/>
                  </a:cubicBezTo>
                  <a:cubicBezTo>
                    <a:pt x="1278" y="1330"/>
                    <a:pt x="1335" y="1311"/>
                    <a:pt x="1375" y="1270"/>
                  </a:cubicBezTo>
                  <a:cubicBezTo>
                    <a:pt x="1528" y="1118"/>
                    <a:pt x="1375" y="720"/>
                    <a:pt x="1039" y="384"/>
                  </a:cubicBezTo>
                  <a:cubicBezTo>
                    <a:pt x="802" y="147"/>
                    <a:pt x="548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2819621" y="2852398"/>
              <a:ext cx="98627" cy="52391"/>
            </a:xfrm>
            <a:custGeom>
              <a:avLst/>
              <a:gdLst/>
              <a:ahLst/>
              <a:cxnLst/>
              <a:rect l="l" t="t" r="r" b="b"/>
              <a:pathLst>
                <a:path w="1009" h="536" extrusionOk="0">
                  <a:moveTo>
                    <a:pt x="855" y="0"/>
                  </a:moveTo>
                  <a:cubicBezTo>
                    <a:pt x="642" y="122"/>
                    <a:pt x="428" y="183"/>
                    <a:pt x="183" y="183"/>
                  </a:cubicBezTo>
                  <a:lnTo>
                    <a:pt x="0" y="183"/>
                  </a:lnTo>
                  <a:cubicBezTo>
                    <a:pt x="249" y="410"/>
                    <a:pt x="515" y="536"/>
                    <a:pt x="698" y="536"/>
                  </a:cubicBezTo>
                  <a:cubicBezTo>
                    <a:pt x="762" y="536"/>
                    <a:pt x="816" y="520"/>
                    <a:pt x="855" y="489"/>
                  </a:cubicBezTo>
                  <a:cubicBezTo>
                    <a:pt x="1008" y="336"/>
                    <a:pt x="917" y="214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2729988" y="287624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6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2729988" y="2891203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7" y="0"/>
                  </a:moveTo>
                  <a:cubicBezTo>
                    <a:pt x="1314" y="275"/>
                    <a:pt x="978" y="458"/>
                    <a:pt x="612" y="458"/>
                  </a:cubicBezTo>
                  <a:cubicBezTo>
                    <a:pt x="398" y="458"/>
                    <a:pt x="184" y="397"/>
                    <a:pt x="1" y="245"/>
                  </a:cubicBezTo>
                  <a:lnTo>
                    <a:pt x="1" y="245"/>
                  </a:lnTo>
                  <a:cubicBezTo>
                    <a:pt x="31" y="458"/>
                    <a:pt x="367" y="642"/>
                    <a:pt x="856" y="642"/>
                  </a:cubicBezTo>
                  <a:cubicBezTo>
                    <a:pt x="1314" y="642"/>
                    <a:pt x="1681" y="458"/>
                    <a:pt x="1681" y="245"/>
                  </a:cubicBezTo>
                  <a:cubicBezTo>
                    <a:pt x="1681" y="153"/>
                    <a:pt x="1620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2768793" y="2925316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87" y="0"/>
                  </a:moveTo>
                  <a:cubicBezTo>
                    <a:pt x="996" y="0"/>
                    <a:pt x="727" y="146"/>
                    <a:pt x="490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202" y="1311"/>
                    <a:pt x="265" y="1330"/>
                    <a:pt x="338" y="1330"/>
                  </a:cubicBezTo>
                  <a:cubicBezTo>
                    <a:pt x="540" y="1330"/>
                    <a:pt x="815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31" y="25"/>
                    <a:pt x="1265" y="0"/>
                    <a:pt x="1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2783748" y="292580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36" y="1"/>
                  </a:moveTo>
                  <a:cubicBezTo>
                    <a:pt x="981" y="1"/>
                    <a:pt x="928" y="16"/>
                    <a:pt x="886" y="43"/>
                  </a:cubicBezTo>
                  <a:cubicBezTo>
                    <a:pt x="978" y="593"/>
                    <a:pt x="581" y="1143"/>
                    <a:pt x="0" y="1235"/>
                  </a:cubicBezTo>
                  <a:lnTo>
                    <a:pt x="0" y="1265"/>
                  </a:lnTo>
                  <a:cubicBezTo>
                    <a:pt x="41" y="1306"/>
                    <a:pt x="100" y="1325"/>
                    <a:pt x="170" y="1325"/>
                  </a:cubicBezTo>
                  <a:cubicBezTo>
                    <a:pt x="362" y="1325"/>
                    <a:pt x="640" y="1183"/>
                    <a:pt x="886" y="960"/>
                  </a:cubicBezTo>
                  <a:cubicBezTo>
                    <a:pt x="1222" y="624"/>
                    <a:pt x="1375" y="227"/>
                    <a:pt x="1222" y="74"/>
                  </a:cubicBezTo>
                  <a:cubicBezTo>
                    <a:pt x="1172" y="23"/>
                    <a:pt x="1103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2882276" y="2938902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67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5"/>
                    <a:pt x="153" y="1712"/>
                    <a:pt x="367" y="1712"/>
                  </a:cubicBezTo>
                  <a:cubicBezTo>
                    <a:pt x="581" y="1712"/>
                    <a:pt x="764" y="1315"/>
                    <a:pt x="764" y="856"/>
                  </a:cubicBezTo>
                  <a:cubicBezTo>
                    <a:pt x="764" y="398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2885306" y="2950925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58"/>
                    <a:pt x="367" y="856"/>
                    <a:pt x="0" y="1069"/>
                  </a:cubicBezTo>
                  <a:cubicBezTo>
                    <a:pt x="61" y="1375"/>
                    <a:pt x="183" y="1589"/>
                    <a:pt x="367" y="1589"/>
                  </a:cubicBezTo>
                  <a:cubicBezTo>
                    <a:pt x="581" y="1589"/>
                    <a:pt x="764" y="1192"/>
                    <a:pt x="764" y="733"/>
                  </a:cubicBezTo>
                  <a:cubicBezTo>
                    <a:pt x="764" y="48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2921081" y="2927075"/>
              <a:ext cx="149456" cy="128339"/>
            </a:xfrm>
            <a:custGeom>
              <a:avLst/>
              <a:gdLst/>
              <a:ahLst/>
              <a:cxnLst/>
              <a:rect l="l" t="t" r="r" b="b"/>
              <a:pathLst>
                <a:path w="1529" h="1313" extrusionOk="0">
                  <a:moveTo>
                    <a:pt x="341" y="1"/>
                  </a:moveTo>
                  <a:cubicBezTo>
                    <a:pt x="267" y="1"/>
                    <a:pt x="203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35" y="1170"/>
                    <a:pt x="1014" y="1312"/>
                    <a:pt x="1206" y="1312"/>
                  </a:cubicBezTo>
                  <a:cubicBezTo>
                    <a:pt x="1276" y="1312"/>
                    <a:pt x="1334" y="1293"/>
                    <a:pt x="1375" y="1252"/>
                  </a:cubicBezTo>
                  <a:cubicBezTo>
                    <a:pt x="1528" y="1100"/>
                    <a:pt x="1375" y="702"/>
                    <a:pt x="1039" y="366"/>
                  </a:cubicBezTo>
                  <a:cubicBezTo>
                    <a:pt x="816" y="143"/>
                    <a:pt x="543" y="1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2921081" y="292717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13"/>
                    <a:pt x="153" y="610"/>
                    <a:pt x="489" y="946"/>
                  </a:cubicBezTo>
                  <a:lnTo>
                    <a:pt x="520" y="946"/>
                  </a:lnTo>
                  <a:cubicBezTo>
                    <a:pt x="581" y="915"/>
                    <a:pt x="673" y="915"/>
                    <a:pt x="764" y="915"/>
                  </a:cubicBezTo>
                  <a:cubicBezTo>
                    <a:pt x="978" y="915"/>
                    <a:pt x="1223" y="1007"/>
                    <a:pt x="1436" y="1160"/>
                  </a:cubicBezTo>
                  <a:cubicBezTo>
                    <a:pt x="1406" y="854"/>
                    <a:pt x="1284" y="579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2945029" y="287918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67" y="1"/>
                    <a:pt x="0" y="184"/>
                    <a:pt x="0" y="368"/>
                  </a:cubicBezTo>
                  <a:cubicBezTo>
                    <a:pt x="0" y="581"/>
                    <a:pt x="367" y="765"/>
                    <a:pt x="855" y="765"/>
                  </a:cubicBezTo>
                  <a:cubicBezTo>
                    <a:pt x="1314" y="765"/>
                    <a:pt x="1711" y="581"/>
                    <a:pt x="1711" y="368"/>
                  </a:cubicBezTo>
                  <a:cubicBezTo>
                    <a:pt x="1711" y="184"/>
                    <a:pt x="131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2945029" y="2879180"/>
              <a:ext cx="146328" cy="74775"/>
            </a:xfrm>
            <a:custGeom>
              <a:avLst/>
              <a:gdLst/>
              <a:ahLst/>
              <a:cxnLst/>
              <a:rect l="l" t="t" r="r" b="b"/>
              <a:pathLst>
                <a:path w="1497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51"/>
                    <a:pt x="397" y="765"/>
                    <a:pt x="855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2921081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68" y="0"/>
                  </a:moveTo>
                  <a:cubicBezTo>
                    <a:pt x="968" y="0"/>
                    <a:pt x="706" y="147"/>
                    <a:pt x="489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194" y="1311"/>
                    <a:pt x="251" y="1330"/>
                    <a:pt x="320" y="1330"/>
                  </a:cubicBezTo>
                  <a:cubicBezTo>
                    <a:pt x="512" y="1330"/>
                    <a:pt x="792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2" y="25"/>
                    <a:pt x="1250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2927044" y="2834413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1"/>
                  </a:moveTo>
                  <a:cubicBezTo>
                    <a:pt x="1101" y="184"/>
                    <a:pt x="887" y="276"/>
                    <a:pt x="642" y="276"/>
                  </a:cubicBezTo>
                  <a:cubicBezTo>
                    <a:pt x="459" y="276"/>
                    <a:pt x="276" y="215"/>
                    <a:pt x="154" y="123"/>
                  </a:cubicBezTo>
                  <a:cubicBezTo>
                    <a:pt x="31" y="337"/>
                    <a:pt x="1" y="551"/>
                    <a:pt x="123" y="642"/>
                  </a:cubicBezTo>
                  <a:cubicBezTo>
                    <a:pt x="145" y="664"/>
                    <a:pt x="188" y="676"/>
                    <a:pt x="245" y="676"/>
                  </a:cubicBezTo>
                  <a:cubicBezTo>
                    <a:pt x="426" y="676"/>
                    <a:pt x="746" y="562"/>
                    <a:pt x="978" y="306"/>
                  </a:cubicBezTo>
                  <a:cubicBezTo>
                    <a:pt x="1101" y="215"/>
                    <a:pt x="119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2870351" y="2876248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3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8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3819856" y="1681903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67" y="0"/>
                  </a:moveTo>
                  <a:cubicBezTo>
                    <a:pt x="154" y="0"/>
                    <a:pt x="1" y="397"/>
                    <a:pt x="1" y="855"/>
                  </a:cubicBezTo>
                  <a:cubicBezTo>
                    <a:pt x="1" y="1314"/>
                    <a:pt x="154" y="1711"/>
                    <a:pt x="367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3816924" y="1786392"/>
              <a:ext cx="74679" cy="62752"/>
            </a:xfrm>
            <a:custGeom>
              <a:avLst/>
              <a:gdLst/>
              <a:ahLst/>
              <a:cxnLst/>
              <a:rect l="l" t="t" r="r" b="b"/>
              <a:pathLst>
                <a:path w="764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42" y="61"/>
                    <a:pt x="489" y="92"/>
                    <a:pt x="336" y="92"/>
                  </a:cubicBezTo>
                  <a:cubicBezTo>
                    <a:pt x="214" y="92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42"/>
                    <a:pt x="397" y="642"/>
                  </a:cubicBezTo>
                  <a:cubicBezTo>
                    <a:pt x="581" y="642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3706373" y="1732241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333" y="1"/>
                  </a:moveTo>
                  <a:cubicBezTo>
                    <a:pt x="259" y="1"/>
                    <a:pt x="198" y="22"/>
                    <a:pt x="154" y="66"/>
                  </a:cubicBezTo>
                  <a:cubicBezTo>
                    <a:pt x="1" y="218"/>
                    <a:pt x="123" y="615"/>
                    <a:pt x="459" y="951"/>
                  </a:cubicBezTo>
                  <a:cubicBezTo>
                    <a:pt x="705" y="1175"/>
                    <a:pt x="984" y="1317"/>
                    <a:pt x="1176" y="1317"/>
                  </a:cubicBezTo>
                  <a:cubicBezTo>
                    <a:pt x="1246" y="1317"/>
                    <a:pt x="1304" y="1298"/>
                    <a:pt x="1345" y="1257"/>
                  </a:cubicBezTo>
                  <a:cubicBezTo>
                    <a:pt x="1498" y="1104"/>
                    <a:pt x="1345" y="707"/>
                    <a:pt x="1040" y="371"/>
                  </a:cubicBezTo>
                  <a:cubicBezTo>
                    <a:pt x="778" y="131"/>
                    <a:pt x="517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3754171" y="1810242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7" y="549"/>
                    <a:pt x="815" y="530"/>
                    <a:pt x="856" y="489"/>
                  </a:cubicBezTo>
                  <a:cubicBezTo>
                    <a:pt x="948" y="398"/>
                    <a:pt x="917" y="215"/>
                    <a:pt x="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3664636" y="183418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83"/>
                    <a:pt x="0" y="367"/>
                  </a:cubicBezTo>
                  <a:cubicBezTo>
                    <a:pt x="0" y="580"/>
                    <a:pt x="367" y="764"/>
                    <a:pt x="825" y="764"/>
                  </a:cubicBezTo>
                  <a:cubicBezTo>
                    <a:pt x="1314" y="764"/>
                    <a:pt x="1680" y="580"/>
                    <a:pt x="1680" y="367"/>
                  </a:cubicBezTo>
                  <a:cubicBezTo>
                    <a:pt x="1680" y="18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3664636" y="184904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7" y="1"/>
                  </a:moveTo>
                  <a:cubicBezTo>
                    <a:pt x="1314" y="276"/>
                    <a:pt x="978" y="459"/>
                    <a:pt x="611" y="459"/>
                  </a:cubicBezTo>
                  <a:cubicBezTo>
                    <a:pt x="397" y="459"/>
                    <a:pt x="184" y="398"/>
                    <a:pt x="0" y="245"/>
                  </a:cubicBezTo>
                  <a:lnTo>
                    <a:pt x="0" y="245"/>
                  </a:lnTo>
                  <a:cubicBezTo>
                    <a:pt x="0" y="459"/>
                    <a:pt x="367" y="642"/>
                    <a:pt x="825" y="642"/>
                  </a:cubicBezTo>
                  <a:cubicBezTo>
                    <a:pt x="1283" y="642"/>
                    <a:pt x="1680" y="459"/>
                    <a:pt x="1680" y="245"/>
                  </a:cubicBezTo>
                  <a:cubicBezTo>
                    <a:pt x="1680" y="154"/>
                    <a:pt x="1619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3703441" y="1885114"/>
              <a:ext cx="149358" cy="128632"/>
            </a:xfrm>
            <a:custGeom>
              <a:avLst/>
              <a:gdLst/>
              <a:ahLst/>
              <a:cxnLst/>
              <a:rect l="l" t="t" r="r" b="b"/>
              <a:pathLst>
                <a:path w="1528" h="1316" extrusionOk="0">
                  <a:moveTo>
                    <a:pt x="1209" y="0"/>
                  </a:moveTo>
                  <a:cubicBezTo>
                    <a:pt x="1017" y="0"/>
                    <a:pt x="737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7" y="1295"/>
                    <a:pt x="263" y="1316"/>
                    <a:pt x="343" y="1316"/>
                  </a:cubicBezTo>
                  <a:cubicBezTo>
                    <a:pt x="541" y="1316"/>
                    <a:pt x="821" y="1185"/>
                    <a:pt x="1039" y="945"/>
                  </a:cubicBezTo>
                  <a:cubicBezTo>
                    <a:pt x="1375" y="609"/>
                    <a:pt x="1528" y="212"/>
                    <a:pt x="1375" y="59"/>
                  </a:cubicBezTo>
                  <a:cubicBezTo>
                    <a:pt x="1335" y="19"/>
                    <a:pt x="1277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3718396" y="1883746"/>
              <a:ext cx="134403" cy="129512"/>
            </a:xfrm>
            <a:custGeom>
              <a:avLst/>
              <a:gdLst/>
              <a:ahLst/>
              <a:cxnLst/>
              <a:rect l="l" t="t" r="r" b="b"/>
              <a:pathLst>
                <a:path w="1375" h="1325" extrusionOk="0">
                  <a:moveTo>
                    <a:pt x="1020" y="0"/>
                  </a:moveTo>
                  <a:cubicBezTo>
                    <a:pt x="965" y="0"/>
                    <a:pt x="910" y="15"/>
                    <a:pt x="855" y="43"/>
                  </a:cubicBezTo>
                  <a:cubicBezTo>
                    <a:pt x="978" y="623"/>
                    <a:pt x="581" y="1173"/>
                    <a:pt x="0" y="1234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41" y="1306"/>
                    <a:pt x="100" y="1325"/>
                    <a:pt x="170" y="1325"/>
                  </a:cubicBezTo>
                  <a:cubicBezTo>
                    <a:pt x="361" y="1325"/>
                    <a:pt x="640" y="1183"/>
                    <a:pt x="886" y="959"/>
                  </a:cubicBezTo>
                  <a:cubicBezTo>
                    <a:pt x="1192" y="623"/>
                    <a:pt x="1375" y="226"/>
                    <a:pt x="1222" y="73"/>
                  </a:cubicBezTo>
                  <a:cubicBezTo>
                    <a:pt x="1155" y="23"/>
                    <a:pt x="1088" y="0"/>
                    <a:pt x="10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3813894" y="1896844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64" y="1314"/>
                    <a:pt x="764" y="856"/>
                  </a:cubicBezTo>
                  <a:cubicBezTo>
                    <a:pt x="764" y="398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3819856" y="191179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51" y="0"/>
                  </a:moveTo>
                  <a:lnTo>
                    <a:pt x="551" y="0"/>
                  </a:lnTo>
                  <a:cubicBezTo>
                    <a:pt x="612" y="428"/>
                    <a:pt x="367" y="825"/>
                    <a:pt x="1" y="1039"/>
                  </a:cubicBezTo>
                  <a:cubicBezTo>
                    <a:pt x="62" y="1344"/>
                    <a:pt x="184" y="1558"/>
                    <a:pt x="367" y="1558"/>
                  </a:cubicBezTo>
                  <a:cubicBezTo>
                    <a:pt x="55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3855729" y="1885017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336" y="1"/>
                  </a:moveTo>
                  <a:cubicBezTo>
                    <a:pt x="264" y="1"/>
                    <a:pt x="202" y="20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29" y="1186"/>
                    <a:pt x="999" y="1317"/>
                    <a:pt x="1190" y="1317"/>
                  </a:cubicBezTo>
                  <a:cubicBezTo>
                    <a:pt x="1267" y="1317"/>
                    <a:pt x="1331" y="1296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31" y="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3855729" y="188511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3" y="19"/>
                    <a:pt x="153" y="59"/>
                  </a:cubicBezTo>
                  <a:cubicBezTo>
                    <a:pt x="0" y="212"/>
                    <a:pt x="153" y="609"/>
                    <a:pt x="459" y="945"/>
                  </a:cubicBezTo>
                  <a:lnTo>
                    <a:pt x="489" y="945"/>
                  </a:lnTo>
                  <a:cubicBezTo>
                    <a:pt x="581" y="945"/>
                    <a:pt x="672" y="915"/>
                    <a:pt x="734" y="915"/>
                  </a:cubicBezTo>
                  <a:cubicBezTo>
                    <a:pt x="978" y="915"/>
                    <a:pt x="1222" y="1006"/>
                    <a:pt x="1406" y="1159"/>
                  </a:cubicBezTo>
                  <a:cubicBezTo>
                    <a:pt x="1406" y="854"/>
                    <a:pt x="1283" y="579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3879579" y="1837122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3879579" y="1837122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90" y="1"/>
                  </a:moveTo>
                  <a:cubicBezTo>
                    <a:pt x="184" y="62"/>
                    <a:pt x="1" y="214"/>
                    <a:pt x="1" y="398"/>
                  </a:cubicBezTo>
                  <a:cubicBezTo>
                    <a:pt x="1" y="612"/>
                    <a:pt x="367" y="764"/>
                    <a:pt x="856" y="764"/>
                  </a:cubicBezTo>
                  <a:cubicBezTo>
                    <a:pt x="1070" y="764"/>
                    <a:pt x="1314" y="703"/>
                    <a:pt x="1498" y="612"/>
                  </a:cubicBezTo>
                  <a:lnTo>
                    <a:pt x="1437" y="612"/>
                  </a:lnTo>
                  <a:cubicBezTo>
                    <a:pt x="1414" y="613"/>
                    <a:pt x="1392" y="614"/>
                    <a:pt x="1370" y="614"/>
                  </a:cubicBezTo>
                  <a:cubicBezTo>
                    <a:pt x="995" y="614"/>
                    <a:pt x="634" y="375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3855729" y="1732241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1185" y="1"/>
                  </a:moveTo>
                  <a:cubicBezTo>
                    <a:pt x="987" y="1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4" y="1317"/>
                    <a:pt x="793" y="1175"/>
                    <a:pt x="1039" y="951"/>
                  </a:cubicBezTo>
                  <a:cubicBezTo>
                    <a:pt x="1375" y="615"/>
                    <a:pt x="1528" y="218"/>
                    <a:pt x="1375" y="66"/>
                  </a:cubicBezTo>
                  <a:cubicBezTo>
                    <a:pt x="1331" y="22"/>
                    <a:pt x="1265" y="1"/>
                    <a:pt x="1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3861692" y="1792354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69" y="675"/>
                    <a:pt x="228" y="675"/>
                  </a:cubicBezTo>
                  <a:cubicBezTo>
                    <a:pt x="415" y="675"/>
                    <a:pt x="723" y="561"/>
                    <a:pt x="978" y="306"/>
                  </a:cubicBezTo>
                  <a:cubicBezTo>
                    <a:pt x="107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3804999" y="1834189"/>
              <a:ext cx="89634" cy="76730"/>
            </a:xfrm>
            <a:custGeom>
              <a:avLst/>
              <a:gdLst/>
              <a:ahLst/>
              <a:cxnLst/>
              <a:rect l="l" t="t" r="r" b="b"/>
              <a:pathLst>
                <a:path w="917" h="785" extrusionOk="0">
                  <a:moveTo>
                    <a:pt x="519" y="0"/>
                  </a:moveTo>
                  <a:cubicBezTo>
                    <a:pt x="183" y="0"/>
                    <a:pt x="0" y="428"/>
                    <a:pt x="244" y="672"/>
                  </a:cubicBezTo>
                  <a:cubicBezTo>
                    <a:pt x="322" y="750"/>
                    <a:pt x="419" y="784"/>
                    <a:pt x="514" y="784"/>
                  </a:cubicBezTo>
                  <a:cubicBezTo>
                    <a:pt x="718" y="784"/>
                    <a:pt x="916" y="626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4587261" y="1872994"/>
              <a:ext cx="77709" cy="167242"/>
            </a:xfrm>
            <a:custGeom>
              <a:avLst/>
              <a:gdLst/>
              <a:ahLst/>
              <a:cxnLst/>
              <a:rect l="l" t="t" r="r" b="b"/>
              <a:pathLst>
                <a:path w="79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67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4587261" y="197748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0"/>
                  </a:moveTo>
                  <a:cubicBezTo>
                    <a:pt x="642" y="61"/>
                    <a:pt x="490" y="92"/>
                    <a:pt x="337" y="92"/>
                  </a:cubicBezTo>
                  <a:cubicBezTo>
                    <a:pt x="215" y="92"/>
                    <a:pt x="123" y="61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5" y="611"/>
                    <a:pt x="398" y="611"/>
                  </a:cubicBezTo>
                  <a:cubicBezTo>
                    <a:pt x="581" y="611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473778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8"/>
                    <a:pt x="154" y="615"/>
                    <a:pt x="490" y="921"/>
                  </a:cubicBezTo>
                  <a:cubicBezTo>
                    <a:pt x="737" y="1168"/>
                    <a:pt x="1017" y="1316"/>
                    <a:pt x="1209" y="1316"/>
                  </a:cubicBezTo>
                  <a:cubicBezTo>
                    <a:pt x="1278" y="1316"/>
                    <a:pt x="1335" y="1297"/>
                    <a:pt x="1376" y="1257"/>
                  </a:cubicBezTo>
                  <a:cubicBezTo>
                    <a:pt x="1528" y="1104"/>
                    <a:pt x="1376" y="707"/>
                    <a:pt x="1040" y="371"/>
                  </a:cubicBezTo>
                  <a:cubicBezTo>
                    <a:pt x="800" y="131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4524606" y="2001333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5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0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90"/>
                  </a:cubicBezTo>
                  <a:cubicBezTo>
                    <a:pt x="947" y="398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4432040" y="2025281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6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434972" y="2040138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14" y="306"/>
                    <a:pt x="978" y="459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1" y="459"/>
                    <a:pt x="367" y="642"/>
                    <a:pt x="826" y="642"/>
                  </a:cubicBezTo>
                  <a:cubicBezTo>
                    <a:pt x="1284" y="642"/>
                    <a:pt x="1681" y="459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4473778" y="2075619"/>
              <a:ext cx="149456" cy="129219"/>
            </a:xfrm>
            <a:custGeom>
              <a:avLst/>
              <a:gdLst/>
              <a:ahLst/>
              <a:cxnLst/>
              <a:rect l="l" t="t" r="r" b="b"/>
              <a:pathLst>
                <a:path w="1529" h="1322" extrusionOk="0">
                  <a:moveTo>
                    <a:pt x="1191" y="1"/>
                  </a:moveTo>
                  <a:cubicBezTo>
                    <a:pt x="1000" y="1"/>
                    <a:pt x="729" y="131"/>
                    <a:pt x="490" y="371"/>
                  </a:cubicBezTo>
                  <a:cubicBezTo>
                    <a:pt x="154" y="738"/>
                    <a:pt x="1" y="1104"/>
                    <a:pt x="154" y="1257"/>
                  </a:cubicBezTo>
                  <a:cubicBezTo>
                    <a:pt x="197" y="1301"/>
                    <a:pt x="264" y="1322"/>
                    <a:pt x="344" y="1322"/>
                  </a:cubicBezTo>
                  <a:cubicBezTo>
                    <a:pt x="542" y="1322"/>
                    <a:pt x="822" y="1191"/>
                    <a:pt x="1040" y="95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8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488733" y="2074837"/>
              <a:ext cx="134501" cy="129512"/>
            </a:xfrm>
            <a:custGeom>
              <a:avLst/>
              <a:gdLst/>
              <a:ahLst/>
              <a:cxnLst/>
              <a:rect l="l" t="t" r="r" b="b"/>
              <a:pathLst>
                <a:path w="1376" h="1325" extrusionOk="0">
                  <a:moveTo>
                    <a:pt x="1026" y="0"/>
                  </a:moveTo>
                  <a:cubicBezTo>
                    <a:pt x="975" y="0"/>
                    <a:pt x="928" y="16"/>
                    <a:pt x="887" y="43"/>
                  </a:cubicBezTo>
                  <a:cubicBezTo>
                    <a:pt x="978" y="623"/>
                    <a:pt x="581" y="1173"/>
                    <a:pt x="1" y="1234"/>
                  </a:cubicBezTo>
                  <a:lnTo>
                    <a:pt x="1" y="1265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2" y="1325"/>
                    <a:pt x="641" y="1183"/>
                    <a:pt x="887" y="959"/>
                  </a:cubicBezTo>
                  <a:cubicBezTo>
                    <a:pt x="1223" y="623"/>
                    <a:pt x="1375" y="226"/>
                    <a:pt x="1223" y="74"/>
                  </a:cubicBezTo>
                  <a:cubicBezTo>
                    <a:pt x="1155" y="23"/>
                    <a:pt x="1088" y="0"/>
                    <a:pt x="1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4584328" y="2087935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4590291" y="2102890"/>
              <a:ext cx="74679" cy="152384"/>
            </a:xfrm>
            <a:custGeom>
              <a:avLst/>
              <a:gdLst/>
              <a:ahLst/>
              <a:cxnLst/>
              <a:rect l="l" t="t" r="r" b="b"/>
              <a:pathLst>
                <a:path w="764" h="1559" extrusionOk="0">
                  <a:moveTo>
                    <a:pt x="550" y="0"/>
                  </a:moveTo>
                  <a:lnTo>
                    <a:pt x="550" y="0"/>
                  </a:lnTo>
                  <a:cubicBezTo>
                    <a:pt x="611" y="428"/>
                    <a:pt x="367" y="825"/>
                    <a:pt x="0" y="1039"/>
                  </a:cubicBezTo>
                  <a:cubicBezTo>
                    <a:pt x="61" y="1345"/>
                    <a:pt x="184" y="1558"/>
                    <a:pt x="336" y="1558"/>
                  </a:cubicBezTo>
                  <a:cubicBezTo>
                    <a:pt x="58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626066" y="2076108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23" y="1"/>
                  </a:moveTo>
                  <a:cubicBezTo>
                    <a:pt x="253" y="1"/>
                    <a:pt x="195" y="20"/>
                    <a:pt x="154" y="61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9" y="1186"/>
                    <a:pt x="1000" y="1317"/>
                    <a:pt x="1191" y="1317"/>
                  </a:cubicBezTo>
                  <a:cubicBezTo>
                    <a:pt x="1268" y="1317"/>
                    <a:pt x="1332" y="1296"/>
                    <a:pt x="1376" y="1252"/>
                  </a:cubicBezTo>
                  <a:cubicBezTo>
                    <a:pt x="1528" y="1099"/>
                    <a:pt x="1376" y="702"/>
                    <a:pt x="1040" y="366"/>
                  </a:cubicBezTo>
                  <a:cubicBezTo>
                    <a:pt x="794" y="142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4626066" y="2076206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59" y="945"/>
                  </a:cubicBezTo>
                  <a:lnTo>
                    <a:pt x="490" y="945"/>
                  </a:lnTo>
                  <a:cubicBezTo>
                    <a:pt x="581" y="945"/>
                    <a:pt x="673" y="915"/>
                    <a:pt x="734" y="915"/>
                  </a:cubicBezTo>
                  <a:cubicBezTo>
                    <a:pt x="978" y="915"/>
                    <a:pt x="1223" y="1007"/>
                    <a:pt x="1406" y="1159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4650014" y="2028213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4650014" y="2028213"/>
              <a:ext cx="146426" cy="72527"/>
            </a:xfrm>
            <a:custGeom>
              <a:avLst/>
              <a:gdLst/>
              <a:ahLst/>
              <a:cxnLst/>
              <a:rect l="l" t="t" r="r" b="b"/>
              <a:pathLst>
                <a:path w="1498" h="742" extrusionOk="0">
                  <a:moveTo>
                    <a:pt x="489" y="1"/>
                  </a:moveTo>
                  <a:cubicBezTo>
                    <a:pt x="184" y="62"/>
                    <a:pt x="0" y="215"/>
                    <a:pt x="0" y="367"/>
                  </a:cubicBezTo>
                  <a:cubicBezTo>
                    <a:pt x="0" y="581"/>
                    <a:pt x="367" y="734"/>
                    <a:pt x="856" y="734"/>
                  </a:cubicBezTo>
                  <a:cubicBezTo>
                    <a:pt x="893" y="739"/>
                    <a:pt x="932" y="742"/>
                    <a:pt x="972" y="742"/>
                  </a:cubicBezTo>
                  <a:cubicBezTo>
                    <a:pt x="1154" y="742"/>
                    <a:pt x="1346" y="687"/>
                    <a:pt x="1497" y="612"/>
                  </a:cubicBezTo>
                  <a:lnTo>
                    <a:pt x="1436" y="612"/>
                  </a:lnTo>
                  <a:cubicBezTo>
                    <a:pt x="1414" y="613"/>
                    <a:pt x="1391" y="614"/>
                    <a:pt x="1369" y="614"/>
                  </a:cubicBezTo>
                  <a:cubicBezTo>
                    <a:pt x="995" y="614"/>
                    <a:pt x="633" y="375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4626066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1186" y="1"/>
                  </a:moveTo>
                  <a:cubicBezTo>
                    <a:pt x="987" y="1"/>
                    <a:pt x="707" y="131"/>
                    <a:pt x="490" y="371"/>
                  </a:cubicBezTo>
                  <a:cubicBezTo>
                    <a:pt x="154" y="707"/>
                    <a:pt x="1" y="1104"/>
                    <a:pt x="154" y="1257"/>
                  </a:cubicBezTo>
                  <a:cubicBezTo>
                    <a:pt x="194" y="1297"/>
                    <a:pt x="251" y="1316"/>
                    <a:pt x="320" y="1316"/>
                  </a:cubicBezTo>
                  <a:cubicBezTo>
                    <a:pt x="512" y="1316"/>
                    <a:pt x="792" y="1168"/>
                    <a:pt x="1040" y="92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4632029" y="1983446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275"/>
                    <a:pt x="642" y="275"/>
                  </a:cubicBezTo>
                  <a:cubicBezTo>
                    <a:pt x="459" y="275"/>
                    <a:pt x="276" y="214"/>
                    <a:pt x="154" y="123"/>
                  </a:cubicBezTo>
                  <a:cubicBezTo>
                    <a:pt x="32" y="337"/>
                    <a:pt x="1" y="550"/>
                    <a:pt x="93" y="642"/>
                  </a:cubicBezTo>
                  <a:cubicBezTo>
                    <a:pt x="123" y="664"/>
                    <a:pt x="171" y="676"/>
                    <a:pt x="232" y="676"/>
                  </a:cubicBezTo>
                  <a:cubicBezTo>
                    <a:pt x="419" y="676"/>
                    <a:pt x="725" y="567"/>
                    <a:pt x="979" y="337"/>
                  </a:cubicBezTo>
                  <a:cubicBezTo>
                    <a:pt x="1070" y="214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4578366" y="2025281"/>
              <a:ext cx="86604" cy="75361"/>
            </a:xfrm>
            <a:custGeom>
              <a:avLst/>
              <a:gdLst/>
              <a:ahLst/>
              <a:cxnLst/>
              <a:rect l="l" t="t" r="r" b="b"/>
              <a:pathLst>
                <a:path w="886" h="771" extrusionOk="0">
                  <a:moveTo>
                    <a:pt x="489" y="0"/>
                  </a:moveTo>
                  <a:cubicBezTo>
                    <a:pt x="153" y="31"/>
                    <a:pt x="0" y="428"/>
                    <a:pt x="244" y="672"/>
                  </a:cubicBezTo>
                  <a:cubicBezTo>
                    <a:pt x="322" y="740"/>
                    <a:pt x="415" y="771"/>
                    <a:pt x="505" y="771"/>
                  </a:cubicBezTo>
                  <a:cubicBezTo>
                    <a:pt x="701" y="771"/>
                    <a:pt x="886" y="627"/>
                    <a:pt x="886" y="397"/>
                  </a:cubicBezTo>
                  <a:cubicBezTo>
                    <a:pt x="886" y="183"/>
                    <a:pt x="703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4181224" y="2282056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0"/>
                  </a:moveTo>
                  <a:cubicBezTo>
                    <a:pt x="183" y="0"/>
                    <a:pt x="0" y="397"/>
                    <a:pt x="0" y="856"/>
                  </a:cubicBezTo>
                  <a:cubicBezTo>
                    <a:pt x="0" y="1314"/>
                    <a:pt x="183" y="1711"/>
                    <a:pt x="39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4181224" y="2386546"/>
              <a:ext cx="74679" cy="62850"/>
            </a:xfrm>
            <a:custGeom>
              <a:avLst/>
              <a:gdLst/>
              <a:ahLst/>
              <a:cxnLst/>
              <a:rect l="l" t="t" r="r" b="b"/>
              <a:pathLst>
                <a:path w="764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2"/>
                    <a:pt x="336" y="92"/>
                  </a:cubicBezTo>
                  <a:cubicBezTo>
                    <a:pt x="214" y="92"/>
                    <a:pt x="92" y="92"/>
                    <a:pt x="0" y="62"/>
                  </a:cubicBezTo>
                  <a:lnTo>
                    <a:pt x="0" y="62"/>
                  </a:lnTo>
                  <a:cubicBezTo>
                    <a:pt x="61" y="398"/>
                    <a:pt x="183" y="642"/>
                    <a:pt x="367" y="642"/>
                  </a:cubicBezTo>
                  <a:cubicBezTo>
                    <a:pt x="550" y="64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4067740" y="2332982"/>
              <a:ext cx="149358" cy="129512"/>
            </a:xfrm>
            <a:custGeom>
              <a:avLst/>
              <a:gdLst/>
              <a:ahLst/>
              <a:cxnLst/>
              <a:rect l="l" t="t" r="r" b="b"/>
              <a:pathLst>
                <a:path w="1528" h="1325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10" y="1167"/>
                    <a:pt x="980" y="1324"/>
                    <a:pt x="1170" y="1324"/>
                  </a:cubicBezTo>
                  <a:cubicBezTo>
                    <a:pt x="1242" y="1324"/>
                    <a:pt x="1302" y="1302"/>
                    <a:pt x="1344" y="1251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4118471" y="2410396"/>
              <a:ext cx="89732" cy="51316"/>
            </a:xfrm>
            <a:custGeom>
              <a:avLst/>
              <a:gdLst/>
              <a:ahLst/>
              <a:cxnLst/>
              <a:rect l="l" t="t" r="r" b="b"/>
              <a:pathLst>
                <a:path w="918" h="525" extrusionOk="0">
                  <a:moveTo>
                    <a:pt x="825" y="1"/>
                  </a:moveTo>
                  <a:cubicBezTo>
                    <a:pt x="666" y="107"/>
                    <a:pt x="484" y="190"/>
                    <a:pt x="279" y="190"/>
                  </a:cubicBezTo>
                  <a:cubicBezTo>
                    <a:pt x="248" y="190"/>
                    <a:pt x="216" y="188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64" y="525"/>
                    <a:pt x="644" y="525"/>
                  </a:cubicBezTo>
                  <a:cubicBezTo>
                    <a:pt x="718" y="525"/>
                    <a:pt x="781" y="504"/>
                    <a:pt x="825" y="459"/>
                  </a:cubicBezTo>
                  <a:cubicBezTo>
                    <a:pt x="917" y="36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4025905" y="2434343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4"/>
                    <a:pt x="1" y="397"/>
                  </a:cubicBezTo>
                  <a:cubicBezTo>
                    <a:pt x="1" y="61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97"/>
                  </a:cubicBezTo>
                  <a:cubicBezTo>
                    <a:pt x="1711" y="184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025905" y="2449298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0"/>
                  </a:moveTo>
                  <a:cubicBezTo>
                    <a:pt x="1358" y="283"/>
                    <a:pt x="1057" y="462"/>
                    <a:pt x="721" y="462"/>
                  </a:cubicBezTo>
                  <a:cubicBezTo>
                    <a:pt x="695" y="462"/>
                    <a:pt x="669" y="460"/>
                    <a:pt x="642" y="458"/>
                  </a:cubicBezTo>
                  <a:cubicBezTo>
                    <a:pt x="42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98" y="672"/>
                    <a:pt x="856" y="672"/>
                  </a:cubicBezTo>
                  <a:cubicBezTo>
                    <a:pt x="1314" y="672"/>
                    <a:pt x="1711" y="489"/>
                    <a:pt x="1711" y="275"/>
                  </a:cubicBezTo>
                  <a:cubicBezTo>
                    <a:pt x="1711" y="153"/>
                    <a:pt x="1650" y="6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4067740" y="2485268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32"/>
                    <a:pt x="0" y="1098"/>
                    <a:pt x="153" y="1282"/>
                  </a:cubicBezTo>
                  <a:cubicBezTo>
                    <a:pt x="193" y="1322"/>
                    <a:pt x="251" y="1341"/>
                    <a:pt x="319" y="1341"/>
                  </a:cubicBezTo>
                  <a:cubicBezTo>
                    <a:pt x="511" y="1341"/>
                    <a:pt x="792" y="1193"/>
                    <a:pt x="1039" y="946"/>
                  </a:cubicBezTo>
                  <a:cubicBezTo>
                    <a:pt x="1344" y="610"/>
                    <a:pt x="1497" y="212"/>
                    <a:pt x="1344" y="60"/>
                  </a:cubicBezTo>
                  <a:cubicBezTo>
                    <a:pt x="1304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4082696" y="2484779"/>
              <a:ext cx="134403" cy="131565"/>
            </a:xfrm>
            <a:custGeom>
              <a:avLst/>
              <a:gdLst/>
              <a:ahLst/>
              <a:cxnLst/>
              <a:rect l="l" t="t" r="r" b="b"/>
              <a:pathLst>
                <a:path w="1375" h="1346" extrusionOk="0">
                  <a:moveTo>
                    <a:pt x="994" y="1"/>
                  </a:moveTo>
                  <a:cubicBezTo>
                    <a:pt x="949" y="1"/>
                    <a:pt x="902" y="11"/>
                    <a:pt x="855" y="34"/>
                  </a:cubicBezTo>
                  <a:cubicBezTo>
                    <a:pt x="978" y="615"/>
                    <a:pt x="580" y="1164"/>
                    <a:pt x="0" y="1256"/>
                  </a:cubicBezTo>
                  <a:lnTo>
                    <a:pt x="0" y="1287"/>
                  </a:lnTo>
                  <a:cubicBezTo>
                    <a:pt x="40" y="1327"/>
                    <a:pt x="98" y="1346"/>
                    <a:pt x="166" y="1346"/>
                  </a:cubicBezTo>
                  <a:cubicBezTo>
                    <a:pt x="356" y="1346"/>
                    <a:pt x="631" y="1198"/>
                    <a:pt x="855" y="951"/>
                  </a:cubicBezTo>
                  <a:cubicBezTo>
                    <a:pt x="1191" y="645"/>
                    <a:pt x="1375" y="217"/>
                    <a:pt x="1191" y="65"/>
                  </a:cubicBezTo>
                  <a:cubicBezTo>
                    <a:pt x="1135" y="27"/>
                    <a:pt x="1066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4181224" y="2500028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53" y="0"/>
                    <a:pt x="0" y="367"/>
                    <a:pt x="0" y="825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4181224" y="2511953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1"/>
                  </a:moveTo>
                  <a:cubicBezTo>
                    <a:pt x="611" y="428"/>
                    <a:pt x="397" y="856"/>
                    <a:pt x="0" y="1039"/>
                  </a:cubicBezTo>
                  <a:cubicBezTo>
                    <a:pt x="61" y="1345"/>
                    <a:pt x="214" y="1559"/>
                    <a:pt x="397" y="1559"/>
                  </a:cubicBezTo>
                  <a:cubicBezTo>
                    <a:pt x="611" y="1559"/>
                    <a:pt x="764" y="1192"/>
                    <a:pt x="764" y="703"/>
                  </a:cubicBezTo>
                  <a:cubicBezTo>
                    <a:pt x="794" y="459"/>
                    <a:pt x="733" y="214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4220029" y="2485268"/>
              <a:ext cx="149358" cy="131076"/>
            </a:xfrm>
            <a:custGeom>
              <a:avLst/>
              <a:gdLst/>
              <a:ahLst/>
              <a:cxnLst/>
              <a:rect l="l" t="t" r="r" b="b"/>
              <a:pathLst>
                <a:path w="1528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36" y="1193"/>
                    <a:pt x="1000" y="1341"/>
                    <a:pt x="1195" y="1341"/>
                  </a:cubicBezTo>
                  <a:cubicBezTo>
                    <a:pt x="1265" y="1341"/>
                    <a:pt x="1327" y="1322"/>
                    <a:pt x="1375" y="1282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4220029" y="2487712"/>
              <a:ext cx="137433" cy="110941"/>
            </a:xfrm>
            <a:custGeom>
              <a:avLst/>
              <a:gdLst/>
              <a:ahLst/>
              <a:cxnLst/>
              <a:rect l="l" t="t" r="r" b="b"/>
              <a:pathLst>
                <a:path w="1406" h="1135" extrusionOk="0">
                  <a:moveTo>
                    <a:pt x="338" y="0"/>
                  </a:moveTo>
                  <a:cubicBezTo>
                    <a:pt x="261" y="0"/>
                    <a:pt x="197" y="21"/>
                    <a:pt x="153" y="65"/>
                  </a:cubicBezTo>
                  <a:cubicBezTo>
                    <a:pt x="0" y="218"/>
                    <a:pt x="153" y="615"/>
                    <a:pt x="458" y="951"/>
                  </a:cubicBezTo>
                  <a:lnTo>
                    <a:pt x="489" y="951"/>
                  </a:lnTo>
                  <a:cubicBezTo>
                    <a:pt x="581" y="921"/>
                    <a:pt x="642" y="921"/>
                    <a:pt x="733" y="921"/>
                  </a:cubicBezTo>
                  <a:cubicBezTo>
                    <a:pt x="978" y="921"/>
                    <a:pt x="1222" y="982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799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4240946" y="2437275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5" y="765"/>
                  </a:cubicBezTo>
                  <a:cubicBezTo>
                    <a:pt x="1344" y="765"/>
                    <a:pt x="1711" y="581"/>
                    <a:pt x="1711" y="398"/>
                  </a:cubicBezTo>
                  <a:cubicBezTo>
                    <a:pt x="1711" y="184"/>
                    <a:pt x="134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4243879" y="2440306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1" y="184"/>
                    <a:pt x="1" y="336"/>
                  </a:cubicBezTo>
                  <a:cubicBezTo>
                    <a:pt x="1" y="581"/>
                    <a:pt x="367" y="734"/>
                    <a:pt x="825" y="734"/>
                  </a:cubicBezTo>
                  <a:cubicBezTo>
                    <a:pt x="1042" y="734"/>
                    <a:pt x="1234" y="686"/>
                    <a:pt x="1423" y="611"/>
                  </a:cubicBezTo>
                  <a:lnTo>
                    <a:pt x="1423" y="611"/>
                  </a:lnTo>
                  <a:cubicBezTo>
                    <a:pt x="1428" y="611"/>
                    <a:pt x="1432" y="611"/>
                    <a:pt x="1436" y="611"/>
                  </a:cubicBezTo>
                  <a:lnTo>
                    <a:pt x="1498" y="581"/>
                  </a:lnTo>
                  <a:lnTo>
                    <a:pt x="1498" y="581"/>
                  </a:lnTo>
                  <a:cubicBezTo>
                    <a:pt x="1473" y="591"/>
                    <a:pt x="1448" y="602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1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4220029" y="2332982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91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75" y="610"/>
                    <a:pt x="1528" y="212"/>
                    <a:pt x="1375" y="60"/>
                  </a:cubicBezTo>
                  <a:cubicBezTo>
                    <a:pt x="1327" y="19"/>
                    <a:pt x="1263" y="0"/>
                    <a:pt x="1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4225991" y="2392508"/>
              <a:ext cx="119545" cy="69985"/>
            </a:xfrm>
            <a:custGeom>
              <a:avLst/>
              <a:gdLst/>
              <a:ahLst/>
              <a:cxnLst/>
              <a:rect l="l" t="t" r="r" b="b"/>
              <a:pathLst>
                <a:path w="1223" h="716" extrusionOk="0">
                  <a:moveTo>
                    <a:pt x="1222" y="1"/>
                  </a:moveTo>
                  <a:cubicBezTo>
                    <a:pt x="1100" y="184"/>
                    <a:pt x="856" y="306"/>
                    <a:pt x="611" y="306"/>
                  </a:cubicBezTo>
                  <a:cubicBezTo>
                    <a:pt x="459" y="306"/>
                    <a:pt x="275" y="245"/>
                    <a:pt x="153" y="153"/>
                  </a:cubicBezTo>
                  <a:cubicBezTo>
                    <a:pt x="31" y="367"/>
                    <a:pt x="0" y="550"/>
                    <a:pt x="92" y="642"/>
                  </a:cubicBezTo>
                  <a:cubicBezTo>
                    <a:pt x="134" y="693"/>
                    <a:pt x="195" y="715"/>
                    <a:pt x="267" y="715"/>
                  </a:cubicBezTo>
                  <a:cubicBezTo>
                    <a:pt x="459" y="715"/>
                    <a:pt x="734" y="558"/>
                    <a:pt x="978" y="337"/>
                  </a:cubicBezTo>
                  <a:cubicBezTo>
                    <a:pt x="1070" y="245"/>
                    <a:pt x="1161" y="123"/>
                    <a:pt x="1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4169201" y="2437275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6" y="755"/>
                    <a:pt x="507" y="755"/>
                  </a:cubicBezTo>
                  <a:cubicBezTo>
                    <a:pt x="702" y="755"/>
                    <a:pt x="887" y="597"/>
                    <a:pt x="887" y="367"/>
                  </a:cubicBezTo>
                  <a:cubicBezTo>
                    <a:pt x="88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4587261" y="3028534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428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215" y="1681"/>
                    <a:pt x="428" y="1681"/>
                  </a:cubicBezTo>
                  <a:cubicBezTo>
                    <a:pt x="612" y="1681"/>
                    <a:pt x="795" y="1314"/>
                    <a:pt x="795" y="825"/>
                  </a:cubicBezTo>
                  <a:cubicBezTo>
                    <a:pt x="795" y="367"/>
                    <a:pt x="642" y="0"/>
                    <a:pt x="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4590291" y="3133024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9" y="62"/>
                    <a:pt x="306" y="62"/>
                  </a:cubicBezTo>
                  <a:cubicBezTo>
                    <a:pt x="214" y="62"/>
                    <a:pt x="92" y="62"/>
                    <a:pt x="0" y="31"/>
                  </a:cubicBezTo>
                  <a:lnTo>
                    <a:pt x="0" y="31"/>
                  </a:lnTo>
                  <a:cubicBezTo>
                    <a:pt x="31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476808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4524606" y="3156874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25" y="1"/>
                  </a:moveTo>
                  <a:cubicBezTo>
                    <a:pt x="642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38" y="401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8"/>
                    <a:pt x="94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4434972" y="318082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0"/>
                  </a:moveTo>
                  <a:cubicBezTo>
                    <a:pt x="367" y="0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4434972" y="3192746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8" y="1"/>
                  </a:moveTo>
                  <a:cubicBezTo>
                    <a:pt x="1314" y="306"/>
                    <a:pt x="978" y="489"/>
                    <a:pt x="642" y="489"/>
                  </a:cubicBezTo>
                  <a:cubicBezTo>
                    <a:pt x="398" y="489"/>
                    <a:pt x="184" y="428"/>
                    <a:pt x="1" y="276"/>
                  </a:cubicBezTo>
                  <a:lnTo>
                    <a:pt x="1" y="276"/>
                  </a:lnTo>
                  <a:cubicBezTo>
                    <a:pt x="31" y="489"/>
                    <a:pt x="398" y="673"/>
                    <a:pt x="856" y="673"/>
                  </a:cubicBezTo>
                  <a:cubicBezTo>
                    <a:pt x="1314" y="673"/>
                    <a:pt x="1711" y="489"/>
                    <a:pt x="1711" y="276"/>
                  </a:cubicBezTo>
                  <a:cubicBezTo>
                    <a:pt x="1681" y="153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4476808" y="3228716"/>
              <a:ext cx="146426" cy="130099"/>
            </a:xfrm>
            <a:custGeom>
              <a:avLst/>
              <a:gdLst/>
              <a:ahLst/>
              <a:cxnLst/>
              <a:rect l="l" t="t" r="r" b="b"/>
              <a:pathLst>
                <a:path w="1498" h="1331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23" y="732"/>
                    <a:pt x="0" y="1099"/>
                    <a:pt x="153" y="1252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4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488733" y="3229596"/>
              <a:ext cx="134501" cy="130294"/>
            </a:xfrm>
            <a:custGeom>
              <a:avLst/>
              <a:gdLst/>
              <a:ahLst/>
              <a:cxnLst/>
              <a:rect l="l" t="t" r="r" b="b"/>
              <a:pathLst>
                <a:path w="1376" h="1333" extrusionOk="0">
                  <a:moveTo>
                    <a:pt x="1036" y="1"/>
                  </a:moveTo>
                  <a:cubicBezTo>
                    <a:pt x="988" y="1"/>
                    <a:pt x="937" y="8"/>
                    <a:pt x="887" y="21"/>
                  </a:cubicBezTo>
                  <a:cubicBezTo>
                    <a:pt x="978" y="601"/>
                    <a:pt x="581" y="1151"/>
                    <a:pt x="1" y="1243"/>
                  </a:cubicBezTo>
                  <a:cubicBezTo>
                    <a:pt x="1" y="1243"/>
                    <a:pt x="1" y="1273"/>
                    <a:pt x="1" y="1273"/>
                  </a:cubicBezTo>
                  <a:cubicBezTo>
                    <a:pt x="41" y="1314"/>
                    <a:pt x="98" y="1333"/>
                    <a:pt x="167" y="1333"/>
                  </a:cubicBezTo>
                  <a:cubicBezTo>
                    <a:pt x="359" y="1333"/>
                    <a:pt x="639" y="1185"/>
                    <a:pt x="887" y="937"/>
                  </a:cubicBezTo>
                  <a:cubicBezTo>
                    <a:pt x="1223" y="632"/>
                    <a:pt x="1375" y="235"/>
                    <a:pt x="1223" y="51"/>
                  </a:cubicBezTo>
                  <a:cubicBezTo>
                    <a:pt x="1169" y="15"/>
                    <a:pt x="1105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4587261" y="3243476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67"/>
                    <a:pt x="1" y="856"/>
                  </a:cubicBezTo>
                  <a:cubicBezTo>
                    <a:pt x="1" y="1314"/>
                    <a:pt x="184" y="1712"/>
                    <a:pt x="398" y="1712"/>
                  </a:cubicBezTo>
                  <a:cubicBezTo>
                    <a:pt x="612" y="1712"/>
                    <a:pt x="764" y="1314"/>
                    <a:pt x="764" y="856"/>
                  </a:cubicBezTo>
                  <a:cubicBezTo>
                    <a:pt x="764" y="367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4590291" y="3255498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28"/>
                    <a:pt x="397" y="855"/>
                    <a:pt x="0" y="1069"/>
                  </a:cubicBezTo>
                  <a:cubicBezTo>
                    <a:pt x="61" y="1375"/>
                    <a:pt x="214" y="1589"/>
                    <a:pt x="397" y="1589"/>
                  </a:cubicBezTo>
                  <a:cubicBezTo>
                    <a:pt x="550" y="1589"/>
                    <a:pt x="764" y="1191"/>
                    <a:pt x="764" y="733"/>
                  </a:cubicBezTo>
                  <a:cubicBezTo>
                    <a:pt x="764" y="458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629096" y="3228716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44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0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629096" y="3228716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01" y="1"/>
                  </a:moveTo>
                  <a:cubicBezTo>
                    <a:pt x="237" y="1"/>
                    <a:pt x="185" y="20"/>
                    <a:pt x="153" y="60"/>
                  </a:cubicBezTo>
                  <a:cubicBezTo>
                    <a:pt x="0" y="213"/>
                    <a:pt x="153" y="610"/>
                    <a:pt x="459" y="946"/>
                  </a:cubicBezTo>
                  <a:lnTo>
                    <a:pt x="489" y="977"/>
                  </a:lnTo>
                  <a:cubicBezTo>
                    <a:pt x="550" y="946"/>
                    <a:pt x="642" y="946"/>
                    <a:pt x="734" y="946"/>
                  </a:cubicBezTo>
                  <a:cubicBezTo>
                    <a:pt x="978" y="946"/>
                    <a:pt x="1222" y="1007"/>
                    <a:pt x="1406" y="1191"/>
                  </a:cubicBezTo>
                  <a:cubicBezTo>
                    <a:pt x="1406" y="855"/>
                    <a:pt x="1253" y="580"/>
                    <a:pt x="1009" y="396"/>
                  </a:cubicBezTo>
                  <a:cubicBezTo>
                    <a:pt x="761" y="149"/>
                    <a:pt x="481" y="1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4650014" y="3180821"/>
              <a:ext cx="167246" cy="77707"/>
            </a:xfrm>
            <a:custGeom>
              <a:avLst/>
              <a:gdLst/>
              <a:ahLst/>
              <a:cxnLst/>
              <a:rect l="l" t="t" r="r" b="b"/>
              <a:pathLst>
                <a:path w="1711" h="795" extrusionOk="0">
                  <a:moveTo>
                    <a:pt x="856" y="0"/>
                  </a:moveTo>
                  <a:cubicBezTo>
                    <a:pt x="397" y="0"/>
                    <a:pt x="0" y="153"/>
                    <a:pt x="0" y="398"/>
                  </a:cubicBezTo>
                  <a:cubicBezTo>
                    <a:pt x="0" y="611"/>
                    <a:pt x="397" y="795"/>
                    <a:pt x="856" y="795"/>
                  </a:cubicBezTo>
                  <a:cubicBezTo>
                    <a:pt x="1344" y="795"/>
                    <a:pt x="1711" y="581"/>
                    <a:pt x="1711" y="398"/>
                  </a:cubicBezTo>
                  <a:cubicBezTo>
                    <a:pt x="1711" y="184"/>
                    <a:pt x="134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4650014" y="3183753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184"/>
                    <a:pt x="0" y="36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10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72" y="368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4629096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193" y="1323"/>
                    <a:pt x="251" y="1342"/>
                    <a:pt x="320" y="1342"/>
                  </a:cubicBezTo>
                  <a:cubicBezTo>
                    <a:pt x="511" y="1342"/>
                    <a:pt x="792" y="1194"/>
                    <a:pt x="1039" y="946"/>
                  </a:cubicBezTo>
                  <a:cubicBezTo>
                    <a:pt x="137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635059" y="3136054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2" y="0"/>
                  </a:moveTo>
                  <a:cubicBezTo>
                    <a:pt x="1070" y="183"/>
                    <a:pt x="856" y="306"/>
                    <a:pt x="611" y="306"/>
                  </a:cubicBezTo>
                  <a:cubicBezTo>
                    <a:pt x="428" y="306"/>
                    <a:pt x="275" y="245"/>
                    <a:pt x="123" y="153"/>
                  </a:cubicBezTo>
                  <a:cubicBezTo>
                    <a:pt x="1" y="367"/>
                    <a:pt x="1" y="550"/>
                    <a:pt x="92" y="672"/>
                  </a:cubicBezTo>
                  <a:cubicBezTo>
                    <a:pt x="132" y="713"/>
                    <a:pt x="190" y="732"/>
                    <a:pt x="259" y="732"/>
                  </a:cubicBezTo>
                  <a:cubicBezTo>
                    <a:pt x="450" y="732"/>
                    <a:pt x="731" y="584"/>
                    <a:pt x="978" y="336"/>
                  </a:cubicBezTo>
                  <a:cubicBezTo>
                    <a:pt x="1070" y="245"/>
                    <a:pt x="1161" y="12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4578366" y="3180821"/>
              <a:ext cx="86604" cy="74482"/>
            </a:xfrm>
            <a:custGeom>
              <a:avLst/>
              <a:gdLst/>
              <a:ahLst/>
              <a:cxnLst/>
              <a:rect l="l" t="t" r="r" b="b"/>
              <a:pathLst>
                <a:path w="886" h="762" extrusionOk="0">
                  <a:moveTo>
                    <a:pt x="519" y="0"/>
                  </a:moveTo>
                  <a:cubicBezTo>
                    <a:pt x="153" y="0"/>
                    <a:pt x="0" y="398"/>
                    <a:pt x="244" y="642"/>
                  </a:cubicBezTo>
                  <a:cubicBezTo>
                    <a:pt x="327" y="725"/>
                    <a:pt x="427" y="762"/>
                    <a:pt x="524" y="762"/>
                  </a:cubicBezTo>
                  <a:cubicBezTo>
                    <a:pt x="712" y="762"/>
                    <a:pt x="886" y="620"/>
                    <a:pt x="886" y="398"/>
                  </a:cubicBezTo>
                  <a:cubicBezTo>
                    <a:pt x="886" y="184"/>
                    <a:pt x="70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4066330" y="2763722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1"/>
                  </a:moveTo>
                  <a:cubicBezTo>
                    <a:pt x="183" y="1"/>
                    <a:pt x="0" y="367"/>
                    <a:pt x="0" y="856"/>
                  </a:cubicBezTo>
                  <a:cubicBezTo>
                    <a:pt x="0" y="1314"/>
                    <a:pt x="183" y="1681"/>
                    <a:pt x="397" y="1681"/>
                  </a:cubicBezTo>
                  <a:cubicBezTo>
                    <a:pt x="611" y="1681"/>
                    <a:pt x="764" y="1314"/>
                    <a:pt x="764" y="856"/>
                  </a:cubicBezTo>
                  <a:cubicBezTo>
                    <a:pt x="764" y="367"/>
                    <a:pt x="580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4066330" y="286821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3"/>
                    <a:pt x="336" y="93"/>
                  </a:cubicBezTo>
                  <a:cubicBezTo>
                    <a:pt x="214" y="93"/>
                    <a:pt x="92" y="62"/>
                    <a:pt x="0" y="31"/>
                  </a:cubicBezTo>
                  <a:lnTo>
                    <a:pt x="0" y="31"/>
                  </a:lnTo>
                  <a:cubicBezTo>
                    <a:pt x="61" y="368"/>
                    <a:pt x="183" y="612"/>
                    <a:pt x="367" y="612"/>
                  </a:cubicBezTo>
                  <a:cubicBezTo>
                    <a:pt x="550" y="612"/>
                    <a:pt x="703" y="368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3952847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342" y="1"/>
                  </a:moveTo>
                  <a:cubicBezTo>
                    <a:pt x="263" y="1"/>
                    <a:pt x="198" y="26"/>
                    <a:pt x="153" y="79"/>
                  </a:cubicBezTo>
                  <a:cubicBezTo>
                    <a:pt x="0" y="232"/>
                    <a:pt x="153" y="629"/>
                    <a:pt x="489" y="935"/>
                  </a:cubicBezTo>
                  <a:cubicBezTo>
                    <a:pt x="714" y="1182"/>
                    <a:pt x="988" y="1330"/>
                    <a:pt x="1179" y="1330"/>
                  </a:cubicBezTo>
                  <a:cubicBezTo>
                    <a:pt x="1247" y="1330"/>
                    <a:pt x="1304" y="1311"/>
                    <a:pt x="1344" y="1271"/>
                  </a:cubicBezTo>
                  <a:cubicBezTo>
                    <a:pt x="1528" y="1118"/>
                    <a:pt x="1375" y="721"/>
                    <a:pt x="1039" y="385"/>
                  </a:cubicBezTo>
                  <a:cubicBezTo>
                    <a:pt x="801" y="147"/>
                    <a:pt x="532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4003577" y="2889129"/>
              <a:ext cx="95695" cy="54248"/>
            </a:xfrm>
            <a:custGeom>
              <a:avLst/>
              <a:gdLst/>
              <a:ahLst/>
              <a:cxnLst/>
              <a:rect l="l" t="t" r="r" b="b"/>
              <a:pathLst>
                <a:path w="979" h="555" extrusionOk="0">
                  <a:moveTo>
                    <a:pt x="825" y="1"/>
                  </a:moveTo>
                  <a:cubicBezTo>
                    <a:pt x="642" y="154"/>
                    <a:pt x="428" y="215"/>
                    <a:pt x="184" y="215"/>
                  </a:cubicBezTo>
                  <a:cubicBezTo>
                    <a:pt x="123" y="215"/>
                    <a:pt x="62" y="215"/>
                    <a:pt x="1" y="184"/>
                  </a:cubicBezTo>
                  <a:lnTo>
                    <a:pt x="1" y="184"/>
                  </a:lnTo>
                  <a:cubicBezTo>
                    <a:pt x="218" y="424"/>
                    <a:pt x="483" y="555"/>
                    <a:pt x="661" y="555"/>
                  </a:cubicBezTo>
                  <a:cubicBezTo>
                    <a:pt x="733" y="555"/>
                    <a:pt x="790" y="533"/>
                    <a:pt x="825" y="490"/>
                  </a:cubicBezTo>
                  <a:cubicBezTo>
                    <a:pt x="978" y="33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3911012" y="2916009"/>
              <a:ext cx="167344" cy="77707"/>
            </a:xfrm>
            <a:custGeom>
              <a:avLst/>
              <a:gdLst/>
              <a:ahLst/>
              <a:cxnLst/>
              <a:rect l="l" t="t" r="r" b="b"/>
              <a:pathLst>
                <a:path w="1712" h="795" extrusionOk="0">
                  <a:moveTo>
                    <a:pt x="856" y="1"/>
                  </a:moveTo>
                  <a:cubicBezTo>
                    <a:pt x="398" y="1"/>
                    <a:pt x="1" y="215"/>
                    <a:pt x="1" y="398"/>
                  </a:cubicBezTo>
                  <a:cubicBezTo>
                    <a:pt x="1" y="612"/>
                    <a:pt x="398" y="795"/>
                    <a:pt x="856" y="795"/>
                  </a:cubicBezTo>
                  <a:cubicBezTo>
                    <a:pt x="1314" y="795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3911012" y="2930963"/>
              <a:ext cx="167344" cy="62752"/>
            </a:xfrm>
            <a:custGeom>
              <a:avLst/>
              <a:gdLst/>
              <a:ahLst/>
              <a:cxnLst/>
              <a:rect l="l" t="t" r="r" b="b"/>
              <a:pathLst>
                <a:path w="1712" h="642" extrusionOk="0">
                  <a:moveTo>
                    <a:pt x="1528" y="0"/>
                  </a:moveTo>
                  <a:cubicBezTo>
                    <a:pt x="1345" y="275"/>
                    <a:pt x="1009" y="459"/>
                    <a:pt x="642" y="459"/>
                  </a:cubicBezTo>
                  <a:cubicBezTo>
                    <a:pt x="428" y="459"/>
                    <a:pt x="184" y="398"/>
                    <a:pt x="1" y="245"/>
                  </a:cubicBezTo>
                  <a:lnTo>
                    <a:pt x="1" y="245"/>
                  </a:lnTo>
                  <a:cubicBezTo>
                    <a:pt x="31" y="459"/>
                    <a:pt x="398" y="642"/>
                    <a:pt x="856" y="642"/>
                  </a:cubicBezTo>
                  <a:cubicBezTo>
                    <a:pt x="1314" y="642"/>
                    <a:pt x="1711" y="459"/>
                    <a:pt x="1711" y="245"/>
                  </a:cubicBezTo>
                  <a:cubicBezTo>
                    <a:pt x="1711" y="153"/>
                    <a:pt x="1620" y="62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3952847" y="2966445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1160" y="0"/>
                  </a:moveTo>
                  <a:cubicBezTo>
                    <a:pt x="971" y="0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7"/>
                    <a:pt x="252" y="1316"/>
                    <a:pt x="322" y="1316"/>
                  </a:cubicBezTo>
                  <a:cubicBezTo>
                    <a:pt x="514" y="1316"/>
                    <a:pt x="793" y="1175"/>
                    <a:pt x="1039" y="951"/>
                  </a:cubicBezTo>
                  <a:cubicBezTo>
                    <a:pt x="1344" y="615"/>
                    <a:pt x="1497" y="218"/>
                    <a:pt x="1344" y="65"/>
                  </a:cubicBezTo>
                  <a:cubicBezTo>
                    <a:pt x="1301" y="21"/>
                    <a:pt x="1237" y="0"/>
                    <a:pt x="1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3967704" y="296556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18" y="1"/>
                  </a:moveTo>
                  <a:cubicBezTo>
                    <a:pt x="966" y="1"/>
                    <a:pt x="911" y="16"/>
                    <a:pt x="856" y="44"/>
                  </a:cubicBezTo>
                  <a:cubicBezTo>
                    <a:pt x="978" y="593"/>
                    <a:pt x="581" y="1143"/>
                    <a:pt x="1" y="1235"/>
                  </a:cubicBezTo>
                  <a:lnTo>
                    <a:pt x="1" y="1266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0" y="1325"/>
                    <a:pt x="633" y="1184"/>
                    <a:pt x="856" y="960"/>
                  </a:cubicBezTo>
                  <a:cubicBezTo>
                    <a:pt x="1192" y="624"/>
                    <a:pt x="1376" y="227"/>
                    <a:pt x="1192" y="74"/>
                  </a:cubicBezTo>
                  <a:cubicBezTo>
                    <a:pt x="1142" y="24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063300" y="2978761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6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4066330" y="2990686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0" y="0"/>
                  </a:moveTo>
                  <a:lnTo>
                    <a:pt x="580" y="0"/>
                  </a:lnTo>
                  <a:cubicBezTo>
                    <a:pt x="642" y="428"/>
                    <a:pt x="397" y="856"/>
                    <a:pt x="0" y="1039"/>
                  </a:cubicBezTo>
                  <a:cubicBezTo>
                    <a:pt x="61" y="1345"/>
                    <a:pt x="214" y="1558"/>
                    <a:pt x="397" y="1558"/>
                  </a:cubicBezTo>
                  <a:cubicBezTo>
                    <a:pt x="611" y="1558"/>
                    <a:pt x="764" y="1192"/>
                    <a:pt x="764" y="734"/>
                  </a:cubicBezTo>
                  <a:cubicBezTo>
                    <a:pt x="794" y="459"/>
                    <a:pt x="733" y="214"/>
                    <a:pt x="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4105135" y="2966934"/>
              <a:ext cx="149358" cy="128241"/>
            </a:xfrm>
            <a:custGeom>
              <a:avLst/>
              <a:gdLst/>
              <a:ahLst/>
              <a:cxnLst/>
              <a:rect l="l" t="t" r="r" b="b"/>
              <a:pathLst>
                <a:path w="1528" h="1312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35" y="1170"/>
                    <a:pt x="997" y="1311"/>
                    <a:pt x="1192" y="1311"/>
                  </a:cubicBezTo>
                  <a:cubicBezTo>
                    <a:pt x="1263" y="1311"/>
                    <a:pt x="1326" y="1292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14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4105135" y="296693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19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3" y="915"/>
                  </a:cubicBezTo>
                  <a:cubicBezTo>
                    <a:pt x="978" y="915"/>
                    <a:pt x="1222" y="1007"/>
                    <a:pt x="1405" y="1160"/>
                  </a:cubicBezTo>
                  <a:cubicBezTo>
                    <a:pt x="1405" y="854"/>
                    <a:pt x="1253" y="579"/>
                    <a:pt x="1039" y="396"/>
                  </a:cubicBezTo>
                  <a:cubicBezTo>
                    <a:pt x="791" y="149"/>
                    <a:pt x="511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4128985" y="291903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25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4128985" y="2919039"/>
              <a:ext cx="146426" cy="74677"/>
            </a:xfrm>
            <a:custGeom>
              <a:avLst/>
              <a:gdLst/>
              <a:ahLst/>
              <a:cxnLst/>
              <a:rect l="l" t="t" r="r" b="b"/>
              <a:pathLst>
                <a:path w="1498" h="764" extrusionOk="0">
                  <a:moveTo>
                    <a:pt x="489" y="0"/>
                  </a:moveTo>
                  <a:cubicBezTo>
                    <a:pt x="184" y="61"/>
                    <a:pt x="1" y="214"/>
                    <a:pt x="1" y="367"/>
                  </a:cubicBezTo>
                  <a:cubicBezTo>
                    <a:pt x="1" y="550"/>
                    <a:pt x="367" y="764"/>
                    <a:pt x="825" y="764"/>
                  </a:cubicBezTo>
                  <a:cubicBezTo>
                    <a:pt x="1070" y="764"/>
                    <a:pt x="1284" y="703"/>
                    <a:pt x="1497" y="611"/>
                  </a:cubicBezTo>
                  <a:lnTo>
                    <a:pt x="1436" y="611"/>
                  </a:lnTo>
                  <a:cubicBezTo>
                    <a:pt x="1412" y="613"/>
                    <a:pt x="1388" y="614"/>
                    <a:pt x="1365" y="614"/>
                  </a:cubicBezTo>
                  <a:cubicBezTo>
                    <a:pt x="968" y="614"/>
                    <a:pt x="633" y="375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4105135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67" y="1"/>
                  </a:moveTo>
                  <a:cubicBezTo>
                    <a:pt x="967" y="1"/>
                    <a:pt x="705" y="147"/>
                    <a:pt x="489" y="385"/>
                  </a:cubicBezTo>
                  <a:cubicBezTo>
                    <a:pt x="153" y="721"/>
                    <a:pt x="0" y="1118"/>
                    <a:pt x="153" y="1271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5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1" y="26"/>
                    <a:pt x="1250" y="1"/>
                    <a:pt x="1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4111098" y="2874271"/>
              <a:ext cx="119545" cy="66076"/>
            </a:xfrm>
            <a:custGeom>
              <a:avLst/>
              <a:gdLst/>
              <a:ahLst/>
              <a:cxnLst/>
              <a:rect l="l" t="t" r="r" b="b"/>
              <a:pathLst>
                <a:path w="1223" h="676" extrusionOk="0">
                  <a:moveTo>
                    <a:pt x="1222" y="0"/>
                  </a:moveTo>
                  <a:cubicBezTo>
                    <a:pt x="1100" y="183"/>
                    <a:pt x="856" y="275"/>
                    <a:pt x="611" y="275"/>
                  </a:cubicBezTo>
                  <a:cubicBezTo>
                    <a:pt x="458" y="275"/>
                    <a:pt x="275" y="214"/>
                    <a:pt x="153" y="122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14" y="664"/>
                    <a:pt x="157" y="675"/>
                    <a:pt x="215" y="675"/>
                  </a:cubicBezTo>
                  <a:cubicBezTo>
                    <a:pt x="397" y="675"/>
                    <a:pt x="723" y="561"/>
                    <a:pt x="978" y="306"/>
                  </a:cubicBezTo>
                  <a:cubicBezTo>
                    <a:pt x="1069" y="214"/>
                    <a:pt x="1161" y="9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4054307" y="2913076"/>
              <a:ext cx="89732" cy="74579"/>
            </a:xfrm>
            <a:custGeom>
              <a:avLst/>
              <a:gdLst/>
              <a:ahLst/>
              <a:cxnLst/>
              <a:rect l="l" t="t" r="r" b="b"/>
              <a:pathLst>
                <a:path w="918" h="763" extrusionOk="0">
                  <a:moveTo>
                    <a:pt x="520" y="0"/>
                  </a:moveTo>
                  <a:cubicBezTo>
                    <a:pt x="184" y="0"/>
                    <a:pt x="1" y="428"/>
                    <a:pt x="245" y="642"/>
                  </a:cubicBezTo>
                  <a:cubicBezTo>
                    <a:pt x="319" y="726"/>
                    <a:pt x="418" y="763"/>
                    <a:pt x="516" y="763"/>
                  </a:cubicBezTo>
                  <a:cubicBezTo>
                    <a:pt x="703" y="763"/>
                    <a:pt x="887" y="628"/>
                    <a:pt x="887" y="428"/>
                  </a:cubicBezTo>
                  <a:cubicBezTo>
                    <a:pt x="917" y="183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4817160" y="2425351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1"/>
                  </a:moveTo>
                  <a:cubicBezTo>
                    <a:pt x="184" y="1"/>
                    <a:pt x="1" y="367"/>
                    <a:pt x="1" y="825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581" y="1681"/>
                    <a:pt x="765" y="1314"/>
                    <a:pt x="765" y="825"/>
                  </a:cubicBezTo>
                  <a:cubicBezTo>
                    <a:pt x="765" y="367"/>
                    <a:pt x="581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4817160" y="2529840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5" y="1"/>
                  </a:moveTo>
                  <a:lnTo>
                    <a:pt x="765" y="1"/>
                  </a:lnTo>
                  <a:cubicBezTo>
                    <a:pt x="612" y="62"/>
                    <a:pt x="459" y="62"/>
                    <a:pt x="306" y="62"/>
                  </a:cubicBezTo>
                  <a:cubicBezTo>
                    <a:pt x="215" y="62"/>
                    <a:pt x="93" y="62"/>
                    <a:pt x="1" y="31"/>
                  </a:cubicBezTo>
                  <a:lnTo>
                    <a:pt x="1" y="31"/>
                  </a:lnTo>
                  <a:cubicBezTo>
                    <a:pt x="32" y="367"/>
                    <a:pt x="184" y="612"/>
                    <a:pt x="368" y="612"/>
                  </a:cubicBezTo>
                  <a:cubicBezTo>
                    <a:pt x="551" y="612"/>
                    <a:pt x="704" y="337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4703774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22" y="640"/>
                    <a:pt x="458" y="945"/>
                  </a:cubicBezTo>
                  <a:cubicBezTo>
                    <a:pt x="706" y="1193"/>
                    <a:pt x="986" y="1341"/>
                    <a:pt x="1178" y="1341"/>
                  </a:cubicBezTo>
                  <a:cubicBezTo>
                    <a:pt x="1247" y="1341"/>
                    <a:pt x="1304" y="1322"/>
                    <a:pt x="1344" y="1281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1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751474" y="2553787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0"/>
                  </a:moveTo>
                  <a:cubicBezTo>
                    <a:pt x="642" y="122"/>
                    <a:pt x="429" y="184"/>
                    <a:pt x="215" y="184"/>
                  </a:cubicBezTo>
                  <a:lnTo>
                    <a:pt x="1" y="184"/>
                  </a:lnTo>
                  <a:cubicBezTo>
                    <a:pt x="239" y="400"/>
                    <a:pt x="492" y="524"/>
                    <a:pt x="674" y="524"/>
                  </a:cubicBezTo>
                  <a:cubicBezTo>
                    <a:pt x="749" y="524"/>
                    <a:pt x="812" y="503"/>
                    <a:pt x="856" y="458"/>
                  </a:cubicBezTo>
                  <a:cubicBezTo>
                    <a:pt x="948" y="367"/>
                    <a:pt x="948" y="184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4661939" y="2577637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661939" y="2589562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7" y="1"/>
                  </a:moveTo>
                  <a:cubicBezTo>
                    <a:pt x="1314" y="306"/>
                    <a:pt x="978" y="490"/>
                    <a:pt x="642" y="490"/>
                  </a:cubicBezTo>
                  <a:cubicBezTo>
                    <a:pt x="398" y="490"/>
                    <a:pt x="184" y="428"/>
                    <a:pt x="0" y="276"/>
                  </a:cubicBezTo>
                  <a:lnTo>
                    <a:pt x="0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1" y="490"/>
                    <a:pt x="1711" y="276"/>
                  </a:cubicBezTo>
                  <a:cubicBezTo>
                    <a:pt x="1681" y="154"/>
                    <a:pt x="1620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4703774" y="2626705"/>
              <a:ext cx="146328" cy="130001"/>
            </a:xfrm>
            <a:custGeom>
              <a:avLst/>
              <a:gdLst/>
              <a:ahLst/>
              <a:cxnLst/>
              <a:rect l="l" t="t" r="r" b="b"/>
              <a:pathLst>
                <a:path w="1497" h="1330" extrusionOk="0">
                  <a:moveTo>
                    <a:pt x="1155" y="1"/>
                  </a:moveTo>
                  <a:cubicBezTo>
                    <a:pt x="965" y="1"/>
                    <a:pt x="696" y="147"/>
                    <a:pt x="458" y="385"/>
                  </a:cubicBezTo>
                  <a:cubicBezTo>
                    <a:pt x="122" y="721"/>
                    <a:pt x="0" y="1118"/>
                    <a:pt x="153" y="1270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4"/>
                  </a:cubicBezTo>
                  <a:cubicBezTo>
                    <a:pt x="1344" y="598"/>
                    <a:pt x="1497" y="232"/>
                    <a:pt x="1344" y="79"/>
                  </a:cubicBezTo>
                  <a:cubicBezTo>
                    <a:pt x="1300" y="25"/>
                    <a:pt x="1234" y="1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715699" y="2625141"/>
              <a:ext cx="137433" cy="128632"/>
            </a:xfrm>
            <a:custGeom>
              <a:avLst/>
              <a:gdLst/>
              <a:ahLst/>
              <a:cxnLst/>
              <a:rect l="l" t="t" r="r" b="b"/>
              <a:pathLst>
                <a:path w="1406" h="1316" extrusionOk="0">
                  <a:moveTo>
                    <a:pt x="1025" y="1"/>
                  </a:moveTo>
                  <a:cubicBezTo>
                    <a:pt x="980" y="1"/>
                    <a:pt x="933" y="11"/>
                    <a:pt x="886" y="34"/>
                  </a:cubicBezTo>
                  <a:cubicBezTo>
                    <a:pt x="978" y="614"/>
                    <a:pt x="581" y="1164"/>
                    <a:pt x="0" y="1256"/>
                  </a:cubicBezTo>
                  <a:cubicBezTo>
                    <a:pt x="41" y="1297"/>
                    <a:pt x="100" y="1316"/>
                    <a:pt x="170" y="1316"/>
                  </a:cubicBezTo>
                  <a:cubicBezTo>
                    <a:pt x="361" y="1316"/>
                    <a:pt x="640" y="1174"/>
                    <a:pt x="886" y="950"/>
                  </a:cubicBezTo>
                  <a:cubicBezTo>
                    <a:pt x="1222" y="614"/>
                    <a:pt x="1406" y="248"/>
                    <a:pt x="1222" y="64"/>
                  </a:cubicBezTo>
                  <a:cubicBezTo>
                    <a:pt x="1166" y="27"/>
                    <a:pt x="1097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4814227" y="2640389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6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4817160" y="2652314"/>
              <a:ext cx="74777" cy="155317"/>
            </a:xfrm>
            <a:custGeom>
              <a:avLst/>
              <a:gdLst/>
              <a:ahLst/>
              <a:cxnLst/>
              <a:rect l="l" t="t" r="r" b="b"/>
              <a:pathLst>
                <a:path w="76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28"/>
                    <a:pt x="398" y="856"/>
                    <a:pt x="1" y="1070"/>
                  </a:cubicBezTo>
                  <a:cubicBezTo>
                    <a:pt x="62" y="1375"/>
                    <a:pt x="215" y="1589"/>
                    <a:pt x="398" y="1589"/>
                  </a:cubicBezTo>
                  <a:cubicBezTo>
                    <a:pt x="551" y="1589"/>
                    <a:pt x="765" y="1192"/>
                    <a:pt x="765" y="733"/>
                  </a:cubicBezTo>
                  <a:cubicBezTo>
                    <a:pt x="765" y="459"/>
                    <a:pt x="70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4856063" y="2627194"/>
              <a:ext cx="146328" cy="129512"/>
            </a:xfrm>
            <a:custGeom>
              <a:avLst/>
              <a:gdLst/>
              <a:ahLst/>
              <a:cxnLst/>
              <a:rect l="l" t="t" r="r" b="b"/>
              <a:pathLst>
                <a:path w="1497" h="1325" extrusionOk="0">
                  <a:moveTo>
                    <a:pt x="328" y="1"/>
                  </a:moveTo>
                  <a:cubicBezTo>
                    <a:pt x="255" y="1"/>
                    <a:pt x="195" y="24"/>
                    <a:pt x="153" y="74"/>
                  </a:cubicBezTo>
                  <a:cubicBezTo>
                    <a:pt x="0" y="227"/>
                    <a:pt x="122" y="593"/>
                    <a:pt x="458" y="929"/>
                  </a:cubicBezTo>
                  <a:cubicBezTo>
                    <a:pt x="706" y="1177"/>
                    <a:pt x="986" y="1325"/>
                    <a:pt x="1178" y="1325"/>
                  </a:cubicBezTo>
                  <a:cubicBezTo>
                    <a:pt x="1247" y="1325"/>
                    <a:pt x="1304" y="1306"/>
                    <a:pt x="1344" y="1265"/>
                  </a:cubicBezTo>
                  <a:cubicBezTo>
                    <a:pt x="1497" y="1113"/>
                    <a:pt x="1375" y="685"/>
                    <a:pt x="1039" y="380"/>
                  </a:cubicBezTo>
                  <a:cubicBezTo>
                    <a:pt x="795" y="158"/>
                    <a:pt x="520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4856063" y="2628562"/>
              <a:ext cx="137433" cy="110452"/>
            </a:xfrm>
            <a:custGeom>
              <a:avLst/>
              <a:gdLst/>
              <a:ahLst/>
              <a:cxnLst/>
              <a:rect l="l" t="t" r="r" b="b"/>
              <a:pathLst>
                <a:path w="1406" h="1130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50" y="915"/>
                    <a:pt x="642" y="915"/>
                    <a:pt x="733" y="915"/>
                  </a:cubicBezTo>
                  <a:cubicBezTo>
                    <a:pt x="978" y="915"/>
                    <a:pt x="1222" y="976"/>
                    <a:pt x="1405" y="1129"/>
                  </a:cubicBezTo>
                  <a:cubicBezTo>
                    <a:pt x="1405" y="854"/>
                    <a:pt x="1253" y="579"/>
                    <a:pt x="1008" y="366"/>
                  </a:cubicBezTo>
                  <a:cubicBezTo>
                    <a:pt x="785" y="142"/>
                    <a:pt x="512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4876882" y="258066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67"/>
                  </a:cubicBezTo>
                  <a:cubicBezTo>
                    <a:pt x="1" y="581"/>
                    <a:pt x="398" y="764"/>
                    <a:pt x="856" y="764"/>
                  </a:cubicBezTo>
                  <a:cubicBezTo>
                    <a:pt x="1345" y="764"/>
                    <a:pt x="1712" y="581"/>
                    <a:pt x="1712" y="367"/>
                  </a:cubicBezTo>
                  <a:cubicBezTo>
                    <a:pt x="1712" y="183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4876882" y="2580667"/>
              <a:ext cx="149456" cy="71745"/>
            </a:xfrm>
            <a:custGeom>
              <a:avLst/>
              <a:gdLst/>
              <a:ahLst/>
              <a:cxnLst/>
              <a:rect l="l" t="t" r="r" b="b"/>
              <a:pathLst>
                <a:path w="1529" h="734" extrusionOk="0">
                  <a:moveTo>
                    <a:pt x="520" y="0"/>
                  </a:moveTo>
                  <a:cubicBezTo>
                    <a:pt x="215" y="61"/>
                    <a:pt x="1" y="183"/>
                    <a:pt x="1" y="367"/>
                  </a:cubicBezTo>
                  <a:cubicBezTo>
                    <a:pt x="1" y="581"/>
                    <a:pt x="398" y="733"/>
                    <a:pt x="856" y="733"/>
                  </a:cubicBezTo>
                  <a:cubicBezTo>
                    <a:pt x="1101" y="733"/>
                    <a:pt x="1315" y="703"/>
                    <a:pt x="1528" y="581"/>
                  </a:cubicBezTo>
                  <a:lnTo>
                    <a:pt x="1528" y="581"/>
                  </a:lnTo>
                  <a:lnTo>
                    <a:pt x="1467" y="611"/>
                  </a:lnTo>
                  <a:cubicBezTo>
                    <a:pt x="1040" y="611"/>
                    <a:pt x="673" y="367"/>
                    <a:pt x="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4856063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1178" y="0"/>
                  </a:moveTo>
                  <a:cubicBezTo>
                    <a:pt x="986" y="0"/>
                    <a:pt x="706" y="148"/>
                    <a:pt x="458" y="396"/>
                  </a:cubicBezTo>
                  <a:cubicBezTo>
                    <a:pt x="153" y="732"/>
                    <a:pt x="0" y="1129"/>
                    <a:pt x="153" y="1281"/>
                  </a:cubicBezTo>
                  <a:cubicBezTo>
                    <a:pt x="193" y="1322"/>
                    <a:pt x="250" y="1341"/>
                    <a:pt x="319" y="1341"/>
                  </a:cubicBezTo>
                  <a:cubicBezTo>
                    <a:pt x="511" y="1341"/>
                    <a:pt x="791" y="1193"/>
                    <a:pt x="1039" y="945"/>
                  </a:cubicBezTo>
                  <a:cubicBezTo>
                    <a:pt x="1375" y="609"/>
                    <a:pt x="1497" y="212"/>
                    <a:pt x="1344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4862025" y="2532870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2" y="0"/>
                  </a:moveTo>
                  <a:cubicBezTo>
                    <a:pt x="1069" y="214"/>
                    <a:pt x="856" y="306"/>
                    <a:pt x="611" y="306"/>
                  </a:cubicBezTo>
                  <a:cubicBezTo>
                    <a:pt x="428" y="306"/>
                    <a:pt x="275" y="245"/>
                    <a:pt x="122" y="153"/>
                  </a:cubicBezTo>
                  <a:cubicBezTo>
                    <a:pt x="0" y="367"/>
                    <a:pt x="0" y="550"/>
                    <a:pt x="92" y="672"/>
                  </a:cubicBezTo>
                  <a:cubicBezTo>
                    <a:pt x="114" y="694"/>
                    <a:pt x="157" y="706"/>
                    <a:pt x="215" y="706"/>
                  </a:cubicBezTo>
                  <a:cubicBezTo>
                    <a:pt x="397" y="706"/>
                    <a:pt x="722" y="592"/>
                    <a:pt x="978" y="336"/>
                  </a:cubicBezTo>
                  <a:cubicBezTo>
                    <a:pt x="1069" y="245"/>
                    <a:pt x="1161" y="123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805235" y="2577637"/>
              <a:ext cx="86702" cy="74579"/>
            </a:xfrm>
            <a:custGeom>
              <a:avLst/>
              <a:gdLst/>
              <a:ahLst/>
              <a:cxnLst/>
              <a:rect l="l" t="t" r="r" b="b"/>
              <a:pathLst>
                <a:path w="887" h="763" extrusionOk="0">
                  <a:moveTo>
                    <a:pt x="520" y="1"/>
                  </a:moveTo>
                  <a:cubicBezTo>
                    <a:pt x="154" y="1"/>
                    <a:pt x="1" y="428"/>
                    <a:pt x="245" y="642"/>
                  </a:cubicBezTo>
                  <a:cubicBezTo>
                    <a:pt x="328" y="725"/>
                    <a:pt x="428" y="762"/>
                    <a:pt x="525" y="762"/>
                  </a:cubicBezTo>
                  <a:cubicBezTo>
                    <a:pt x="713" y="762"/>
                    <a:pt x="887" y="620"/>
                    <a:pt x="887" y="398"/>
                  </a:cubicBezTo>
                  <a:cubicBezTo>
                    <a:pt x="887" y="184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5321823" y="2810563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5321823" y="291505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12" y="62"/>
                    <a:pt x="459" y="92"/>
                    <a:pt x="337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67" y="612"/>
                  </a:cubicBezTo>
                  <a:cubicBezTo>
                    <a:pt x="551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5208339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90" y="946"/>
                  </a:cubicBezTo>
                  <a:cubicBezTo>
                    <a:pt x="714" y="1194"/>
                    <a:pt x="989" y="1342"/>
                    <a:pt x="1179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5259167" y="2938902"/>
              <a:ext cx="89634" cy="51316"/>
            </a:xfrm>
            <a:custGeom>
              <a:avLst/>
              <a:gdLst/>
              <a:ahLst/>
              <a:cxnLst/>
              <a:rect l="l" t="t" r="r" b="b"/>
              <a:pathLst>
                <a:path w="917" h="525" extrusionOk="0">
                  <a:moveTo>
                    <a:pt x="825" y="1"/>
                  </a:moveTo>
                  <a:cubicBezTo>
                    <a:pt x="642" y="123"/>
                    <a:pt x="397" y="184"/>
                    <a:pt x="183" y="184"/>
                  </a:cubicBezTo>
                  <a:lnTo>
                    <a:pt x="0" y="184"/>
                  </a:lnTo>
                  <a:cubicBezTo>
                    <a:pt x="216" y="401"/>
                    <a:pt x="479" y="525"/>
                    <a:pt x="657" y="525"/>
                  </a:cubicBezTo>
                  <a:cubicBezTo>
                    <a:pt x="730" y="525"/>
                    <a:pt x="789" y="504"/>
                    <a:pt x="825" y="459"/>
                  </a:cubicBezTo>
                  <a:cubicBezTo>
                    <a:pt x="917" y="368"/>
                    <a:pt x="91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5166602" y="296285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0"/>
                  </a:moveTo>
                  <a:cubicBezTo>
                    <a:pt x="397" y="0"/>
                    <a:pt x="0" y="153"/>
                    <a:pt x="0" y="367"/>
                  </a:cubicBezTo>
                  <a:cubicBezTo>
                    <a:pt x="0" y="581"/>
                    <a:pt x="397" y="764"/>
                    <a:pt x="855" y="764"/>
                  </a:cubicBezTo>
                  <a:cubicBezTo>
                    <a:pt x="1344" y="764"/>
                    <a:pt x="1711" y="581"/>
                    <a:pt x="1711" y="367"/>
                  </a:cubicBezTo>
                  <a:cubicBezTo>
                    <a:pt x="1711" y="184"/>
                    <a:pt x="134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5166602" y="2977805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8" y="0"/>
                  </a:moveTo>
                  <a:cubicBezTo>
                    <a:pt x="134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680" y="122"/>
                    <a:pt x="1619" y="3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5208339" y="3010745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9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2"/>
                    <a:pt x="251" y="1342"/>
                    <a:pt x="320" y="1342"/>
                  </a:cubicBezTo>
                  <a:cubicBezTo>
                    <a:pt x="512" y="1342"/>
                    <a:pt x="792" y="1193"/>
                    <a:pt x="1039" y="946"/>
                  </a:cubicBezTo>
                  <a:cubicBezTo>
                    <a:pt x="1345" y="641"/>
                    <a:pt x="1498" y="244"/>
                    <a:pt x="1345" y="60"/>
                  </a:cubicBezTo>
                  <a:cubicBezTo>
                    <a:pt x="1305" y="20"/>
                    <a:pt x="1247" y="1"/>
                    <a:pt x="1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5223295" y="3012407"/>
              <a:ext cx="134501" cy="126580"/>
            </a:xfrm>
            <a:custGeom>
              <a:avLst/>
              <a:gdLst/>
              <a:ahLst/>
              <a:cxnLst/>
              <a:rect l="l" t="t" r="r" b="b"/>
              <a:pathLst>
                <a:path w="1376" h="1295" extrusionOk="0">
                  <a:moveTo>
                    <a:pt x="1018" y="1"/>
                  </a:moveTo>
                  <a:cubicBezTo>
                    <a:pt x="966" y="1"/>
                    <a:pt x="911" y="16"/>
                    <a:pt x="856" y="43"/>
                  </a:cubicBezTo>
                  <a:cubicBezTo>
                    <a:pt x="978" y="593"/>
                    <a:pt x="581" y="1143"/>
                    <a:pt x="1" y="1235"/>
                  </a:cubicBezTo>
                  <a:cubicBezTo>
                    <a:pt x="41" y="1276"/>
                    <a:pt x="100" y="1295"/>
                    <a:pt x="170" y="1295"/>
                  </a:cubicBezTo>
                  <a:cubicBezTo>
                    <a:pt x="362" y="1295"/>
                    <a:pt x="640" y="1153"/>
                    <a:pt x="886" y="929"/>
                  </a:cubicBezTo>
                  <a:cubicBezTo>
                    <a:pt x="1192" y="593"/>
                    <a:pt x="1375" y="227"/>
                    <a:pt x="1192" y="74"/>
                  </a:cubicBezTo>
                  <a:cubicBezTo>
                    <a:pt x="1141" y="23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5318890" y="3025504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83" y="1712"/>
                    <a:pt x="397" y="1712"/>
                  </a:cubicBezTo>
                  <a:cubicBezTo>
                    <a:pt x="611" y="1712"/>
                    <a:pt x="764" y="1314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5321823" y="3037527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4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5360628" y="3012407"/>
              <a:ext cx="149456" cy="129610"/>
            </a:xfrm>
            <a:custGeom>
              <a:avLst/>
              <a:gdLst/>
              <a:ahLst/>
              <a:cxnLst/>
              <a:rect l="l" t="t" r="r" b="b"/>
              <a:pathLst>
                <a:path w="1529" h="1326" extrusionOk="0">
                  <a:moveTo>
                    <a:pt x="329" y="1"/>
                  </a:moveTo>
                  <a:cubicBezTo>
                    <a:pt x="256" y="1"/>
                    <a:pt x="196" y="23"/>
                    <a:pt x="154" y="74"/>
                  </a:cubicBezTo>
                  <a:cubicBezTo>
                    <a:pt x="1" y="227"/>
                    <a:pt x="154" y="624"/>
                    <a:pt x="490" y="960"/>
                  </a:cubicBezTo>
                  <a:cubicBezTo>
                    <a:pt x="736" y="1183"/>
                    <a:pt x="998" y="1325"/>
                    <a:pt x="1193" y="1325"/>
                  </a:cubicBezTo>
                  <a:cubicBezTo>
                    <a:pt x="1264" y="1325"/>
                    <a:pt x="1326" y="1306"/>
                    <a:pt x="1375" y="1265"/>
                  </a:cubicBezTo>
                  <a:cubicBezTo>
                    <a:pt x="1528" y="1112"/>
                    <a:pt x="1375" y="715"/>
                    <a:pt x="1039" y="379"/>
                  </a:cubicBezTo>
                  <a:cubicBezTo>
                    <a:pt x="796" y="158"/>
                    <a:pt x="520" y="1"/>
                    <a:pt x="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5360628" y="3010745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59" y="946"/>
                  </a:cubicBezTo>
                  <a:lnTo>
                    <a:pt x="490" y="977"/>
                  </a:lnTo>
                  <a:cubicBezTo>
                    <a:pt x="581" y="946"/>
                    <a:pt x="642" y="946"/>
                    <a:pt x="734" y="946"/>
                  </a:cubicBezTo>
                  <a:cubicBezTo>
                    <a:pt x="978" y="946"/>
                    <a:pt x="1223" y="1038"/>
                    <a:pt x="1406" y="1191"/>
                  </a:cubicBezTo>
                  <a:cubicBezTo>
                    <a:pt x="1406" y="885"/>
                    <a:pt x="1284" y="580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5384576" y="2962850"/>
              <a:ext cx="164314" cy="77707"/>
            </a:xfrm>
            <a:custGeom>
              <a:avLst/>
              <a:gdLst/>
              <a:ahLst/>
              <a:cxnLst/>
              <a:rect l="l" t="t" r="r" b="b"/>
              <a:pathLst>
                <a:path w="1681" h="795" extrusionOk="0">
                  <a:moveTo>
                    <a:pt x="825" y="0"/>
                  </a:moveTo>
                  <a:cubicBezTo>
                    <a:pt x="367" y="0"/>
                    <a:pt x="0" y="153"/>
                    <a:pt x="0" y="397"/>
                  </a:cubicBezTo>
                  <a:cubicBezTo>
                    <a:pt x="0" y="611"/>
                    <a:pt x="367" y="795"/>
                    <a:pt x="825" y="795"/>
                  </a:cubicBezTo>
                  <a:cubicBezTo>
                    <a:pt x="1314" y="795"/>
                    <a:pt x="1680" y="581"/>
                    <a:pt x="1680" y="397"/>
                  </a:cubicBezTo>
                  <a:cubicBezTo>
                    <a:pt x="1680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5381545" y="2965782"/>
              <a:ext cx="149456" cy="74775"/>
            </a:xfrm>
            <a:custGeom>
              <a:avLst/>
              <a:gdLst/>
              <a:ahLst/>
              <a:cxnLst/>
              <a:rect l="l" t="t" r="r" b="b"/>
              <a:pathLst>
                <a:path w="1529" h="765" extrusionOk="0">
                  <a:moveTo>
                    <a:pt x="489" y="1"/>
                  </a:moveTo>
                  <a:cubicBezTo>
                    <a:pt x="214" y="62"/>
                    <a:pt x="1" y="184"/>
                    <a:pt x="1" y="367"/>
                  </a:cubicBezTo>
                  <a:cubicBezTo>
                    <a:pt x="1" y="581"/>
                    <a:pt x="398" y="765"/>
                    <a:pt x="856" y="765"/>
                  </a:cubicBezTo>
                  <a:cubicBezTo>
                    <a:pt x="107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5360628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41"/>
                    <a:pt x="1528" y="213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5366590" y="2918083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3" y="672"/>
                  </a:cubicBezTo>
                  <a:cubicBezTo>
                    <a:pt x="133" y="713"/>
                    <a:pt x="190" y="732"/>
                    <a:pt x="259" y="732"/>
                  </a:cubicBezTo>
                  <a:cubicBezTo>
                    <a:pt x="451" y="732"/>
                    <a:pt x="731" y="584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309898" y="2962850"/>
              <a:ext cx="86702" cy="74482"/>
            </a:xfrm>
            <a:custGeom>
              <a:avLst/>
              <a:gdLst/>
              <a:ahLst/>
              <a:cxnLst/>
              <a:rect l="l" t="t" r="r" b="b"/>
              <a:pathLst>
                <a:path w="887" h="762" extrusionOk="0">
                  <a:moveTo>
                    <a:pt x="520" y="0"/>
                  </a:moveTo>
                  <a:cubicBezTo>
                    <a:pt x="184" y="0"/>
                    <a:pt x="0" y="428"/>
                    <a:pt x="245" y="642"/>
                  </a:cubicBezTo>
                  <a:cubicBezTo>
                    <a:pt x="328" y="725"/>
                    <a:pt x="428" y="762"/>
                    <a:pt x="524" y="762"/>
                  </a:cubicBezTo>
                  <a:cubicBezTo>
                    <a:pt x="713" y="762"/>
                    <a:pt x="886" y="620"/>
                    <a:pt x="886" y="397"/>
                  </a:cubicBezTo>
                  <a:cubicBezTo>
                    <a:pt x="886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5698047" y="227013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5695115" y="237462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0"/>
                  </a:moveTo>
                  <a:cubicBezTo>
                    <a:pt x="642" y="61"/>
                    <a:pt x="489" y="61"/>
                    <a:pt x="336" y="61"/>
                  </a:cubicBezTo>
                  <a:cubicBezTo>
                    <a:pt x="214" y="61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11"/>
                    <a:pt x="397" y="611"/>
                  </a:cubicBezTo>
                  <a:cubicBezTo>
                    <a:pt x="581" y="611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5581632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5632362" y="239847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79" y="525"/>
                    <a:pt x="668" y="525"/>
                  </a:cubicBezTo>
                  <a:cubicBezTo>
                    <a:pt x="746" y="525"/>
                    <a:pt x="811" y="504"/>
                    <a:pt x="856" y="459"/>
                  </a:cubicBezTo>
                  <a:cubicBezTo>
                    <a:pt x="948" y="367"/>
                    <a:pt x="917" y="184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5542826" y="2422418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53"/>
                    <a:pt x="0" y="367"/>
                  </a:cubicBezTo>
                  <a:cubicBezTo>
                    <a:pt x="0" y="581"/>
                    <a:pt x="367" y="764"/>
                    <a:pt x="82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5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5542826" y="2434343"/>
              <a:ext cx="164314" cy="65782"/>
            </a:xfrm>
            <a:custGeom>
              <a:avLst/>
              <a:gdLst/>
              <a:ahLst/>
              <a:cxnLst/>
              <a:rect l="l" t="t" r="r" b="b"/>
              <a:pathLst>
                <a:path w="1681" h="673" extrusionOk="0">
                  <a:moveTo>
                    <a:pt x="1497" y="0"/>
                  </a:moveTo>
                  <a:cubicBezTo>
                    <a:pt x="1314" y="306"/>
                    <a:pt x="978" y="489"/>
                    <a:pt x="611" y="489"/>
                  </a:cubicBezTo>
                  <a:cubicBezTo>
                    <a:pt x="397" y="489"/>
                    <a:pt x="184" y="428"/>
                    <a:pt x="0" y="275"/>
                  </a:cubicBezTo>
                  <a:lnTo>
                    <a:pt x="0" y="275"/>
                  </a:lnTo>
                  <a:cubicBezTo>
                    <a:pt x="31" y="489"/>
                    <a:pt x="367" y="672"/>
                    <a:pt x="825" y="672"/>
                  </a:cubicBezTo>
                  <a:cubicBezTo>
                    <a:pt x="1314" y="672"/>
                    <a:pt x="1680" y="489"/>
                    <a:pt x="1680" y="275"/>
                  </a:cubicBezTo>
                  <a:cubicBezTo>
                    <a:pt x="1680" y="153"/>
                    <a:pt x="1619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5581632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9" y="1"/>
                  </a:moveTo>
                  <a:cubicBezTo>
                    <a:pt x="1017" y="1"/>
                    <a:pt x="736" y="149"/>
                    <a:pt x="489" y="396"/>
                  </a:cubicBezTo>
                  <a:cubicBezTo>
                    <a:pt x="184" y="732"/>
                    <a:pt x="0" y="1129"/>
                    <a:pt x="153" y="1282"/>
                  </a:cubicBezTo>
                  <a:cubicBezTo>
                    <a:pt x="193" y="1322"/>
                    <a:pt x="253" y="1341"/>
                    <a:pt x="324" y="1341"/>
                  </a:cubicBezTo>
                  <a:cubicBezTo>
                    <a:pt x="523" y="1341"/>
                    <a:pt x="814" y="1193"/>
                    <a:pt x="1039" y="946"/>
                  </a:cubicBezTo>
                  <a:cubicBezTo>
                    <a:pt x="1375" y="640"/>
                    <a:pt x="1528" y="213"/>
                    <a:pt x="1375" y="60"/>
                  </a:cubicBezTo>
                  <a:cubicBezTo>
                    <a:pt x="1335" y="20"/>
                    <a:pt x="1277" y="1"/>
                    <a:pt x="1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5599519" y="2471193"/>
              <a:ext cx="131470" cy="130294"/>
            </a:xfrm>
            <a:custGeom>
              <a:avLst/>
              <a:gdLst/>
              <a:ahLst/>
              <a:cxnLst/>
              <a:rect l="l" t="t" r="r" b="b"/>
              <a:pathLst>
                <a:path w="1345" h="1333" extrusionOk="0">
                  <a:moveTo>
                    <a:pt x="983" y="0"/>
                  </a:moveTo>
                  <a:cubicBezTo>
                    <a:pt x="937" y="0"/>
                    <a:pt x="894" y="8"/>
                    <a:pt x="856" y="20"/>
                  </a:cubicBezTo>
                  <a:cubicBezTo>
                    <a:pt x="948" y="601"/>
                    <a:pt x="551" y="1151"/>
                    <a:pt x="1" y="1273"/>
                  </a:cubicBezTo>
                  <a:cubicBezTo>
                    <a:pt x="42" y="1314"/>
                    <a:pt x="100" y="1333"/>
                    <a:pt x="170" y="1333"/>
                  </a:cubicBezTo>
                  <a:cubicBezTo>
                    <a:pt x="362" y="1333"/>
                    <a:pt x="641" y="1191"/>
                    <a:pt x="887" y="967"/>
                  </a:cubicBezTo>
                  <a:cubicBezTo>
                    <a:pt x="1192" y="631"/>
                    <a:pt x="1345" y="234"/>
                    <a:pt x="1192" y="51"/>
                  </a:cubicBezTo>
                  <a:cubicBezTo>
                    <a:pt x="1120" y="15"/>
                    <a:pt x="1049" y="0"/>
                    <a:pt x="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5695115" y="24850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67" y="1"/>
                  </a:moveTo>
                  <a:cubicBezTo>
                    <a:pt x="153" y="1"/>
                    <a:pt x="0" y="367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67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5698047" y="249699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2" y="459"/>
                    <a:pt x="367" y="856"/>
                    <a:pt x="1" y="1070"/>
                  </a:cubicBezTo>
                  <a:cubicBezTo>
                    <a:pt x="62" y="1375"/>
                    <a:pt x="184" y="1559"/>
                    <a:pt x="367" y="1559"/>
                  </a:cubicBezTo>
                  <a:cubicBezTo>
                    <a:pt x="551" y="1559"/>
                    <a:pt x="764" y="1192"/>
                    <a:pt x="764" y="734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5733920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4" y="1"/>
                  </a:moveTo>
                  <a:cubicBezTo>
                    <a:pt x="253" y="1"/>
                    <a:pt x="193" y="20"/>
                    <a:pt x="153" y="60"/>
                  </a:cubicBezTo>
                  <a:cubicBezTo>
                    <a:pt x="0" y="24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01"/>
                    <a:pt x="1039" y="396"/>
                  </a:cubicBezTo>
                  <a:cubicBezTo>
                    <a:pt x="814" y="149"/>
                    <a:pt x="523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5733920" y="247334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50" y="0"/>
                  </a:moveTo>
                  <a:cubicBezTo>
                    <a:pt x="281" y="0"/>
                    <a:pt x="224" y="19"/>
                    <a:pt x="184" y="60"/>
                  </a:cubicBezTo>
                  <a:cubicBezTo>
                    <a:pt x="0" y="212"/>
                    <a:pt x="184" y="609"/>
                    <a:pt x="489" y="945"/>
                  </a:cubicBezTo>
                  <a:lnTo>
                    <a:pt x="520" y="945"/>
                  </a:lnTo>
                  <a:cubicBezTo>
                    <a:pt x="611" y="915"/>
                    <a:pt x="672" y="915"/>
                    <a:pt x="764" y="915"/>
                  </a:cubicBezTo>
                  <a:cubicBezTo>
                    <a:pt x="1008" y="915"/>
                    <a:pt x="1253" y="976"/>
                    <a:pt x="1436" y="1159"/>
                  </a:cubicBezTo>
                  <a:cubicBezTo>
                    <a:pt x="1436" y="854"/>
                    <a:pt x="1283" y="579"/>
                    <a:pt x="1070" y="396"/>
                  </a:cubicBezTo>
                  <a:cubicBezTo>
                    <a:pt x="822" y="148"/>
                    <a:pt x="542" y="0"/>
                    <a:pt x="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5757770" y="242535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5757770" y="242535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1497" y="581"/>
                  </a:moveTo>
                  <a:cubicBezTo>
                    <a:pt x="1476" y="592"/>
                    <a:pt x="1454" y="602"/>
                    <a:pt x="1432" y="612"/>
                  </a:cubicBezTo>
                  <a:lnTo>
                    <a:pt x="1432" y="612"/>
                  </a:lnTo>
                  <a:cubicBezTo>
                    <a:pt x="1433" y="612"/>
                    <a:pt x="1435" y="612"/>
                    <a:pt x="1436" y="612"/>
                  </a:cubicBezTo>
                  <a:lnTo>
                    <a:pt x="1497" y="581"/>
                  </a:lnTo>
                  <a:close/>
                  <a:moveTo>
                    <a:pt x="489" y="1"/>
                  </a:moveTo>
                  <a:cubicBezTo>
                    <a:pt x="215" y="62"/>
                    <a:pt x="1" y="184"/>
                    <a:pt x="1" y="367"/>
                  </a:cubicBezTo>
                  <a:cubicBezTo>
                    <a:pt x="1" y="581"/>
                    <a:pt x="367" y="734"/>
                    <a:pt x="856" y="734"/>
                  </a:cubicBezTo>
                  <a:cubicBezTo>
                    <a:pt x="1045" y="734"/>
                    <a:pt x="1258" y="686"/>
                    <a:pt x="1432" y="612"/>
                  </a:cubicBezTo>
                  <a:lnTo>
                    <a:pt x="1432" y="612"/>
                  </a:lnTo>
                  <a:cubicBezTo>
                    <a:pt x="1036" y="610"/>
                    <a:pt x="642" y="36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5733920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4" y="1"/>
                  </a:moveTo>
                  <a:cubicBezTo>
                    <a:pt x="1005" y="1"/>
                    <a:pt x="714" y="149"/>
                    <a:pt x="48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201" y="1322"/>
                    <a:pt x="265" y="1341"/>
                    <a:pt x="337" y="1341"/>
                  </a:cubicBezTo>
                  <a:cubicBezTo>
                    <a:pt x="540" y="1341"/>
                    <a:pt x="814" y="1193"/>
                    <a:pt x="1039" y="946"/>
                  </a:cubicBezTo>
                  <a:cubicBezTo>
                    <a:pt x="1375" y="610"/>
                    <a:pt x="1528" y="213"/>
                    <a:pt x="1375" y="60"/>
                  </a:cubicBezTo>
                  <a:cubicBezTo>
                    <a:pt x="1335" y="20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5739883" y="2380583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70" y="675"/>
                    <a:pt x="232" y="675"/>
                  </a:cubicBezTo>
                  <a:cubicBezTo>
                    <a:pt x="426" y="675"/>
                    <a:pt x="746" y="561"/>
                    <a:pt x="978" y="306"/>
                  </a:cubicBezTo>
                  <a:cubicBezTo>
                    <a:pt x="110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5683190" y="2422418"/>
              <a:ext cx="89634" cy="74482"/>
            </a:xfrm>
            <a:custGeom>
              <a:avLst/>
              <a:gdLst/>
              <a:ahLst/>
              <a:cxnLst/>
              <a:rect l="l" t="t" r="r" b="b"/>
              <a:pathLst>
                <a:path w="917" h="762" extrusionOk="0">
                  <a:moveTo>
                    <a:pt x="519" y="0"/>
                  </a:moveTo>
                  <a:cubicBezTo>
                    <a:pt x="183" y="0"/>
                    <a:pt x="0" y="397"/>
                    <a:pt x="244" y="642"/>
                  </a:cubicBezTo>
                  <a:cubicBezTo>
                    <a:pt x="327" y="724"/>
                    <a:pt x="431" y="762"/>
                    <a:pt x="532" y="762"/>
                  </a:cubicBezTo>
                  <a:cubicBezTo>
                    <a:pt x="729" y="762"/>
                    <a:pt x="916" y="619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5223295" y="1884919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5223295" y="1989408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2" y="62"/>
                    <a:pt x="459" y="92"/>
                    <a:pt x="306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5109811" y="1932814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44"/>
                    <a:pt x="153" y="641"/>
                    <a:pt x="459" y="946"/>
                  </a:cubicBezTo>
                  <a:cubicBezTo>
                    <a:pt x="706" y="1194"/>
                    <a:pt x="987" y="1342"/>
                    <a:pt x="1178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49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5157609" y="2013258"/>
              <a:ext cx="92665" cy="52489"/>
            </a:xfrm>
            <a:custGeom>
              <a:avLst/>
              <a:gdLst/>
              <a:ahLst/>
              <a:cxnLst/>
              <a:rect l="l" t="t" r="r" b="b"/>
              <a:pathLst>
                <a:path w="948" h="537" extrusionOk="0">
                  <a:moveTo>
                    <a:pt x="856" y="1"/>
                  </a:moveTo>
                  <a:cubicBezTo>
                    <a:pt x="673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50" y="411"/>
                    <a:pt x="516" y="537"/>
                    <a:pt x="699" y="537"/>
                  </a:cubicBezTo>
                  <a:cubicBezTo>
                    <a:pt x="763" y="537"/>
                    <a:pt x="816" y="521"/>
                    <a:pt x="856" y="490"/>
                  </a:cubicBezTo>
                  <a:cubicBezTo>
                    <a:pt x="947" y="368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5068074" y="2037205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5" y="0"/>
                  </a:moveTo>
                  <a:cubicBezTo>
                    <a:pt x="397" y="0"/>
                    <a:pt x="0" y="184"/>
                    <a:pt x="0" y="367"/>
                  </a:cubicBezTo>
                  <a:cubicBezTo>
                    <a:pt x="0" y="581"/>
                    <a:pt x="367" y="764"/>
                    <a:pt x="85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84"/>
                    <a:pt x="131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5068074" y="2052160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7" y="0"/>
                  </a:moveTo>
                  <a:cubicBezTo>
                    <a:pt x="131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711" y="153"/>
                    <a:pt x="1650" y="61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5109811" y="2087544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60" y="1"/>
                  </a:moveTo>
                  <a:cubicBezTo>
                    <a:pt x="969" y="1"/>
                    <a:pt x="699" y="132"/>
                    <a:pt x="459" y="371"/>
                  </a:cubicBezTo>
                  <a:cubicBezTo>
                    <a:pt x="153" y="707"/>
                    <a:pt x="1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5" y="1317"/>
                    <a:pt x="793" y="1175"/>
                    <a:pt x="1039" y="952"/>
                  </a:cubicBezTo>
                  <a:cubicBezTo>
                    <a:pt x="1345" y="616"/>
                    <a:pt x="1528" y="219"/>
                    <a:pt x="1345" y="66"/>
                  </a:cubicBezTo>
                  <a:cubicBezTo>
                    <a:pt x="1301" y="22"/>
                    <a:pt x="1237" y="1"/>
                    <a:pt x="1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5121736" y="2086176"/>
              <a:ext cx="134501" cy="130196"/>
            </a:xfrm>
            <a:custGeom>
              <a:avLst/>
              <a:gdLst/>
              <a:ahLst/>
              <a:cxnLst/>
              <a:rect l="l" t="t" r="r" b="b"/>
              <a:pathLst>
                <a:path w="1376" h="1332" extrusionOk="0">
                  <a:moveTo>
                    <a:pt x="1019" y="0"/>
                  </a:moveTo>
                  <a:cubicBezTo>
                    <a:pt x="976" y="0"/>
                    <a:pt x="932" y="7"/>
                    <a:pt x="887" y="19"/>
                  </a:cubicBezTo>
                  <a:cubicBezTo>
                    <a:pt x="1009" y="599"/>
                    <a:pt x="612" y="1180"/>
                    <a:pt x="31" y="1241"/>
                  </a:cubicBezTo>
                  <a:cubicBezTo>
                    <a:pt x="1" y="1241"/>
                    <a:pt x="1" y="1271"/>
                    <a:pt x="31" y="1271"/>
                  </a:cubicBezTo>
                  <a:cubicBezTo>
                    <a:pt x="72" y="1312"/>
                    <a:pt x="131" y="1331"/>
                    <a:pt x="200" y="1331"/>
                  </a:cubicBezTo>
                  <a:cubicBezTo>
                    <a:pt x="390" y="1331"/>
                    <a:pt x="663" y="1189"/>
                    <a:pt x="887" y="966"/>
                  </a:cubicBezTo>
                  <a:cubicBezTo>
                    <a:pt x="1223" y="630"/>
                    <a:pt x="1376" y="233"/>
                    <a:pt x="1223" y="80"/>
                  </a:cubicBezTo>
                  <a:cubicBezTo>
                    <a:pt x="1165" y="22"/>
                    <a:pt x="1094" y="0"/>
                    <a:pt x="1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5220362" y="2099860"/>
              <a:ext cx="77709" cy="167339"/>
            </a:xfrm>
            <a:custGeom>
              <a:avLst/>
              <a:gdLst/>
              <a:ahLst/>
              <a:cxnLst/>
              <a:rect l="l" t="t" r="r" b="b"/>
              <a:pathLst>
                <a:path w="795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214" y="1712"/>
                    <a:pt x="397" y="1712"/>
                  </a:cubicBezTo>
                  <a:cubicBezTo>
                    <a:pt x="611" y="1712"/>
                    <a:pt x="794" y="1314"/>
                    <a:pt x="794" y="856"/>
                  </a:cubicBezTo>
                  <a:cubicBezTo>
                    <a:pt x="79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5223295" y="2111883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5262100" y="2088033"/>
              <a:ext cx="146426" cy="128339"/>
            </a:xfrm>
            <a:custGeom>
              <a:avLst/>
              <a:gdLst/>
              <a:ahLst/>
              <a:cxnLst/>
              <a:rect l="l" t="t" r="r" b="b"/>
              <a:pathLst>
                <a:path w="1498" h="1313" extrusionOk="0">
                  <a:moveTo>
                    <a:pt x="323" y="1"/>
                  </a:moveTo>
                  <a:cubicBezTo>
                    <a:pt x="253" y="1"/>
                    <a:pt x="194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13" y="1170"/>
                    <a:pt x="1002" y="1312"/>
                    <a:pt x="1201" y="1312"/>
                  </a:cubicBezTo>
                  <a:cubicBezTo>
                    <a:pt x="1274" y="1312"/>
                    <a:pt x="1334" y="1293"/>
                    <a:pt x="1375" y="1252"/>
                  </a:cubicBezTo>
                  <a:cubicBezTo>
                    <a:pt x="1498" y="1099"/>
                    <a:pt x="1375" y="672"/>
                    <a:pt x="1039" y="366"/>
                  </a:cubicBezTo>
                  <a:cubicBezTo>
                    <a:pt x="793" y="143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5262100" y="2088131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3"/>
                    <a:pt x="153" y="610"/>
                    <a:pt x="459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4" y="915"/>
                  </a:cubicBezTo>
                  <a:cubicBezTo>
                    <a:pt x="978" y="915"/>
                    <a:pt x="1223" y="1007"/>
                    <a:pt x="1406" y="1160"/>
                  </a:cubicBezTo>
                  <a:cubicBezTo>
                    <a:pt x="1406" y="854"/>
                    <a:pt x="1253" y="579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5286048" y="204013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5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5"/>
                    <a:pt x="825" y="765"/>
                  </a:cubicBezTo>
                  <a:cubicBezTo>
                    <a:pt x="1314" y="765"/>
                    <a:pt x="1680" y="581"/>
                    <a:pt x="1680" y="367"/>
                  </a:cubicBezTo>
                  <a:cubicBezTo>
                    <a:pt x="1680" y="184"/>
                    <a:pt x="1314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5286048" y="2040138"/>
              <a:ext cx="146328" cy="71843"/>
            </a:xfrm>
            <a:custGeom>
              <a:avLst/>
              <a:gdLst/>
              <a:ahLst/>
              <a:cxnLst/>
              <a:rect l="l" t="t" r="r" b="b"/>
              <a:pathLst>
                <a:path w="1497" h="735" extrusionOk="0">
                  <a:moveTo>
                    <a:pt x="489" y="1"/>
                  </a:moveTo>
                  <a:cubicBezTo>
                    <a:pt x="183" y="62"/>
                    <a:pt x="0" y="215"/>
                    <a:pt x="0" y="367"/>
                  </a:cubicBezTo>
                  <a:cubicBezTo>
                    <a:pt x="0" y="581"/>
                    <a:pt x="367" y="734"/>
                    <a:pt x="825" y="734"/>
                  </a:cubicBezTo>
                  <a:cubicBezTo>
                    <a:pt x="1069" y="734"/>
                    <a:pt x="1283" y="704"/>
                    <a:pt x="1497" y="581"/>
                  </a:cubicBezTo>
                  <a:lnTo>
                    <a:pt x="1497" y="581"/>
                  </a:lnTo>
                  <a:lnTo>
                    <a:pt x="1436" y="612"/>
                  </a:lnTo>
                  <a:cubicBezTo>
                    <a:pt x="1008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5262100" y="1932814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89" y="396"/>
                  </a:cubicBezTo>
                  <a:cubicBezTo>
                    <a:pt x="153" y="732"/>
                    <a:pt x="1" y="1129"/>
                    <a:pt x="153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10"/>
                    <a:pt x="1528" y="244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5268062" y="1992438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2" y="672"/>
                  </a:cubicBezTo>
                  <a:cubicBezTo>
                    <a:pt x="122" y="694"/>
                    <a:pt x="169" y="706"/>
                    <a:pt x="228" y="706"/>
                  </a:cubicBezTo>
                  <a:cubicBezTo>
                    <a:pt x="415" y="706"/>
                    <a:pt x="723" y="591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5211370" y="2037205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2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7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1" name="Google Shape;611;p24"/>
          <p:cNvGrpSpPr/>
          <p:nvPr/>
        </p:nvGrpSpPr>
        <p:grpSpPr>
          <a:xfrm>
            <a:off x="7430799" y="4792209"/>
            <a:ext cx="2037644" cy="1029515"/>
            <a:chOff x="1866724" y="1193292"/>
            <a:chExt cx="6154785" cy="3109690"/>
          </a:xfrm>
        </p:grpSpPr>
        <p:sp>
          <p:nvSpPr>
            <p:cNvPr id="612" name="Google Shape;612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24"/>
          <p:cNvGrpSpPr/>
          <p:nvPr/>
        </p:nvGrpSpPr>
        <p:grpSpPr>
          <a:xfrm flipH="1">
            <a:off x="8881563" y="5112065"/>
            <a:ext cx="1664253" cy="840860"/>
            <a:chOff x="1866724" y="1193292"/>
            <a:chExt cx="6154785" cy="3109690"/>
          </a:xfrm>
        </p:grpSpPr>
        <p:sp>
          <p:nvSpPr>
            <p:cNvPr id="615" name="Google Shape;615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7" name="Google Shape;617;p24"/>
          <p:cNvSpPr/>
          <p:nvPr/>
        </p:nvSpPr>
        <p:spPr>
          <a:xfrm flipH="1">
            <a:off x="242088" y="2541663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24"/>
          <p:cNvSpPr/>
          <p:nvPr/>
        </p:nvSpPr>
        <p:spPr>
          <a:xfrm flipH="1">
            <a:off x="9329755" y="351879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63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5"/>
          <p:cNvSpPr txBox="1">
            <a:spLocks noGrp="1"/>
          </p:cNvSpPr>
          <p:nvPr>
            <p:ph type="title"/>
          </p:nvPr>
        </p:nvSpPr>
        <p:spPr>
          <a:xfrm>
            <a:off x="3045267" y="1325200"/>
            <a:ext cx="6101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3045567" y="2093200"/>
            <a:ext cx="6100800" cy="1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22" name="Google Shape;622;p25"/>
          <p:cNvGrpSpPr/>
          <p:nvPr/>
        </p:nvGrpSpPr>
        <p:grpSpPr>
          <a:xfrm>
            <a:off x="-184466" y="3531522"/>
            <a:ext cx="7748415" cy="2195639"/>
            <a:chOff x="664583" y="2178018"/>
            <a:chExt cx="7577664" cy="2147253"/>
          </a:xfrm>
        </p:grpSpPr>
        <p:sp>
          <p:nvSpPr>
            <p:cNvPr id="623" name="Google Shape;623;p25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6" name="Google Shape;626;p2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27" name="Google Shape;627;p2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28" name="Google Shape;628;p2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31" name="Google Shape;631;p2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2" name="Google Shape;632;p25"/>
          <p:cNvSpPr/>
          <p:nvPr/>
        </p:nvSpPr>
        <p:spPr>
          <a:xfrm>
            <a:off x="180001" y="20932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25"/>
          <p:cNvSpPr/>
          <p:nvPr/>
        </p:nvSpPr>
        <p:spPr>
          <a:xfrm>
            <a:off x="8538267" y="-174166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16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6"/>
          <p:cNvSpPr txBox="1">
            <a:spLocks noGrp="1"/>
          </p:cNvSpPr>
          <p:nvPr>
            <p:ph type="title"/>
          </p:nvPr>
        </p:nvSpPr>
        <p:spPr>
          <a:xfrm>
            <a:off x="3220400" y="3396400"/>
            <a:ext cx="57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636" name="Google Shape;636;p26"/>
          <p:cNvSpPr txBox="1">
            <a:spLocks noGrp="1"/>
          </p:cNvSpPr>
          <p:nvPr>
            <p:ph type="subTitle" idx="1"/>
          </p:nvPr>
        </p:nvSpPr>
        <p:spPr>
          <a:xfrm>
            <a:off x="3220400" y="1885200"/>
            <a:ext cx="5751200" cy="15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244827" y="656534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/>
        </p:nvSpPr>
        <p:spPr>
          <a:xfrm>
            <a:off x="-250300" y="28339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/>
        </p:nvSpPr>
        <p:spPr>
          <a:xfrm>
            <a:off x="8725563" y="1209300"/>
            <a:ext cx="2308132" cy="63697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/>
        </p:nvSpPr>
        <p:spPr>
          <a:xfrm>
            <a:off x="11182573" y="34578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41" name="Google Shape;641;p26"/>
          <p:cNvGrpSpPr/>
          <p:nvPr/>
        </p:nvGrpSpPr>
        <p:grpSpPr>
          <a:xfrm>
            <a:off x="2575704" y="4480971"/>
            <a:ext cx="2882688" cy="1137045"/>
            <a:chOff x="4432311" y="2548350"/>
            <a:chExt cx="4488305" cy="1770363"/>
          </a:xfrm>
        </p:grpSpPr>
        <p:sp>
          <p:nvSpPr>
            <p:cNvPr id="642" name="Google Shape;642;p26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4" name="Google Shape;644;p2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45" name="Google Shape;645;p2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46" name="Google Shape;646;p2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49" name="Google Shape;649;p2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02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title"/>
          </p:nvPr>
        </p:nvSpPr>
        <p:spPr>
          <a:xfrm>
            <a:off x="5582167" y="9225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 idx="2" hasCustomPrompt="1"/>
          </p:nvPr>
        </p:nvSpPr>
        <p:spPr>
          <a:xfrm>
            <a:off x="2872967" y="9225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1"/>
          </p:nvPr>
        </p:nvSpPr>
        <p:spPr>
          <a:xfrm>
            <a:off x="5582247" y="20449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>
            <a:off x="9682002" y="4669880"/>
            <a:ext cx="3577477" cy="1411097"/>
            <a:chOff x="4432311" y="2548350"/>
            <a:chExt cx="4488305" cy="1770363"/>
          </a:xfrm>
        </p:grpSpPr>
        <p:sp>
          <p:nvSpPr>
            <p:cNvPr id="655" name="Google Shape;655;p27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7" name="Google Shape;657;p27"/>
          <p:cNvSpPr/>
          <p:nvPr/>
        </p:nvSpPr>
        <p:spPr>
          <a:xfrm flipH="1">
            <a:off x="8450545" y="795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8" name="Google Shape;658;p27"/>
          <p:cNvSpPr/>
          <p:nvPr/>
        </p:nvSpPr>
        <p:spPr>
          <a:xfrm flipH="1">
            <a:off x="-351999" y="10509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9" name="Google Shape;659;p27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60" name="Google Shape;660;p2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61" name="Google Shape;661;p2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64" name="Google Shape;664;p2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4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8"/>
          <p:cNvSpPr txBox="1">
            <a:spLocks noGrp="1"/>
          </p:cNvSpPr>
          <p:nvPr>
            <p:ph type="title"/>
          </p:nvPr>
        </p:nvSpPr>
        <p:spPr>
          <a:xfrm flipH="1">
            <a:off x="951047" y="14480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609847" y="14480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"/>
          </p:nvPr>
        </p:nvSpPr>
        <p:spPr>
          <a:xfrm flipH="1">
            <a:off x="950967" y="25704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69" name="Google Shape;669;p28"/>
          <p:cNvGrpSpPr/>
          <p:nvPr/>
        </p:nvGrpSpPr>
        <p:grpSpPr>
          <a:xfrm>
            <a:off x="4563701" y="3691289"/>
            <a:ext cx="7748415" cy="2195639"/>
            <a:chOff x="664583" y="2178018"/>
            <a:chExt cx="7577664" cy="2147253"/>
          </a:xfrm>
        </p:grpSpPr>
        <p:sp>
          <p:nvSpPr>
            <p:cNvPr id="670" name="Google Shape;670;p28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3" name="Google Shape;673;p2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74" name="Google Shape;674;p2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75" name="Google Shape;675;p2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8" name="Google Shape;678;p2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9" name="Google Shape;679;p28"/>
          <p:cNvGrpSpPr/>
          <p:nvPr/>
        </p:nvGrpSpPr>
        <p:grpSpPr>
          <a:xfrm>
            <a:off x="7481872" y="4867204"/>
            <a:ext cx="1768475" cy="893517"/>
            <a:chOff x="1866724" y="1193292"/>
            <a:chExt cx="6154785" cy="3109690"/>
          </a:xfrm>
        </p:grpSpPr>
        <p:sp>
          <p:nvSpPr>
            <p:cNvPr id="680" name="Google Shape;680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2" name="Google Shape;682;p28"/>
          <p:cNvGrpSpPr/>
          <p:nvPr/>
        </p:nvGrpSpPr>
        <p:grpSpPr>
          <a:xfrm>
            <a:off x="1535767" y="4238631"/>
            <a:ext cx="2312947" cy="1464231"/>
            <a:chOff x="1267583" y="1668729"/>
            <a:chExt cx="5948938" cy="3766026"/>
          </a:xfrm>
        </p:grpSpPr>
        <p:sp>
          <p:nvSpPr>
            <p:cNvPr id="683" name="Google Shape;683;p28"/>
            <p:cNvSpPr/>
            <p:nvPr/>
          </p:nvSpPr>
          <p:spPr>
            <a:xfrm>
              <a:off x="1273066" y="2429246"/>
              <a:ext cx="5943455" cy="3005509"/>
            </a:xfrm>
            <a:custGeom>
              <a:avLst/>
              <a:gdLst/>
              <a:ahLst/>
              <a:cxnLst/>
              <a:rect l="l" t="t" r="r" b="b"/>
              <a:pathLst>
                <a:path w="33604" h="16993" extrusionOk="0">
                  <a:moveTo>
                    <a:pt x="15130" y="0"/>
                  </a:moveTo>
                  <a:cubicBezTo>
                    <a:pt x="15086" y="0"/>
                    <a:pt x="15043" y="3"/>
                    <a:pt x="14999" y="8"/>
                  </a:cubicBezTo>
                  <a:cubicBezTo>
                    <a:pt x="14450" y="38"/>
                    <a:pt x="13900" y="69"/>
                    <a:pt x="13350" y="160"/>
                  </a:cubicBezTo>
                  <a:cubicBezTo>
                    <a:pt x="13165" y="204"/>
                    <a:pt x="12968" y="213"/>
                    <a:pt x="12767" y="213"/>
                  </a:cubicBezTo>
                  <a:cubicBezTo>
                    <a:pt x="12634" y="213"/>
                    <a:pt x="12499" y="209"/>
                    <a:pt x="12364" y="209"/>
                  </a:cubicBezTo>
                  <a:cubicBezTo>
                    <a:pt x="12129" y="209"/>
                    <a:pt x="11894" y="220"/>
                    <a:pt x="11670" y="283"/>
                  </a:cubicBezTo>
                  <a:cubicBezTo>
                    <a:pt x="11120" y="435"/>
                    <a:pt x="10753" y="1016"/>
                    <a:pt x="10234" y="1230"/>
                  </a:cubicBezTo>
                  <a:cubicBezTo>
                    <a:pt x="9715" y="1382"/>
                    <a:pt x="9195" y="1566"/>
                    <a:pt x="8707" y="1780"/>
                  </a:cubicBezTo>
                  <a:cubicBezTo>
                    <a:pt x="8218" y="2024"/>
                    <a:pt x="7576" y="2085"/>
                    <a:pt x="7118" y="2390"/>
                  </a:cubicBezTo>
                  <a:cubicBezTo>
                    <a:pt x="6660" y="2696"/>
                    <a:pt x="6629" y="3582"/>
                    <a:pt x="6232" y="3948"/>
                  </a:cubicBezTo>
                  <a:cubicBezTo>
                    <a:pt x="5804" y="4284"/>
                    <a:pt x="5255" y="4529"/>
                    <a:pt x="4888" y="4895"/>
                  </a:cubicBezTo>
                  <a:cubicBezTo>
                    <a:pt x="4491" y="5293"/>
                    <a:pt x="3849" y="5445"/>
                    <a:pt x="3483" y="5873"/>
                  </a:cubicBezTo>
                  <a:cubicBezTo>
                    <a:pt x="3147" y="6301"/>
                    <a:pt x="3147" y="7003"/>
                    <a:pt x="2872" y="7462"/>
                  </a:cubicBezTo>
                  <a:cubicBezTo>
                    <a:pt x="2566" y="7889"/>
                    <a:pt x="1925" y="8164"/>
                    <a:pt x="1680" y="8653"/>
                  </a:cubicBezTo>
                  <a:cubicBezTo>
                    <a:pt x="1405" y="9142"/>
                    <a:pt x="1100" y="9630"/>
                    <a:pt x="917" y="10119"/>
                  </a:cubicBezTo>
                  <a:cubicBezTo>
                    <a:pt x="703" y="10639"/>
                    <a:pt x="489" y="11188"/>
                    <a:pt x="336" y="11708"/>
                  </a:cubicBezTo>
                  <a:cubicBezTo>
                    <a:pt x="183" y="12227"/>
                    <a:pt x="214" y="12807"/>
                    <a:pt x="122" y="13357"/>
                  </a:cubicBezTo>
                  <a:cubicBezTo>
                    <a:pt x="0" y="13907"/>
                    <a:pt x="489" y="14488"/>
                    <a:pt x="428" y="15038"/>
                  </a:cubicBezTo>
                  <a:cubicBezTo>
                    <a:pt x="367" y="15587"/>
                    <a:pt x="61" y="15801"/>
                    <a:pt x="61" y="16351"/>
                  </a:cubicBezTo>
                  <a:cubicBezTo>
                    <a:pt x="825" y="16626"/>
                    <a:pt x="733" y="16993"/>
                    <a:pt x="1528" y="16993"/>
                  </a:cubicBezTo>
                  <a:cubicBezTo>
                    <a:pt x="2322" y="16993"/>
                    <a:pt x="2322" y="16473"/>
                    <a:pt x="3116" y="16473"/>
                  </a:cubicBezTo>
                  <a:cubicBezTo>
                    <a:pt x="3941" y="16473"/>
                    <a:pt x="3910" y="16290"/>
                    <a:pt x="4705" y="16290"/>
                  </a:cubicBezTo>
                  <a:cubicBezTo>
                    <a:pt x="5499" y="16290"/>
                    <a:pt x="5499" y="16382"/>
                    <a:pt x="6293" y="16382"/>
                  </a:cubicBezTo>
                  <a:cubicBezTo>
                    <a:pt x="7087" y="16382"/>
                    <a:pt x="7118" y="16870"/>
                    <a:pt x="7912" y="16870"/>
                  </a:cubicBezTo>
                  <a:cubicBezTo>
                    <a:pt x="8707" y="16870"/>
                    <a:pt x="8676" y="16565"/>
                    <a:pt x="9470" y="16565"/>
                  </a:cubicBezTo>
                  <a:cubicBezTo>
                    <a:pt x="10264" y="16565"/>
                    <a:pt x="10264" y="16870"/>
                    <a:pt x="11089" y="16870"/>
                  </a:cubicBezTo>
                  <a:cubicBezTo>
                    <a:pt x="11884" y="16870"/>
                    <a:pt x="11884" y="16962"/>
                    <a:pt x="12678" y="16962"/>
                  </a:cubicBezTo>
                  <a:cubicBezTo>
                    <a:pt x="13472" y="16962"/>
                    <a:pt x="13472" y="16473"/>
                    <a:pt x="14266" y="16473"/>
                  </a:cubicBezTo>
                  <a:cubicBezTo>
                    <a:pt x="15061" y="16473"/>
                    <a:pt x="15061" y="16932"/>
                    <a:pt x="15855" y="16932"/>
                  </a:cubicBezTo>
                  <a:cubicBezTo>
                    <a:pt x="16649" y="16932"/>
                    <a:pt x="16649" y="16870"/>
                    <a:pt x="17443" y="16870"/>
                  </a:cubicBezTo>
                  <a:cubicBezTo>
                    <a:pt x="18238" y="16870"/>
                    <a:pt x="18238" y="16840"/>
                    <a:pt x="19032" y="16840"/>
                  </a:cubicBezTo>
                  <a:cubicBezTo>
                    <a:pt x="19826" y="16840"/>
                    <a:pt x="19826" y="16626"/>
                    <a:pt x="20620" y="16626"/>
                  </a:cubicBezTo>
                  <a:cubicBezTo>
                    <a:pt x="21415" y="16626"/>
                    <a:pt x="21415" y="16932"/>
                    <a:pt x="22209" y="16932"/>
                  </a:cubicBezTo>
                  <a:cubicBezTo>
                    <a:pt x="23003" y="16932"/>
                    <a:pt x="22973" y="16351"/>
                    <a:pt x="23767" y="16351"/>
                  </a:cubicBezTo>
                  <a:cubicBezTo>
                    <a:pt x="24561" y="16351"/>
                    <a:pt x="24561" y="16687"/>
                    <a:pt x="25355" y="16687"/>
                  </a:cubicBezTo>
                  <a:cubicBezTo>
                    <a:pt x="26150" y="16687"/>
                    <a:pt x="26150" y="16809"/>
                    <a:pt x="26944" y="16809"/>
                  </a:cubicBezTo>
                  <a:cubicBezTo>
                    <a:pt x="27738" y="16809"/>
                    <a:pt x="27738" y="16534"/>
                    <a:pt x="28532" y="16534"/>
                  </a:cubicBezTo>
                  <a:cubicBezTo>
                    <a:pt x="29327" y="16534"/>
                    <a:pt x="29327" y="16718"/>
                    <a:pt x="30121" y="16718"/>
                  </a:cubicBezTo>
                  <a:cubicBezTo>
                    <a:pt x="30732" y="16718"/>
                    <a:pt x="30891" y="16627"/>
                    <a:pt x="31293" y="16627"/>
                  </a:cubicBezTo>
                  <a:cubicBezTo>
                    <a:pt x="31414" y="16627"/>
                    <a:pt x="31557" y="16635"/>
                    <a:pt x="31740" y="16657"/>
                  </a:cubicBezTo>
                  <a:cubicBezTo>
                    <a:pt x="32226" y="16715"/>
                    <a:pt x="32440" y="16823"/>
                    <a:pt x="32727" y="16823"/>
                  </a:cubicBezTo>
                  <a:cubicBezTo>
                    <a:pt x="32892" y="16823"/>
                    <a:pt x="33081" y="16787"/>
                    <a:pt x="33359" y="16687"/>
                  </a:cubicBezTo>
                  <a:cubicBezTo>
                    <a:pt x="33359" y="16137"/>
                    <a:pt x="33603" y="15496"/>
                    <a:pt x="33542" y="14976"/>
                  </a:cubicBezTo>
                  <a:cubicBezTo>
                    <a:pt x="33481" y="14427"/>
                    <a:pt x="33298" y="13877"/>
                    <a:pt x="33176" y="13327"/>
                  </a:cubicBezTo>
                  <a:cubicBezTo>
                    <a:pt x="33084" y="12807"/>
                    <a:pt x="32534" y="12380"/>
                    <a:pt x="32382" y="11860"/>
                  </a:cubicBezTo>
                  <a:cubicBezTo>
                    <a:pt x="32229" y="11341"/>
                    <a:pt x="32046" y="10822"/>
                    <a:pt x="31832" y="10333"/>
                  </a:cubicBezTo>
                  <a:cubicBezTo>
                    <a:pt x="31648" y="9814"/>
                    <a:pt x="31893" y="9081"/>
                    <a:pt x="31618" y="8622"/>
                  </a:cubicBezTo>
                  <a:cubicBezTo>
                    <a:pt x="31373" y="8134"/>
                    <a:pt x="31129" y="7584"/>
                    <a:pt x="30824" y="7156"/>
                  </a:cubicBezTo>
                  <a:cubicBezTo>
                    <a:pt x="30518" y="6698"/>
                    <a:pt x="29968" y="6392"/>
                    <a:pt x="29632" y="5965"/>
                  </a:cubicBezTo>
                  <a:cubicBezTo>
                    <a:pt x="29266" y="5568"/>
                    <a:pt x="28563" y="5445"/>
                    <a:pt x="28196" y="5079"/>
                  </a:cubicBezTo>
                  <a:cubicBezTo>
                    <a:pt x="27799" y="4682"/>
                    <a:pt x="27891" y="3765"/>
                    <a:pt x="27463" y="3429"/>
                  </a:cubicBezTo>
                  <a:cubicBezTo>
                    <a:pt x="27036" y="3093"/>
                    <a:pt x="26211" y="3246"/>
                    <a:pt x="25783" y="2940"/>
                  </a:cubicBezTo>
                  <a:cubicBezTo>
                    <a:pt x="25325" y="2635"/>
                    <a:pt x="25142" y="1841"/>
                    <a:pt x="24683" y="1566"/>
                  </a:cubicBezTo>
                  <a:cubicBezTo>
                    <a:pt x="24525" y="1486"/>
                    <a:pt x="24337" y="1465"/>
                    <a:pt x="24139" y="1465"/>
                  </a:cubicBezTo>
                  <a:cubicBezTo>
                    <a:pt x="23908" y="1465"/>
                    <a:pt x="23663" y="1494"/>
                    <a:pt x="23434" y="1494"/>
                  </a:cubicBezTo>
                  <a:cubicBezTo>
                    <a:pt x="23256" y="1494"/>
                    <a:pt x="23087" y="1476"/>
                    <a:pt x="22942" y="1413"/>
                  </a:cubicBezTo>
                  <a:cubicBezTo>
                    <a:pt x="22423" y="1199"/>
                    <a:pt x="21903" y="1016"/>
                    <a:pt x="21415" y="833"/>
                  </a:cubicBezTo>
                  <a:cubicBezTo>
                    <a:pt x="20895" y="680"/>
                    <a:pt x="20345" y="710"/>
                    <a:pt x="19796" y="619"/>
                  </a:cubicBezTo>
                  <a:cubicBezTo>
                    <a:pt x="19276" y="466"/>
                    <a:pt x="18757" y="374"/>
                    <a:pt x="18238" y="313"/>
                  </a:cubicBezTo>
                  <a:cubicBezTo>
                    <a:pt x="17849" y="292"/>
                    <a:pt x="17475" y="270"/>
                    <a:pt x="17095" y="270"/>
                  </a:cubicBezTo>
                  <a:cubicBezTo>
                    <a:pt x="16938" y="270"/>
                    <a:pt x="16780" y="274"/>
                    <a:pt x="16619" y="283"/>
                  </a:cubicBezTo>
                  <a:cubicBezTo>
                    <a:pt x="16114" y="283"/>
                    <a:pt x="15610" y="0"/>
                    <a:pt x="15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1267583" y="3748831"/>
              <a:ext cx="5948938" cy="1680595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37"/>
                    <a:pt x="30641" y="489"/>
                  </a:cubicBezTo>
                  <a:cubicBezTo>
                    <a:pt x="30610" y="520"/>
                    <a:pt x="30519" y="550"/>
                    <a:pt x="30457" y="550"/>
                  </a:cubicBezTo>
                  <a:cubicBezTo>
                    <a:pt x="30366" y="948"/>
                    <a:pt x="30244" y="1345"/>
                    <a:pt x="30060" y="1742"/>
                  </a:cubicBezTo>
                  <a:cubicBezTo>
                    <a:pt x="30034" y="1821"/>
                    <a:pt x="29939" y="1901"/>
                    <a:pt x="29834" y="1901"/>
                  </a:cubicBezTo>
                  <a:cubicBezTo>
                    <a:pt x="29818" y="1901"/>
                    <a:pt x="29802" y="1899"/>
                    <a:pt x="29785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39"/>
                    <a:pt x="27597" y="3739"/>
                  </a:cubicBezTo>
                  <a:cubicBezTo>
                    <a:pt x="27552" y="3739"/>
                    <a:pt x="27505" y="3724"/>
                    <a:pt x="27464" y="3697"/>
                  </a:cubicBezTo>
                  <a:cubicBezTo>
                    <a:pt x="27341" y="3636"/>
                    <a:pt x="27250" y="3605"/>
                    <a:pt x="27189" y="3544"/>
                  </a:cubicBezTo>
                  <a:cubicBezTo>
                    <a:pt x="27189" y="4399"/>
                    <a:pt x="26975" y="5408"/>
                    <a:pt x="26486" y="6019"/>
                  </a:cubicBezTo>
                  <a:cubicBezTo>
                    <a:pt x="26291" y="6254"/>
                    <a:pt x="26104" y="6349"/>
                    <a:pt x="25927" y="6349"/>
                  </a:cubicBezTo>
                  <a:cubicBezTo>
                    <a:pt x="25578" y="6349"/>
                    <a:pt x="25274" y="5977"/>
                    <a:pt x="25050" y="5591"/>
                  </a:cubicBezTo>
                  <a:cubicBezTo>
                    <a:pt x="24898" y="5805"/>
                    <a:pt x="24714" y="5988"/>
                    <a:pt x="24531" y="6171"/>
                  </a:cubicBezTo>
                  <a:cubicBezTo>
                    <a:pt x="24485" y="6217"/>
                    <a:pt x="24424" y="6240"/>
                    <a:pt x="24367" y="6240"/>
                  </a:cubicBezTo>
                  <a:cubicBezTo>
                    <a:pt x="24310" y="6240"/>
                    <a:pt x="24256" y="6217"/>
                    <a:pt x="24226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57"/>
                  </a:cubicBezTo>
                  <a:cubicBezTo>
                    <a:pt x="21843" y="5957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1" y="6689"/>
                    <a:pt x="19379" y="6423"/>
                    <a:pt x="19032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9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2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3" y="6243"/>
                    <a:pt x="15117" y="6209"/>
                    <a:pt x="15009" y="6209"/>
                  </a:cubicBezTo>
                  <a:cubicBezTo>
                    <a:pt x="14713" y="6209"/>
                    <a:pt x="14560" y="6466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9" y="6777"/>
                    <a:pt x="12648" y="6996"/>
                  </a:cubicBezTo>
                  <a:cubicBezTo>
                    <a:pt x="12526" y="7088"/>
                    <a:pt x="12403" y="7179"/>
                    <a:pt x="12251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8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8" y="6315"/>
                    <a:pt x="9445" y="6551"/>
                    <a:pt x="9088" y="6551"/>
                  </a:cubicBezTo>
                  <a:cubicBezTo>
                    <a:pt x="8889" y="6551"/>
                    <a:pt x="8689" y="6479"/>
                    <a:pt x="8493" y="6293"/>
                  </a:cubicBezTo>
                  <a:cubicBezTo>
                    <a:pt x="8260" y="6082"/>
                    <a:pt x="8067" y="6001"/>
                    <a:pt x="7895" y="6001"/>
                  </a:cubicBezTo>
                  <a:cubicBezTo>
                    <a:pt x="7324" y="6001"/>
                    <a:pt x="6999" y="6904"/>
                    <a:pt x="6294" y="6904"/>
                  </a:cubicBezTo>
                  <a:cubicBezTo>
                    <a:pt x="5988" y="6904"/>
                    <a:pt x="5744" y="6752"/>
                    <a:pt x="5560" y="6538"/>
                  </a:cubicBezTo>
                  <a:cubicBezTo>
                    <a:pt x="5555" y="6528"/>
                    <a:pt x="5545" y="6523"/>
                    <a:pt x="5533" y="6523"/>
                  </a:cubicBezTo>
                  <a:cubicBezTo>
                    <a:pt x="5354" y="6523"/>
                    <a:pt x="4544" y="7493"/>
                    <a:pt x="4430" y="7607"/>
                  </a:cubicBezTo>
                  <a:cubicBezTo>
                    <a:pt x="4381" y="7656"/>
                    <a:pt x="4318" y="7680"/>
                    <a:pt x="4255" y="7680"/>
                  </a:cubicBezTo>
                  <a:cubicBezTo>
                    <a:pt x="4161" y="7680"/>
                    <a:pt x="4070" y="7625"/>
                    <a:pt x="4033" y="7515"/>
                  </a:cubicBezTo>
                  <a:cubicBezTo>
                    <a:pt x="4002" y="7363"/>
                    <a:pt x="3941" y="7179"/>
                    <a:pt x="3911" y="7027"/>
                  </a:cubicBezTo>
                  <a:cubicBezTo>
                    <a:pt x="3794" y="7053"/>
                    <a:pt x="3679" y="7066"/>
                    <a:pt x="3567" y="7066"/>
                  </a:cubicBezTo>
                  <a:cubicBezTo>
                    <a:pt x="3031" y="7066"/>
                    <a:pt x="2548" y="6778"/>
                    <a:pt x="2170" y="6324"/>
                  </a:cubicBezTo>
                  <a:cubicBezTo>
                    <a:pt x="1992" y="6117"/>
                    <a:pt x="1443" y="5252"/>
                    <a:pt x="1131" y="5252"/>
                  </a:cubicBezTo>
                  <a:cubicBezTo>
                    <a:pt x="1120" y="5252"/>
                    <a:pt x="1110" y="5253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4"/>
                    <a:pt x="734" y="9501"/>
                    <a:pt x="1528" y="9501"/>
                  </a:cubicBezTo>
                  <a:cubicBezTo>
                    <a:pt x="2322" y="9501"/>
                    <a:pt x="2322" y="8982"/>
                    <a:pt x="3117" y="8982"/>
                  </a:cubicBezTo>
                  <a:cubicBezTo>
                    <a:pt x="3941" y="8982"/>
                    <a:pt x="3911" y="8829"/>
                    <a:pt x="4705" y="8829"/>
                  </a:cubicBezTo>
                  <a:cubicBezTo>
                    <a:pt x="5499" y="8829"/>
                    <a:pt x="5499" y="8921"/>
                    <a:pt x="6294" y="8921"/>
                  </a:cubicBezTo>
                  <a:cubicBezTo>
                    <a:pt x="7088" y="8921"/>
                    <a:pt x="7118" y="9409"/>
                    <a:pt x="7913" y="9409"/>
                  </a:cubicBezTo>
                  <a:cubicBezTo>
                    <a:pt x="8707" y="9409"/>
                    <a:pt x="8676" y="9104"/>
                    <a:pt x="9471" y="9104"/>
                  </a:cubicBezTo>
                  <a:cubicBezTo>
                    <a:pt x="1026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3" y="9501"/>
                    <a:pt x="13473" y="9012"/>
                    <a:pt x="14267" y="9012"/>
                  </a:cubicBezTo>
                  <a:cubicBezTo>
                    <a:pt x="15061" y="9012"/>
                    <a:pt x="15061" y="9471"/>
                    <a:pt x="15855" y="9471"/>
                  </a:cubicBezTo>
                  <a:cubicBezTo>
                    <a:pt x="16650" y="9471"/>
                    <a:pt x="16650" y="9409"/>
                    <a:pt x="17444" y="9409"/>
                  </a:cubicBezTo>
                  <a:cubicBezTo>
                    <a:pt x="18238" y="9409"/>
                    <a:pt x="18238" y="9379"/>
                    <a:pt x="19032" y="9379"/>
                  </a:cubicBezTo>
                  <a:cubicBezTo>
                    <a:pt x="19827" y="9379"/>
                    <a:pt x="19827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48"/>
                    <a:pt x="26975" y="9348"/>
                  </a:cubicBezTo>
                  <a:cubicBezTo>
                    <a:pt x="27769" y="934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63" y="9257"/>
                    <a:pt x="30922" y="9166"/>
                    <a:pt x="31324" y="9166"/>
                  </a:cubicBezTo>
                  <a:cubicBezTo>
                    <a:pt x="31445" y="9166"/>
                    <a:pt x="31588" y="9174"/>
                    <a:pt x="31771" y="9196"/>
                  </a:cubicBezTo>
                  <a:cubicBezTo>
                    <a:pt x="32257" y="9254"/>
                    <a:pt x="32471" y="9362"/>
                    <a:pt x="32750" y="9362"/>
                  </a:cubicBezTo>
                  <a:cubicBezTo>
                    <a:pt x="32911" y="9362"/>
                    <a:pt x="33093" y="9326"/>
                    <a:pt x="33360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512" y="6966"/>
                    <a:pt x="33329" y="6416"/>
                    <a:pt x="33207" y="5866"/>
                  </a:cubicBezTo>
                  <a:cubicBezTo>
                    <a:pt x="33115" y="5346"/>
                    <a:pt x="32565" y="4919"/>
                    <a:pt x="32413" y="4399"/>
                  </a:cubicBezTo>
                  <a:cubicBezTo>
                    <a:pt x="32260" y="3880"/>
                    <a:pt x="32077" y="3361"/>
                    <a:pt x="31863" y="2872"/>
                  </a:cubicBezTo>
                  <a:cubicBezTo>
                    <a:pt x="31649" y="2353"/>
                    <a:pt x="31924" y="1620"/>
                    <a:pt x="31649" y="1161"/>
                  </a:cubicBezTo>
                  <a:cubicBezTo>
                    <a:pt x="31466" y="764"/>
                    <a:pt x="3128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1694355" y="3551274"/>
              <a:ext cx="313586" cy="311817"/>
            </a:xfrm>
            <a:custGeom>
              <a:avLst/>
              <a:gdLst/>
              <a:ahLst/>
              <a:cxnLst/>
              <a:rect l="l" t="t" r="r" b="b"/>
              <a:pathLst>
                <a:path w="1773" h="1763" extrusionOk="0">
                  <a:moveTo>
                    <a:pt x="765" y="1"/>
                  </a:moveTo>
                  <a:cubicBezTo>
                    <a:pt x="622" y="1"/>
                    <a:pt x="480" y="28"/>
                    <a:pt x="337" y="109"/>
                  </a:cubicBezTo>
                  <a:cubicBezTo>
                    <a:pt x="154" y="262"/>
                    <a:pt x="32" y="445"/>
                    <a:pt x="1" y="690"/>
                  </a:cubicBezTo>
                  <a:cubicBezTo>
                    <a:pt x="1" y="904"/>
                    <a:pt x="93" y="1118"/>
                    <a:pt x="245" y="1270"/>
                  </a:cubicBezTo>
                  <a:cubicBezTo>
                    <a:pt x="368" y="1454"/>
                    <a:pt x="490" y="1698"/>
                    <a:pt x="704" y="1759"/>
                  </a:cubicBezTo>
                  <a:cubicBezTo>
                    <a:pt x="720" y="1761"/>
                    <a:pt x="736" y="1762"/>
                    <a:pt x="752" y="1762"/>
                  </a:cubicBezTo>
                  <a:cubicBezTo>
                    <a:pt x="949" y="1762"/>
                    <a:pt x="1145" y="1597"/>
                    <a:pt x="1315" y="1484"/>
                  </a:cubicBezTo>
                  <a:cubicBezTo>
                    <a:pt x="1498" y="1331"/>
                    <a:pt x="1742" y="1179"/>
                    <a:pt x="1773" y="965"/>
                  </a:cubicBezTo>
                  <a:cubicBezTo>
                    <a:pt x="1773" y="751"/>
                    <a:pt x="1681" y="507"/>
                    <a:pt x="1528" y="354"/>
                  </a:cubicBezTo>
                  <a:cubicBezTo>
                    <a:pt x="1406" y="171"/>
                    <a:pt x="1192" y="48"/>
                    <a:pt x="979" y="18"/>
                  </a:cubicBezTo>
                  <a:cubicBezTo>
                    <a:pt x="907" y="8"/>
                    <a:pt x="836" y="1"/>
                    <a:pt x="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1634929" y="3145016"/>
              <a:ext cx="133889" cy="101876"/>
            </a:xfrm>
            <a:custGeom>
              <a:avLst/>
              <a:gdLst/>
              <a:ahLst/>
              <a:cxnLst/>
              <a:rect l="l" t="t" r="r" b="b"/>
              <a:pathLst>
                <a:path w="757" h="576" extrusionOk="0">
                  <a:moveTo>
                    <a:pt x="379" y="1"/>
                  </a:moveTo>
                  <a:cubicBezTo>
                    <a:pt x="321" y="1"/>
                    <a:pt x="263" y="18"/>
                    <a:pt x="215" y="54"/>
                  </a:cubicBezTo>
                  <a:cubicBezTo>
                    <a:pt x="1" y="207"/>
                    <a:pt x="93" y="512"/>
                    <a:pt x="337" y="574"/>
                  </a:cubicBezTo>
                  <a:cubicBezTo>
                    <a:pt x="351" y="575"/>
                    <a:pt x="365" y="576"/>
                    <a:pt x="379" y="576"/>
                  </a:cubicBezTo>
                  <a:cubicBezTo>
                    <a:pt x="627" y="576"/>
                    <a:pt x="757" y="318"/>
                    <a:pt x="612" y="115"/>
                  </a:cubicBezTo>
                  <a:cubicBezTo>
                    <a:pt x="556" y="41"/>
                    <a:pt x="467" y="1"/>
                    <a:pt x="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1316220" y="3436843"/>
              <a:ext cx="131766" cy="106828"/>
            </a:xfrm>
            <a:custGeom>
              <a:avLst/>
              <a:gdLst/>
              <a:ahLst/>
              <a:cxnLst/>
              <a:rect l="l" t="t" r="r" b="b"/>
              <a:pathLst>
                <a:path w="745" h="604" extrusionOk="0">
                  <a:moveTo>
                    <a:pt x="317" y="1"/>
                  </a:moveTo>
                  <a:cubicBezTo>
                    <a:pt x="259" y="1"/>
                    <a:pt x="202" y="18"/>
                    <a:pt x="153" y="54"/>
                  </a:cubicBezTo>
                  <a:cubicBezTo>
                    <a:pt x="31" y="145"/>
                    <a:pt x="1" y="329"/>
                    <a:pt x="92" y="451"/>
                  </a:cubicBezTo>
                  <a:cubicBezTo>
                    <a:pt x="155" y="559"/>
                    <a:pt x="245" y="604"/>
                    <a:pt x="333" y="604"/>
                  </a:cubicBezTo>
                  <a:cubicBezTo>
                    <a:pt x="544" y="604"/>
                    <a:pt x="744" y="352"/>
                    <a:pt x="550" y="115"/>
                  </a:cubicBezTo>
                  <a:cubicBezTo>
                    <a:pt x="495" y="41"/>
                    <a:pt x="40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1375647" y="3467794"/>
              <a:ext cx="464808" cy="264948"/>
            </a:xfrm>
            <a:custGeom>
              <a:avLst/>
              <a:gdLst/>
              <a:ahLst/>
              <a:cxnLst/>
              <a:rect l="l" t="t" r="r" b="b"/>
              <a:pathLst>
                <a:path w="2628" h="1498" extrusionOk="0">
                  <a:moveTo>
                    <a:pt x="1" y="1"/>
                  </a:moveTo>
                  <a:lnTo>
                    <a:pt x="1" y="215"/>
                  </a:lnTo>
                  <a:cubicBezTo>
                    <a:pt x="948" y="276"/>
                    <a:pt x="1864" y="734"/>
                    <a:pt x="2444" y="1498"/>
                  </a:cubicBezTo>
                  <a:lnTo>
                    <a:pt x="2628" y="1376"/>
                  </a:lnTo>
                  <a:cubicBezTo>
                    <a:pt x="1986" y="520"/>
                    <a:pt x="1039" y="3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1597257" y="3186933"/>
              <a:ext cx="308103" cy="497175"/>
            </a:xfrm>
            <a:custGeom>
              <a:avLst/>
              <a:gdLst/>
              <a:ahLst/>
              <a:cxnLst/>
              <a:rect l="l" t="t" r="r" b="b"/>
              <a:pathLst>
                <a:path w="1742" h="2811" extrusionOk="0">
                  <a:moveTo>
                    <a:pt x="489" y="0"/>
                  </a:moveTo>
                  <a:cubicBezTo>
                    <a:pt x="489" y="62"/>
                    <a:pt x="0" y="1192"/>
                    <a:pt x="1589" y="2811"/>
                  </a:cubicBezTo>
                  <a:lnTo>
                    <a:pt x="1741" y="2658"/>
                  </a:lnTo>
                  <a:cubicBezTo>
                    <a:pt x="275" y="1161"/>
                    <a:pt x="703" y="92"/>
                    <a:pt x="703" y="92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1564714" y="3469916"/>
              <a:ext cx="805278" cy="877617"/>
            </a:xfrm>
            <a:custGeom>
              <a:avLst/>
              <a:gdLst/>
              <a:ahLst/>
              <a:cxnLst/>
              <a:rect l="l" t="t" r="r" b="b"/>
              <a:pathLst>
                <a:path w="4553" h="4962" extrusionOk="0">
                  <a:moveTo>
                    <a:pt x="2540" y="0"/>
                  </a:moveTo>
                  <a:cubicBezTo>
                    <a:pt x="2204" y="0"/>
                    <a:pt x="2439" y="413"/>
                    <a:pt x="2139" y="631"/>
                  </a:cubicBezTo>
                  <a:cubicBezTo>
                    <a:pt x="1803" y="875"/>
                    <a:pt x="1834" y="936"/>
                    <a:pt x="1528" y="1180"/>
                  </a:cubicBezTo>
                  <a:cubicBezTo>
                    <a:pt x="1429" y="1253"/>
                    <a:pt x="1338" y="1274"/>
                    <a:pt x="1250" y="1274"/>
                  </a:cubicBezTo>
                  <a:cubicBezTo>
                    <a:pt x="1120" y="1274"/>
                    <a:pt x="997" y="1227"/>
                    <a:pt x="866" y="1227"/>
                  </a:cubicBezTo>
                  <a:cubicBezTo>
                    <a:pt x="786" y="1227"/>
                    <a:pt x="702" y="1245"/>
                    <a:pt x="612" y="1303"/>
                  </a:cubicBezTo>
                  <a:cubicBezTo>
                    <a:pt x="276" y="1547"/>
                    <a:pt x="62" y="1303"/>
                    <a:pt x="1" y="1883"/>
                  </a:cubicBezTo>
                  <a:cubicBezTo>
                    <a:pt x="490" y="2616"/>
                    <a:pt x="1039" y="3288"/>
                    <a:pt x="1620" y="3899"/>
                  </a:cubicBezTo>
                  <a:cubicBezTo>
                    <a:pt x="2078" y="4327"/>
                    <a:pt x="2597" y="4632"/>
                    <a:pt x="3147" y="4877"/>
                  </a:cubicBezTo>
                  <a:cubicBezTo>
                    <a:pt x="3263" y="4934"/>
                    <a:pt x="3387" y="4962"/>
                    <a:pt x="3511" y="4962"/>
                  </a:cubicBezTo>
                  <a:cubicBezTo>
                    <a:pt x="3716" y="4962"/>
                    <a:pt x="3923" y="4888"/>
                    <a:pt x="4094" y="4755"/>
                  </a:cubicBezTo>
                  <a:cubicBezTo>
                    <a:pt x="4400" y="4602"/>
                    <a:pt x="4553" y="4266"/>
                    <a:pt x="4522" y="3930"/>
                  </a:cubicBezTo>
                  <a:cubicBezTo>
                    <a:pt x="4461" y="3288"/>
                    <a:pt x="4278" y="2677"/>
                    <a:pt x="4033" y="2127"/>
                  </a:cubicBezTo>
                  <a:cubicBezTo>
                    <a:pt x="3636" y="1394"/>
                    <a:pt x="3208" y="692"/>
                    <a:pt x="2689" y="20"/>
                  </a:cubicBezTo>
                  <a:cubicBezTo>
                    <a:pt x="2630" y="6"/>
                    <a:pt x="2580" y="0"/>
                    <a:pt x="25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3164094" y="2046865"/>
              <a:ext cx="297314" cy="297845"/>
            </a:xfrm>
            <a:custGeom>
              <a:avLst/>
              <a:gdLst/>
              <a:ahLst/>
              <a:cxnLst/>
              <a:rect l="l" t="t" r="r" b="b"/>
              <a:pathLst>
                <a:path w="1681" h="1684" extrusionOk="0">
                  <a:moveTo>
                    <a:pt x="886" y="1"/>
                  </a:moveTo>
                  <a:cubicBezTo>
                    <a:pt x="672" y="1"/>
                    <a:pt x="428" y="62"/>
                    <a:pt x="275" y="215"/>
                  </a:cubicBezTo>
                  <a:cubicBezTo>
                    <a:pt x="122" y="398"/>
                    <a:pt x="61" y="612"/>
                    <a:pt x="92" y="826"/>
                  </a:cubicBezTo>
                  <a:cubicBezTo>
                    <a:pt x="61" y="1070"/>
                    <a:pt x="0" y="1314"/>
                    <a:pt x="153" y="1498"/>
                  </a:cubicBezTo>
                  <a:cubicBezTo>
                    <a:pt x="306" y="1681"/>
                    <a:pt x="581" y="1650"/>
                    <a:pt x="794" y="1681"/>
                  </a:cubicBezTo>
                  <a:cubicBezTo>
                    <a:pt x="864" y="1681"/>
                    <a:pt x="937" y="1683"/>
                    <a:pt x="1008" y="1683"/>
                  </a:cubicBezTo>
                  <a:cubicBezTo>
                    <a:pt x="1186" y="1683"/>
                    <a:pt x="1357" y="1668"/>
                    <a:pt x="1466" y="1559"/>
                  </a:cubicBezTo>
                  <a:cubicBezTo>
                    <a:pt x="1619" y="1375"/>
                    <a:pt x="1680" y="1162"/>
                    <a:pt x="1680" y="917"/>
                  </a:cubicBezTo>
                  <a:cubicBezTo>
                    <a:pt x="1680" y="703"/>
                    <a:pt x="1589" y="490"/>
                    <a:pt x="1436" y="337"/>
                  </a:cubicBezTo>
                  <a:cubicBezTo>
                    <a:pt x="1314" y="154"/>
                    <a:pt x="1130" y="31"/>
                    <a:pt x="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3450436" y="1668729"/>
              <a:ext cx="124338" cy="103467"/>
            </a:xfrm>
            <a:custGeom>
              <a:avLst/>
              <a:gdLst/>
              <a:ahLst/>
              <a:cxnLst/>
              <a:rect l="l" t="t" r="r" b="b"/>
              <a:pathLst>
                <a:path w="703" h="585" extrusionOk="0">
                  <a:moveTo>
                    <a:pt x="428" y="0"/>
                  </a:moveTo>
                  <a:cubicBezTo>
                    <a:pt x="153" y="0"/>
                    <a:pt x="0" y="306"/>
                    <a:pt x="184" y="489"/>
                  </a:cubicBezTo>
                  <a:cubicBezTo>
                    <a:pt x="248" y="554"/>
                    <a:pt x="329" y="585"/>
                    <a:pt x="407" y="585"/>
                  </a:cubicBezTo>
                  <a:cubicBezTo>
                    <a:pt x="549" y="585"/>
                    <a:pt x="683" y="483"/>
                    <a:pt x="703" y="306"/>
                  </a:cubicBezTo>
                  <a:cubicBezTo>
                    <a:pt x="703" y="153"/>
                    <a:pt x="581" y="31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3026140" y="1688184"/>
              <a:ext cx="105590" cy="101699"/>
            </a:xfrm>
            <a:custGeom>
              <a:avLst/>
              <a:gdLst/>
              <a:ahLst/>
              <a:cxnLst/>
              <a:rect l="l" t="t" r="r" b="b"/>
              <a:pathLst>
                <a:path w="597" h="575" extrusionOk="0">
                  <a:moveTo>
                    <a:pt x="281" y="0"/>
                  </a:moveTo>
                  <a:cubicBezTo>
                    <a:pt x="145" y="0"/>
                    <a:pt x="16" y="85"/>
                    <a:pt x="16" y="257"/>
                  </a:cubicBezTo>
                  <a:cubicBezTo>
                    <a:pt x="0" y="467"/>
                    <a:pt x="156" y="575"/>
                    <a:pt x="310" y="575"/>
                  </a:cubicBezTo>
                  <a:cubicBezTo>
                    <a:pt x="447" y="575"/>
                    <a:pt x="583" y="490"/>
                    <a:pt x="597" y="318"/>
                  </a:cubicBezTo>
                  <a:cubicBezTo>
                    <a:pt x="597" y="108"/>
                    <a:pt x="434" y="0"/>
                    <a:pt x="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3066819" y="1722673"/>
              <a:ext cx="243193" cy="481080"/>
            </a:xfrm>
            <a:custGeom>
              <a:avLst/>
              <a:gdLst/>
              <a:ahLst/>
              <a:cxnLst/>
              <a:rect l="l" t="t" r="r" b="b"/>
              <a:pathLst>
                <a:path w="1375" h="2720" extrusionOk="0">
                  <a:moveTo>
                    <a:pt x="122" y="1"/>
                  </a:moveTo>
                  <a:lnTo>
                    <a:pt x="0" y="184"/>
                  </a:lnTo>
                  <a:cubicBezTo>
                    <a:pt x="733" y="826"/>
                    <a:pt x="1131" y="1773"/>
                    <a:pt x="1100" y="2720"/>
                  </a:cubicBezTo>
                  <a:lnTo>
                    <a:pt x="1314" y="2720"/>
                  </a:lnTo>
                  <a:cubicBezTo>
                    <a:pt x="1375" y="1681"/>
                    <a:pt x="917" y="673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3309830" y="1706578"/>
              <a:ext cx="221792" cy="507963"/>
            </a:xfrm>
            <a:custGeom>
              <a:avLst/>
              <a:gdLst/>
              <a:ahLst/>
              <a:cxnLst/>
              <a:rect l="l" t="t" r="r" b="b"/>
              <a:pathLst>
                <a:path w="1254" h="2872" extrusionOk="0">
                  <a:moveTo>
                    <a:pt x="1131" y="0"/>
                  </a:moveTo>
                  <a:cubicBezTo>
                    <a:pt x="1101" y="31"/>
                    <a:pt x="1" y="611"/>
                    <a:pt x="215" y="2872"/>
                  </a:cubicBezTo>
                  <a:lnTo>
                    <a:pt x="429" y="2872"/>
                  </a:lnTo>
                  <a:cubicBezTo>
                    <a:pt x="245" y="764"/>
                    <a:pt x="1253" y="184"/>
                    <a:pt x="1253" y="184"/>
                  </a:cubicBezTo>
                  <a:lnTo>
                    <a:pt x="1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3018181" y="2076048"/>
              <a:ext cx="594452" cy="886460"/>
            </a:xfrm>
            <a:custGeom>
              <a:avLst/>
              <a:gdLst/>
              <a:ahLst/>
              <a:cxnLst/>
              <a:rect l="l" t="t" r="r" b="b"/>
              <a:pathLst>
                <a:path w="3361" h="5012" extrusionOk="0">
                  <a:moveTo>
                    <a:pt x="413" y="0"/>
                  </a:moveTo>
                  <a:cubicBezTo>
                    <a:pt x="328" y="0"/>
                    <a:pt x="227" y="49"/>
                    <a:pt x="61" y="202"/>
                  </a:cubicBezTo>
                  <a:cubicBezTo>
                    <a:pt x="0" y="1058"/>
                    <a:pt x="0" y="1913"/>
                    <a:pt x="61" y="2768"/>
                  </a:cubicBezTo>
                  <a:cubicBezTo>
                    <a:pt x="153" y="3379"/>
                    <a:pt x="336" y="3960"/>
                    <a:pt x="642" y="4510"/>
                  </a:cubicBezTo>
                  <a:cubicBezTo>
                    <a:pt x="764" y="4815"/>
                    <a:pt x="1100" y="4998"/>
                    <a:pt x="1406" y="4998"/>
                  </a:cubicBezTo>
                  <a:cubicBezTo>
                    <a:pt x="1455" y="5007"/>
                    <a:pt x="1505" y="5012"/>
                    <a:pt x="1556" y="5012"/>
                  </a:cubicBezTo>
                  <a:cubicBezTo>
                    <a:pt x="1846" y="5012"/>
                    <a:pt x="2135" y="4866"/>
                    <a:pt x="2291" y="4632"/>
                  </a:cubicBezTo>
                  <a:cubicBezTo>
                    <a:pt x="2628" y="4113"/>
                    <a:pt x="2872" y="3532"/>
                    <a:pt x="3055" y="2921"/>
                  </a:cubicBezTo>
                  <a:cubicBezTo>
                    <a:pt x="3208" y="2096"/>
                    <a:pt x="3330" y="1272"/>
                    <a:pt x="3361" y="447"/>
                  </a:cubicBezTo>
                  <a:cubicBezTo>
                    <a:pt x="3253" y="331"/>
                    <a:pt x="3172" y="289"/>
                    <a:pt x="3103" y="289"/>
                  </a:cubicBezTo>
                  <a:cubicBezTo>
                    <a:pt x="2924" y="289"/>
                    <a:pt x="2824" y="570"/>
                    <a:pt x="2538" y="570"/>
                  </a:cubicBezTo>
                  <a:cubicBezTo>
                    <a:pt x="2527" y="570"/>
                    <a:pt x="2516" y="570"/>
                    <a:pt x="2505" y="569"/>
                  </a:cubicBezTo>
                  <a:cubicBezTo>
                    <a:pt x="2447" y="564"/>
                    <a:pt x="2398" y="563"/>
                    <a:pt x="2354" y="563"/>
                  </a:cubicBezTo>
                  <a:cubicBezTo>
                    <a:pt x="2143" y="563"/>
                    <a:pt x="2070" y="606"/>
                    <a:pt x="1843" y="606"/>
                  </a:cubicBezTo>
                  <a:cubicBezTo>
                    <a:pt x="1797" y="606"/>
                    <a:pt x="1743" y="604"/>
                    <a:pt x="1681" y="599"/>
                  </a:cubicBezTo>
                  <a:cubicBezTo>
                    <a:pt x="1283" y="569"/>
                    <a:pt x="1314" y="172"/>
                    <a:pt x="886" y="141"/>
                  </a:cubicBezTo>
                  <a:cubicBezTo>
                    <a:pt x="643" y="123"/>
                    <a:pt x="548" y="0"/>
                    <a:pt x="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5741177" y="2640245"/>
              <a:ext cx="319069" cy="319953"/>
            </a:xfrm>
            <a:custGeom>
              <a:avLst/>
              <a:gdLst/>
              <a:ahLst/>
              <a:cxnLst/>
              <a:rect l="l" t="t" r="r" b="b"/>
              <a:pathLst>
                <a:path w="1804" h="1809" extrusionOk="0">
                  <a:moveTo>
                    <a:pt x="942" y="0"/>
                  </a:moveTo>
                  <a:cubicBezTo>
                    <a:pt x="913" y="0"/>
                    <a:pt x="884" y="2"/>
                    <a:pt x="856" y="6"/>
                  </a:cubicBezTo>
                  <a:cubicBezTo>
                    <a:pt x="642" y="6"/>
                    <a:pt x="490" y="220"/>
                    <a:pt x="337" y="403"/>
                  </a:cubicBezTo>
                  <a:cubicBezTo>
                    <a:pt x="215" y="587"/>
                    <a:pt x="1" y="770"/>
                    <a:pt x="31" y="984"/>
                  </a:cubicBezTo>
                  <a:cubicBezTo>
                    <a:pt x="62" y="1197"/>
                    <a:pt x="276" y="1350"/>
                    <a:pt x="459" y="1503"/>
                  </a:cubicBezTo>
                  <a:cubicBezTo>
                    <a:pt x="642" y="1625"/>
                    <a:pt x="856" y="1808"/>
                    <a:pt x="1070" y="1808"/>
                  </a:cubicBezTo>
                  <a:cubicBezTo>
                    <a:pt x="1284" y="1747"/>
                    <a:pt x="1467" y="1595"/>
                    <a:pt x="1620" y="1411"/>
                  </a:cubicBezTo>
                  <a:cubicBezTo>
                    <a:pt x="1742" y="1228"/>
                    <a:pt x="1803" y="1014"/>
                    <a:pt x="1742" y="800"/>
                  </a:cubicBezTo>
                  <a:cubicBezTo>
                    <a:pt x="1742" y="556"/>
                    <a:pt x="1650" y="342"/>
                    <a:pt x="1498" y="189"/>
                  </a:cubicBezTo>
                  <a:cubicBezTo>
                    <a:pt x="1338" y="83"/>
                    <a:pt x="1133" y="0"/>
                    <a:pt x="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6292285" y="2466388"/>
              <a:ext cx="132474" cy="105590"/>
            </a:xfrm>
            <a:custGeom>
              <a:avLst/>
              <a:gdLst/>
              <a:ahLst/>
              <a:cxnLst/>
              <a:rect l="l" t="t" r="r" b="b"/>
              <a:pathLst>
                <a:path w="749" h="597" extrusionOk="0">
                  <a:moveTo>
                    <a:pt x="333" y="1"/>
                  </a:moveTo>
                  <a:cubicBezTo>
                    <a:pt x="248" y="1"/>
                    <a:pt x="161" y="40"/>
                    <a:pt x="92" y="134"/>
                  </a:cubicBezTo>
                  <a:cubicBezTo>
                    <a:pt x="1" y="256"/>
                    <a:pt x="1" y="439"/>
                    <a:pt x="153" y="531"/>
                  </a:cubicBezTo>
                  <a:cubicBezTo>
                    <a:pt x="210" y="573"/>
                    <a:pt x="280" y="596"/>
                    <a:pt x="348" y="596"/>
                  </a:cubicBezTo>
                  <a:cubicBezTo>
                    <a:pt x="426" y="596"/>
                    <a:pt x="501" y="566"/>
                    <a:pt x="551" y="500"/>
                  </a:cubicBezTo>
                  <a:cubicBezTo>
                    <a:pt x="749" y="258"/>
                    <a:pt x="551" y="1"/>
                    <a:pt x="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5919456" y="2232042"/>
              <a:ext cx="113726" cy="101699"/>
            </a:xfrm>
            <a:custGeom>
              <a:avLst/>
              <a:gdLst/>
              <a:ahLst/>
              <a:cxnLst/>
              <a:rect l="l" t="t" r="r" b="b"/>
              <a:pathLst>
                <a:path w="643" h="575" extrusionOk="0">
                  <a:moveTo>
                    <a:pt x="326" y="0"/>
                  </a:moveTo>
                  <a:cubicBezTo>
                    <a:pt x="237" y="0"/>
                    <a:pt x="148" y="41"/>
                    <a:pt x="92" y="115"/>
                  </a:cubicBezTo>
                  <a:cubicBezTo>
                    <a:pt x="1" y="237"/>
                    <a:pt x="1" y="420"/>
                    <a:pt x="154" y="512"/>
                  </a:cubicBezTo>
                  <a:cubicBezTo>
                    <a:pt x="207" y="552"/>
                    <a:pt x="272" y="574"/>
                    <a:pt x="336" y="574"/>
                  </a:cubicBezTo>
                  <a:cubicBezTo>
                    <a:pt x="418" y="574"/>
                    <a:pt x="499" y="537"/>
                    <a:pt x="551" y="451"/>
                  </a:cubicBezTo>
                  <a:cubicBezTo>
                    <a:pt x="642" y="328"/>
                    <a:pt x="612" y="145"/>
                    <a:pt x="490" y="54"/>
                  </a:cubicBezTo>
                  <a:cubicBezTo>
                    <a:pt x="441" y="17"/>
                    <a:pt x="384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5865512" y="2279265"/>
              <a:ext cx="178459" cy="513446"/>
            </a:xfrm>
            <a:custGeom>
              <a:avLst/>
              <a:gdLst/>
              <a:ahLst/>
              <a:cxnLst/>
              <a:rect l="l" t="t" r="r" b="b"/>
              <a:pathLst>
                <a:path w="1009" h="2903" extrusionOk="0">
                  <a:moveTo>
                    <a:pt x="734" y="0"/>
                  </a:moveTo>
                  <a:lnTo>
                    <a:pt x="520" y="61"/>
                  </a:lnTo>
                  <a:cubicBezTo>
                    <a:pt x="764" y="1008"/>
                    <a:pt x="550" y="1986"/>
                    <a:pt x="0" y="2780"/>
                  </a:cubicBezTo>
                  <a:lnTo>
                    <a:pt x="153" y="2902"/>
                  </a:lnTo>
                  <a:cubicBezTo>
                    <a:pt x="795" y="2078"/>
                    <a:pt x="1008" y="978"/>
                    <a:pt x="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5930244" y="2495040"/>
              <a:ext cx="421652" cy="346307"/>
            </a:xfrm>
            <a:custGeom>
              <a:avLst/>
              <a:gdLst/>
              <a:ahLst/>
              <a:cxnLst/>
              <a:rect l="l" t="t" r="r" b="b"/>
              <a:pathLst>
                <a:path w="2384" h="1958" extrusionOk="0">
                  <a:moveTo>
                    <a:pt x="2332" y="1"/>
                  </a:moveTo>
                  <a:cubicBezTo>
                    <a:pt x="2086" y="1"/>
                    <a:pt x="1007" y="98"/>
                    <a:pt x="1" y="1866"/>
                  </a:cubicBezTo>
                  <a:lnTo>
                    <a:pt x="184" y="1957"/>
                  </a:lnTo>
                  <a:cubicBezTo>
                    <a:pt x="1101" y="340"/>
                    <a:pt x="2112" y="245"/>
                    <a:pt x="2338" y="245"/>
                  </a:cubicBezTo>
                  <a:cubicBezTo>
                    <a:pt x="2368" y="245"/>
                    <a:pt x="2384" y="247"/>
                    <a:pt x="2384" y="247"/>
                  </a:cubicBezTo>
                  <a:lnTo>
                    <a:pt x="2384" y="2"/>
                  </a:lnTo>
                  <a:cubicBezTo>
                    <a:pt x="2380" y="2"/>
                    <a:pt x="2363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5363042" y="2551636"/>
              <a:ext cx="816067" cy="886460"/>
            </a:xfrm>
            <a:custGeom>
              <a:avLst/>
              <a:gdLst/>
              <a:ahLst/>
              <a:cxnLst/>
              <a:rect l="l" t="t" r="r" b="b"/>
              <a:pathLst>
                <a:path w="4614" h="5012" extrusionOk="0">
                  <a:moveTo>
                    <a:pt x="2234" y="0"/>
                  </a:moveTo>
                  <a:cubicBezTo>
                    <a:pt x="2183" y="0"/>
                    <a:pt x="2121" y="6"/>
                    <a:pt x="2047" y="18"/>
                  </a:cubicBezTo>
                  <a:cubicBezTo>
                    <a:pt x="1497" y="690"/>
                    <a:pt x="1008" y="1393"/>
                    <a:pt x="581" y="2157"/>
                  </a:cubicBezTo>
                  <a:cubicBezTo>
                    <a:pt x="306" y="2707"/>
                    <a:pt x="153" y="3287"/>
                    <a:pt x="92" y="3898"/>
                  </a:cubicBezTo>
                  <a:cubicBezTo>
                    <a:pt x="0" y="4234"/>
                    <a:pt x="153" y="4570"/>
                    <a:pt x="459" y="4753"/>
                  </a:cubicBezTo>
                  <a:cubicBezTo>
                    <a:pt x="622" y="4916"/>
                    <a:pt x="839" y="5011"/>
                    <a:pt x="1056" y="5011"/>
                  </a:cubicBezTo>
                  <a:cubicBezTo>
                    <a:pt x="1165" y="5011"/>
                    <a:pt x="1273" y="4988"/>
                    <a:pt x="1375" y="4937"/>
                  </a:cubicBezTo>
                  <a:cubicBezTo>
                    <a:pt x="1955" y="4692"/>
                    <a:pt x="2475" y="4387"/>
                    <a:pt x="2964" y="3959"/>
                  </a:cubicBezTo>
                  <a:cubicBezTo>
                    <a:pt x="3544" y="3379"/>
                    <a:pt x="4124" y="2768"/>
                    <a:pt x="4613" y="2096"/>
                  </a:cubicBezTo>
                  <a:cubicBezTo>
                    <a:pt x="4585" y="1843"/>
                    <a:pt x="4493" y="1797"/>
                    <a:pt x="4368" y="1797"/>
                  </a:cubicBezTo>
                  <a:cubicBezTo>
                    <a:pt x="4296" y="1797"/>
                    <a:pt x="4213" y="1812"/>
                    <a:pt x="4126" y="1812"/>
                  </a:cubicBezTo>
                  <a:cubicBezTo>
                    <a:pt x="4036" y="1812"/>
                    <a:pt x="3941" y="1796"/>
                    <a:pt x="3849" y="1729"/>
                  </a:cubicBezTo>
                  <a:cubicBezTo>
                    <a:pt x="3513" y="1485"/>
                    <a:pt x="3452" y="1546"/>
                    <a:pt x="3147" y="1271"/>
                  </a:cubicBezTo>
                  <a:cubicBezTo>
                    <a:pt x="2841" y="1026"/>
                    <a:pt x="3086" y="690"/>
                    <a:pt x="2780" y="446"/>
                  </a:cubicBezTo>
                  <a:cubicBezTo>
                    <a:pt x="2490" y="235"/>
                    <a:pt x="2565" y="0"/>
                    <a:pt x="2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4266309" y="2985131"/>
              <a:ext cx="313409" cy="305981"/>
            </a:xfrm>
            <a:custGeom>
              <a:avLst/>
              <a:gdLst/>
              <a:ahLst/>
              <a:cxnLst/>
              <a:rect l="l" t="t" r="r" b="b"/>
              <a:pathLst>
                <a:path w="1772" h="1730" extrusionOk="0">
                  <a:moveTo>
                    <a:pt x="914" y="0"/>
                  </a:moveTo>
                  <a:cubicBezTo>
                    <a:pt x="743" y="0"/>
                    <a:pt x="568" y="40"/>
                    <a:pt x="428" y="133"/>
                  </a:cubicBezTo>
                  <a:cubicBezTo>
                    <a:pt x="244" y="317"/>
                    <a:pt x="153" y="500"/>
                    <a:pt x="153" y="744"/>
                  </a:cubicBezTo>
                  <a:cubicBezTo>
                    <a:pt x="92" y="958"/>
                    <a:pt x="0" y="1233"/>
                    <a:pt x="122" y="1386"/>
                  </a:cubicBezTo>
                  <a:cubicBezTo>
                    <a:pt x="244" y="1569"/>
                    <a:pt x="519" y="1600"/>
                    <a:pt x="764" y="1661"/>
                  </a:cubicBezTo>
                  <a:cubicBezTo>
                    <a:pt x="871" y="1707"/>
                    <a:pt x="978" y="1730"/>
                    <a:pt x="1088" y="1730"/>
                  </a:cubicBezTo>
                  <a:cubicBezTo>
                    <a:pt x="1199" y="1730"/>
                    <a:pt x="1314" y="1707"/>
                    <a:pt x="1436" y="1661"/>
                  </a:cubicBezTo>
                  <a:cubicBezTo>
                    <a:pt x="1589" y="1508"/>
                    <a:pt x="1711" y="1294"/>
                    <a:pt x="1711" y="1050"/>
                  </a:cubicBezTo>
                  <a:cubicBezTo>
                    <a:pt x="1772" y="836"/>
                    <a:pt x="1711" y="622"/>
                    <a:pt x="1558" y="439"/>
                  </a:cubicBezTo>
                  <a:cubicBezTo>
                    <a:pt x="1466" y="256"/>
                    <a:pt x="1283" y="103"/>
                    <a:pt x="1069" y="11"/>
                  </a:cubicBezTo>
                  <a:cubicBezTo>
                    <a:pt x="1019" y="4"/>
                    <a:pt x="967" y="0"/>
                    <a:pt x="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4628173" y="2642191"/>
              <a:ext cx="123100" cy="102937"/>
            </a:xfrm>
            <a:custGeom>
              <a:avLst/>
              <a:gdLst/>
              <a:ahLst/>
              <a:cxnLst/>
              <a:rect l="l" t="t" r="r" b="b"/>
              <a:pathLst>
                <a:path w="696" h="582" extrusionOk="0">
                  <a:moveTo>
                    <a:pt x="381" y="1"/>
                  </a:moveTo>
                  <a:cubicBezTo>
                    <a:pt x="325" y="1"/>
                    <a:pt x="268" y="18"/>
                    <a:pt x="215" y="56"/>
                  </a:cubicBezTo>
                  <a:cubicBezTo>
                    <a:pt x="1" y="209"/>
                    <a:pt x="62" y="514"/>
                    <a:pt x="337" y="576"/>
                  </a:cubicBezTo>
                  <a:cubicBezTo>
                    <a:pt x="357" y="579"/>
                    <a:pt x="376" y="581"/>
                    <a:pt x="396" y="581"/>
                  </a:cubicBezTo>
                  <a:cubicBezTo>
                    <a:pt x="527" y="581"/>
                    <a:pt x="646" y="495"/>
                    <a:pt x="673" y="362"/>
                  </a:cubicBezTo>
                  <a:cubicBezTo>
                    <a:pt x="696" y="155"/>
                    <a:pt x="547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187782" y="2601866"/>
              <a:ext cx="121862" cy="103998"/>
            </a:xfrm>
            <a:custGeom>
              <a:avLst/>
              <a:gdLst/>
              <a:ahLst/>
              <a:cxnLst/>
              <a:rect l="l" t="t" r="r" b="b"/>
              <a:pathLst>
                <a:path w="689" h="588" extrusionOk="0">
                  <a:moveTo>
                    <a:pt x="368" y="1"/>
                  </a:moveTo>
                  <a:cubicBezTo>
                    <a:pt x="137" y="1"/>
                    <a:pt x="0" y="247"/>
                    <a:pt x="139" y="467"/>
                  </a:cubicBezTo>
                  <a:cubicBezTo>
                    <a:pt x="198" y="550"/>
                    <a:pt x="284" y="587"/>
                    <a:pt x="370" y="587"/>
                  </a:cubicBezTo>
                  <a:cubicBezTo>
                    <a:pt x="506" y="587"/>
                    <a:pt x="639" y="495"/>
                    <a:pt x="658" y="345"/>
                  </a:cubicBezTo>
                  <a:cubicBezTo>
                    <a:pt x="688" y="193"/>
                    <a:pt x="597" y="40"/>
                    <a:pt x="444" y="9"/>
                  </a:cubicBezTo>
                  <a:cubicBezTo>
                    <a:pt x="418" y="3"/>
                    <a:pt x="392" y="1"/>
                    <a:pt x="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4239249" y="2635824"/>
              <a:ext cx="205520" cy="508140"/>
            </a:xfrm>
            <a:custGeom>
              <a:avLst/>
              <a:gdLst/>
              <a:ahLst/>
              <a:cxnLst/>
              <a:rect l="l" t="t" r="r" b="b"/>
              <a:pathLst>
                <a:path w="1162" h="2873" extrusionOk="0">
                  <a:moveTo>
                    <a:pt x="184" y="1"/>
                  </a:moveTo>
                  <a:lnTo>
                    <a:pt x="0" y="153"/>
                  </a:lnTo>
                  <a:cubicBezTo>
                    <a:pt x="642" y="886"/>
                    <a:pt x="917" y="1895"/>
                    <a:pt x="764" y="2842"/>
                  </a:cubicBezTo>
                  <a:lnTo>
                    <a:pt x="978" y="2872"/>
                  </a:lnTo>
                  <a:cubicBezTo>
                    <a:pt x="1161" y="1833"/>
                    <a:pt x="856" y="795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4455377" y="2678979"/>
              <a:ext cx="248676" cy="481080"/>
            </a:xfrm>
            <a:custGeom>
              <a:avLst/>
              <a:gdLst/>
              <a:ahLst/>
              <a:cxnLst/>
              <a:rect l="l" t="t" r="r" b="b"/>
              <a:pathLst>
                <a:path w="1406" h="2720" extrusionOk="0">
                  <a:moveTo>
                    <a:pt x="1314" y="1"/>
                  </a:moveTo>
                  <a:cubicBezTo>
                    <a:pt x="1283" y="31"/>
                    <a:pt x="122" y="459"/>
                    <a:pt x="0" y="2720"/>
                  </a:cubicBezTo>
                  <a:lnTo>
                    <a:pt x="245" y="2720"/>
                  </a:lnTo>
                  <a:cubicBezTo>
                    <a:pt x="336" y="612"/>
                    <a:pt x="1405" y="215"/>
                    <a:pt x="1405" y="215"/>
                  </a:cubicBezTo>
                  <a:lnTo>
                    <a:pt x="1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4093336" y="2981240"/>
              <a:ext cx="632301" cy="909099"/>
            </a:xfrm>
            <a:custGeom>
              <a:avLst/>
              <a:gdLst/>
              <a:ahLst/>
              <a:cxnLst/>
              <a:rect l="l" t="t" r="r" b="b"/>
              <a:pathLst>
                <a:path w="3575" h="5140" extrusionOk="0">
                  <a:moveTo>
                    <a:pt x="681" y="0"/>
                  </a:moveTo>
                  <a:cubicBezTo>
                    <a:pt x="597" y="0"/>
                    <a:pt x="494" y="40"/>
                    <a:pt x="337" y="155"/>
                  </a:cubicBezTo>
                  <a:cubicBezTo>
                    <a:pt x="153" y="980"/>
                    <a:pt x="31" y="1836"/>
                    <a:pt x="0" y="2691"/>
                  </a:cubicBezTo>
                  <a:cubicBezTo>
                    <a:pt x="0" y="3302"/>
                    <a:pt x="92" y="3913"/>
                    <a:pt x="306" y="4493"/>
                  </a:cubicBezTo>
                  <a:cubicBezTo>
                    <a:pt x="398" y="4829"/>
                    <a:pt x="703" y="5074"/>
                    <a:pt x="1039" y="5104"/>
                  </a:cubicBezTo>
                  <a:cubicBezTo>
                    <a:pt x="1125" y="5128"/>
                    <a:pt x="1213" y="5139"/>
                    <a:pt x="1300" y="5139"/>
                  </a:cubicBezTo>
                  <a:cubicBezTo>
                    <a:pt x="1552" y="5139"/>
                    <a:pt x="1796" y="5042"/>
                    <a:pt x="1956" y="4860"/>
                  </a:cubicBezTo>
                  <a:cubicBezTo>
                    <a:pt x="2353" y="4371"/>
                    <a:pt x="2689" y="3852"/>
                    <a:pt x="2933" y="3271"/>
                  </a:cubicBezTo>
                  <a:cubicBezTo>
                    <a:pt x="3208" y="2477"/>
                    <a:pt x="3422" y="1683"/>
                    <a:pt x="3575" y="858"/>
                  </a:cubicBezTo>
                  <a:cubicBezTo>
                    <a:pt x="3482" y="710"/>
                    <a:pt x="3406" y="660"/>
                    <a:pt x="3333" y="660"/>
                  </a:cubicBezTo>
                  <a:cubicBezTo>
                    <a:pt x="3185" y="660"/>
                    <a:pt x="3050" y="868"/>
                    <a:pt x="2811" y="868"/>
                  </a:cubicBezTo>
                  <a:cubicBezTo>
                    <a:pt x="2782" y="868"/>
                    <a:pt x="2752" y="865"/>
                    <a:pt x="2719" y="858"/>
                  </a:cubicBezTo>
                  <a:cubicBezTo>
                    <a:pt x="2521" y="812"/>
                    <a:pt x="2421" y="812"/>
                    <a:pt x="2318" y="812"/>
                  </a:cubicBezTo>
                  <a:cubicBezTo>
                    <a:pt x="2215" y="812"/>
                    <a:pt x="2108" y="812"/>
                    <a:pt x="1894" y="766"/>
                  </a:cubicBezTo>
                  <a:cubicBezTo>
                    <a:pt x="1497" y="675"/>
                    <a:pt x="1589" y="278"/>
                    <a:pt x="1192" y="186"/>
                  </a:cubicBezTo>
                  <a:cubicBezTo>
                    <a:pt x="931" y="146"/>
                    <a:pt x="842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6405831" y="4120600"/>
              <a:ext cx="324375" cy="314647"/>
            </a:xfrm>
            <a:custGeom>
              <a:avLst/>
              <a:gdLst/>
              <a:ahLst/>
              <a:cxnLst/>
              <a:rect l="l" t="t" r="r" b="b"/>
              <a:pathLst>
                <a:path w="1834" h="1779" extrusionOk="0">
                  <a:moveTo>
                    <a:pt x="1077" y="0"/>
                  </a:moveTo>
                  <a:cubicBezTo>
                    <a:pt x="892" y="0"/>
                    <a:pt x="709" y="84"/>
                    <a:pt x="550" y="190"/>
                  </a:cubicBezTo>
                  <a:cubicBezTo>
                    <a:pt x="367" y="312"/>
                    <a:pt x="122" y="434"/>
                    <a:pt x="61" y="648"/>
                  </a:cubicBezTo>
                  <a:cubicBezTo>
                    <a:pt x="0" y="862"/>
                    <a:pt x="183" y="1076"/>
                    <a:pt x="306" y="1289"/>
                  </a:cubicBezTo>
                  <a:cubicBezTo>
                    <a:pt x="397" y="1473"/>
                    <a:pt x="550" y="1717"/>
                    <a:pt x="764" y="1778"/>
                  </a:cubicBezTo>
                  <a:cubicBezTo>
                    <a:pt x="978" y="1778"/>
                    <a:pt x="1222" y="1717"/>
                    <a:pt x="1405" y="1564"/>
                  </a:cubicBezTo>
                  <a:cubicBezTo>
                    <a:pt x="1589" y="1442"/>
                    <a:pt x="1711" y="1259"/>
                    <a:pt x="1741" y="1076"/>
                  </a:cubicBezTo>
                  <a:cubicBezTo>
                    <a:pt x="1833" y="831"/>
                    <a:pt x="1803" y="617"/>
                    <a:pt x="1711" y="403"/>
                  </a:cubicBezTo>
                  <a:cubicBezTo>
                    <a:pt x="1589" y="190"/>
                    <a:pt x="1405" y="67"/>
                    <a:pt x="1161" y="6"/>
                  </a:cubicBezTo>
                  <a:cubicBezTo>
                    <a:pt x="1133" y="2"/>
                    <a:pt x="1105" y="0"/>
                    <a:pt x="1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7024324" y="4114764"/>
              <a:ext cx="132651" cy="101345"/>
            </a:xfrm>
            <a:custGeom>
              <a:avLst/>
              <a:gdLst/>
              <a:ahLst/>
              <a:cxnLst/>
              <a:rect l="l" t="t" r="r" b="b"/>
              <a:pathLst>
                <a:path w="750" h="573" extrusionOk="0">
                  <a:moveTo>
                    <a:pt x="374" y="0"/>
                  </a:moveTo>
                  <a:cubicBezTo>
                    <a:pt x="162" y="0"/>
                    <a:pt x="0" y="243"/>
                    <a:pt x="138" y="436"/>
                  </a:cubicBezTo>
                  <a:cubicBezTo>
                    <a:pt x="179" y="518"/>
                    <a:pt x="274" y="572"/>
                    <a:pt x="369" y="572"/>
                  </a:cubicBezTo>
                  <a:cubicBezTo>
                    <a:pt x="417" y="572"/>
                    <a:pt x="464" y="559"/>
                    <a:pt x="505" y="528"/>
                  </a:cubicBezTo>
                  <a:cubicBezTo>
                    <a:pt x="749" y="406"/>
                    <a:pt x="688" y="70"/>
                    <a:pt x="444" y="9"/>
                  </a:cubicBezTo>
                  <a:cubicBezTo>
                    <a:pt x="420" y="3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6745587" y="3765103"/>
              <a:ext cx="130351" cy="101345"/>
            </a:xfrm>
            <a:custGeom>
              <a:avLst/>
              <a:gdLst/>
              <a:ahLst/>
              <a:cxnLst/>
              <a:rect l="l" t="t" r="r" b="b"/>
              <a:pathLst>
                <a:path w="737" h="573" extrusionOk="0">
                  <a:moveTo>
                    <a:pt x="408" y="0"/>
                  </a:moveTo>
                  <a:cubicBezTo>
                    <a:pt x="364" y="0"/>
                    <a:pt x="319" y="10"/>
                    <a:pt x="279" y="31"/>
                  </a:cubicBezTo>
                  <a:cubicBezTo>
                    <a:pt x="1" y="208"/>
                    <a:pt x="162" y="572"/>
                    <a:pt x="398" y="572"/>
                  </a:cubicBezTo>
                  <a:cubicBezTo>
                    <a:pt x="448" y="572"/>
                    <a:pt x="501" y="556"/>
                    <a:pt x="554" y="519"/>
                  </a:cubicBezTo>
                  <a:cubicBezTo>
                    <a:pt x="706" y="428"/>
                    <a:pt x="737" y="275"/>
                    <a:pt x="645" y="122"/>
                  </a:cubicBezTo>
                  <a:cubicBezTo>
                    <a:pt x="584" y="41"/>
                    <a:pt x="496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6540778" y="3813741"/>
              <a:ext cx="297491" cy="448536"/>
            </a:xfrm>
            <a:custGeom>
              <a:avLst/>
              <a:gdLst/>
              <a:ahLst/>
              <a:cxnLst/>
              <a:rect l="l" t="t" r="r" b="b"/>
              <a:pathLst>
                <a:path w="1682" h="2536" extrusionOk="0">
                  <a:moveTo>
                    <a:pt x="1467" y="0"/>
                  </a:moveTo>
                  <a:cubicBezTo>
                    <a:pt x="1345" y="978"/>
                    <a:pt x="826" y="1833"/>
                    <a:pt x="1" y="2352"/>
                  </a:cubicBezTo>
                  <a:lnTo>
                    <a:pt x="123" y="2536"/>
                  </a:lnTo>
                  <a:cubicBezTo>
                    <a:pt x="1009" y="1986"/>
                    <a:pt x="1589" y="1039"/>
                    <a:pt x="1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6584110" y="4131743"/>
              <a:ext cx="513446" cy="206228"/>
            </a:xfrm>
            <a:custGeom>
              <a:avLst/>
              <a:gdLst/>
              <a:ahLst/>
              <a:cxnLst/>
              <a:rect l="l" t="t" r="r" b="b"/>
              <a:pathLst>
                <a:path w="2903" h="1166" extrusionOk="0">
                  <a:moveTo>
                    <a:pt x="2273" y="1"/>
                  </a:moveTo>
                  <a:cubicBezTo>
                    <a:pt x="1767" y="1"/>
                    <a:pt x="980" y="187"/>
                    <a:pt x="0" y="1013"/>
                  </a:cubicBezTo>
                  <a:lnTo>
                    <a:pt x="153" y="1165"/>
                  </a:lnTo>
                  <a:cubicBezTo>
                    <a:pt x="1090" y="387"/>
                    <a:pt x="1833" y="223"/>
                    <a:pt x="2293" y="223"/>
                  </a:cubicBezTo>
                  <a:cubicBezTo>
                    <a:pt x="2627" y="223"/>
                    <a:pt x="2811" y="310"/>
                    <a:pt x="2811" y="310"/>
                  </a:cubicBezTo>
                  <a:lnTo>
                    <a:pt x="2902" y="127"/>
                  </a:lnTo>
                  <a:cubicBezTo>
                    <a:pt x="2889" y="113"/>
                    <a:pt x="2665" y="1"/>
                    <a:pt x="2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5887090" y="3981231"/>
              <a:ext cx="924133" cy="773265"/>
            </a:xfrm>
            <a:custGeom>
              <a:avLst/>
              <a:gdLst/>
              <a:ahLst/>
              <a:cxnLst/>
              <a:rect l="l" t="t" r="r" b="b"/>
              <a:pathLst>
                <a:path w="5225" h="4372" extrusionOk="0">
                  <a:moveTo>
                    <a:pt x="3422" y="0"/>
                  </a:moveTo>
                  <a:cubicBezTo>
                    <a:pt x="2658" y="428"/>
                    <a:pt x="1956" y="947"/>
                    <a:pt x="1284" y="1497"/>
                  </a:cubicBezTo>
                  <a:cubicBezTo>
                    <a:pt x="825" y="1894"/>
                    <a:pt x="459" y="2413"/>
                    <a:pt x="184" y="2933"/>
                  </a:cubicBezTo>
                  <a:cubicBezTo>
                    <a:pt x="1" y="3238"/>
                    <a:pt x="31" y="3605"/>
                    <a:pt x="275" y="3880"/>
                  </a:cubicBezTo>
                  <a:cubicBezTo>
                    <a:pt x="390" y="4166"/>
                    <a:pt x="665" y="4371"/>
                    <a:pt x="975" y="4371"/>
                  </a:cubicBezTo>
                  <a:cubicBezTo>
                    <a:pt x="996" y="4371"/>
                    <a:pt x="1018" y="4370"/>
                    <a:pt x="1039" y="4369"/>
                  </a:cubicBezTo>
                  <a:cubicBezTo>
                    <a:pt x="1681" y="4369"/>
                    <a:pt x="2292" y="4246"/>
                    <a:pt x="2872" y="4032"/>
                  </a:cubicBezTo>
                  <a:cubicBezTo>
                    <a:pt x="3636" y="3696"/>
                    <a:pt x="4369" y="3299"/>
                    <a:pt x="5072" y="2841"/>
                  </a:cubicBezTo>
                  <a:cubicBezTo>
                    <a:pt x="5224" y="2291"/>
                    <a:pt x="4705" y="2597"/>
                    <a:pt x="4491" y="2261"/>
                  </a:cubicBezTo>
                  <a:cubicBezTo>
                    <a:pt x="4308" y="1894"/>
                    <a:pt x="4216" y="1925"/>
                    <a:pt x="4002" y="1589"/>
                  </a:cubicBezTo>
                  <a:cubicBezTo>
                    <a:pt x="3789" y="1222"/>
                    <a:pt x="4155" y="1008"/>
                    <a:pt x="3941" y="672"/>
                  </a:cubicBezTo>
                  <a:cubicBezTo>
                    <a:pt x="3727" y="306"/>
                    <a:pt x="3972" y="122"/>
                    <a:pt x="3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5" name="Google Shape;715;p28"/>
          <p:cNvGrpSpPr/>
          <p:nvPr/>
        </p:nvGrpSpPr>
        <p:grpSpPr>
          <a:xfrm flipH="1">
            <a:off x="6071239" y="5081304"/>
            <a:ext cx="1768475" cy="893517"/>
            <a:chOff x="1866724" y="1193292"/>
            <a:chExt cx="6154785" cy="3109690"/>
          </a:xfrm>
        </p:grpSpPr>
        <p:sp>
          <p:nvSpPr>
            <p:cNvPr id="716" name="Google Shape;716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18" name="Google Shape;718;p28"/>
          <p:cNvSpPr/>
          <p:nvPr/>
        </p:nvSpPr>
        <p:spPr>
          <a:xfrm flipH="1">
            <a:off x="8983882" y="824101"/>
            <a:ext cx="3256121" cy="898593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28"/>
          <p:cNvSpPr/>
          <p:nvPr/>
        </p:nvSpPr>
        <p:spPr>
          <a:xfrm flipH="1">
            <a:off x="11020598" y="21161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28"/>
          <p:cNvSpPr/>
          <p:nvPr/>
        </p:nvSpPr>
        <p:spPr>
          <a:xfrm flipH="1">
            <a:off x="410465" y="7193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5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p30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25" name="Google Shape;725;p30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26" name="Google Shape;726;p30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0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0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29" name="Google Shape;729;p30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0" name="Google Shape;730;p3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1" name="Google Shape;731;p30"/>
          <p:cNvGrpSpPr/>
          <p:nvPr/>
        </p:nvGrpSpPr>
        <p:grpSpPr>
          <a:xfrm>
            <a:off x="195169" y="4921518"/>
            <a:ext cx="1511615" cy="763740"/>
            <a:chOff x="1866724" y="1193292"/>
            <a:chExt cx="6154785" cy="3109690"/>
          </a:xfrm>
        </p:grpSpPr>
        <p:sp>
          <p:nvSpPr>
            <p:cNvPr id="732" name="Google Shape;732;p30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4" name="Google Shape;734;p30"/>
          <p:cNvSpPr/>
          <p:nvPr/>
        </p:nvSpPr>
        <p:spPr>
          <a:xfrm flipH="1">
            <a:off x="10564706" y="880699"/>
            <a:ext cx="1813093" cy="50036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2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1"/>
          <p:cNvGrpSpPr/>
          <p:nvPr/>
        </p:nvGrpSpPr>
        <p:grpSpPr>
          <a:xfrm flipH="1">
            <a:off x="5749401" y="3531522"/>
            <a:ext cx="7748415" cy="2195639"/>
            <a:chOff x="664583" y="2178018"/>
            <a:chExt cx="7577664" cy="2147253"/>
          </a:xfrm>
        </p:grpSpPr>
        <p:sp>
          <p:nvSpPr>
            <p:cNvPr id="737" name="Google Shape;737;p31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0" name="Google Shape;740;p3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50412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31"/>
          <p:cNvSpPr txBox="1">
            <a:spLocks noGrp="1"/>
          </p:cNvSpPr>
          <p:nvPr>
            <p:ph type="subTitle" idx="1"/>
          </p:nvPr>
        </p:nvSpPr>
        <p:spPr>
          <a:xfrm>
            <a:off x="1317500" y="1920900"/>
            <a:ext cx="41976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742" name="Google Shape;742;p3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43" name="Google Shape;743;p3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44" name="Google Shape;744;p3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7" name="Google Shape;747;p3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8" name="Google Shape;748;p31"/>
          <p:cNvSpPr txBox="1"/>
          <p:nvPr/>
        </p:nvSpPr>
        <p:spPr>
          <a:xfrm>
            <a:off x="1172167" y="4126700"/>
            <a:ext cx="47008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CREDITS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: This presentation template was created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,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 including icons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 and infographics &amp; images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kern="0">
              <a:solidFill>
                <a:srgbClr val="76512D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  <p:extLst>
      <p:ext uri="{BB962C8B-B14F-4D97-AF65-F5344CB8AC3E}">
        <p14:creationId xmlns:p14="http://schemas.microsoft.com/office/powerpoint/2010/main" val="337957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3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3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52" name="Google Shape;752;p3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53" name="Google Shape;753;p3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3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3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8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5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2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5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9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/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8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0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5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8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50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36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44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8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3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98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5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23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6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0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3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theme" Target="../theme/theme4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62600"/>
            <a:ext cx="10290000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841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4" r:id="rId15"/>
    <p:sldLayoutId id="2147483685" r:id="rId16"/>
    <p:sldLayoutId id="2147483686" r:id="rId17"/>
    <p:sldLayoutId id="2147483687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E962-A5B1-492A-953A-52C9DB33B05F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68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DE4826-5B4A-4BC3-84D8-C88B63A55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3" b="7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AB4E442-A751-43E9-A45C-7DDB7A4768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28300">
                <a:srgbClr val="FFFFFF">
                  <a:alpha val="79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2678BB-B56C-4713-A2A2-A0E438A21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5"/>
            <a:ext cx="12192000" cy="13392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D62FD3-F3DE-4915-9A9B-24E6CECB43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07" y="6236871"/>
            <a:ext cx="5583247" cy="5671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C55E9C-00B0-45D6-AEB6-895465D2183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5904686"/>
            <a:ext cx="1357313" cy="1421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DDE340-11E3-4E71-A8E9-0009FA90343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017"/>
            <a:ext cx="1162050" cy="1545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54F506-702C-4FA1-B787-AA4B9C50DB3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26" y="6382247"/>
            <a:ext cx="1320800" cy="1377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770628-DACC-4000-9917-8318718BDEF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53" y="4851400"/>
            <a:ext cx="2181344" cy="17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2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BF64-D393-46B3-AC72-9DFE07C83FB0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26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31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7.png"/><Relationship Id="rId11" Type="http://schemas.openxmlformats.org/officeDocument/2006/relationships/image" Target="../media/image8.png"/><Relationship Id="rId5" Type="http://schemas.openxmlformats.org/officeDocument/2006/relationships/image" Target="../media/image36.png"/><Relationship Id="rId15" Type="http://schemas.openxmlformats.org/officeDocument/2006/relationships/image" Target="../media/image40.png"/><Relationship Id="rId10" Type="http://schemas.openxmlformats.org/officeDocument/2006/relationships/image" Target="../media/image7.png"/><Relationship Id="rId4" Type="http://schemas.openxmlformats.org/officeDocument/2006/relationships/image" Target="../media/image35.png"/><Relationship Id="rId9" Type="http://schemas.openxmlformats.org/officeDocument/2006/relationships/image" Target="../media/image6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1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18" Type="http://schemas.openxmlformats.org/officeDocument/2006/relationships/image" Target="../media/image4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47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46.png"/><Relationship Id="rId19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925940" y="321266"/>
            <a:ext cx="6814538" cy="3843324"/>
            <a:chOff x="1130922" y="1112398"/>
            <a:chExt cx="4590879" cy="234699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173" y="1112398"/>
              <a:ext cx="1546414" cy="1546414"/>
            </a:xfrm>
            <a:prstGeom prst="rect">
              <a:avLst/>
            </a:prstGeom>
          </p:spPr>
        </p:pic>
        <p:sp>
          <p:nvSpPr>
            <p:cNvPr id="21" name="矩形: 圆角 20"/>
            <p:cNvSpPr/>
            <p:nvPr/>
          </p:nvSpPr>
          <p:spPr>
            <a:xfrm>
              <a:off x="1130922" y="2349374"/>
              <a:ext cx="4590879" cy="1110019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FDDD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43" y="1023890"/>
            <a:ext cx="1480533" cy="628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031719-6376-42B0-8D3E-828B87DC7492}"/>
              </a:ext>
            </a:extLst>
          </p:cNvPr>
          <p:cNvSpPr txBox="1"/>
          <p:nvPr/>
        </p:nvSpPr>
        <p:spPr>
          <a:xfrm>
            <a:off x="3135086" y="2677886"/>
            <a:ext cx="6279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6:</a:t>
            </a:r>
            <a:r>
              <a:rPr lang="en-US" sz="4000" dirty="0"/>
              <a:t> </a:t>
            </a:r>
          </a:p>
          <a:p>
            <a:pPr algn="ctr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Em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vui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vẻ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thân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thiện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5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08984 0.003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35" y="1270"/>
            <a:ext cx="12192000" cy="485140"/>
            <a:chOff x="0" y="0"/>
            <a:chExt cx="12192000" cy="168812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10800000">
            <a:off x="0" y="6372860"/>
            <a:ext cx="12192000" cy="485140"/>
            <a:chOff x="0" y="0"/>
            <a:chExt cx="12192000" cy="168812"/>
          </a:xfrm>
        </p:grpSpPr>
        <p:sp>
          <p:nvSpPr>
            <p:cNvPr id="18" name="矩形 17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6" name="任意多边形 39"/>
          <p:cNvSpPr/>
          <p:nvPr/>
        </p:nvSpPr>
        <p:spPr>
          <a:xfrm>
            <a:off x="1517650" y="923925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7" name="任意多边形 39"/>
          <p:cNvSpPr/>
          <p:nvPr/>
        </p:nvSpPr>
        <p:spPr>
          <a:xfrm>
            <a:off x="10630456" y="886941"/>
            <a:ext cx="961174" cy="47980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953" y="814637"/>
            <a:ext cx="2145196" cy="2800673"/>
          </a:xfrm>
          <a:prstGeom prst="rect">
            <a:avLst/>
          </a:prstGeom>
        </p:spPr>
      </p:pic>
      <p:pic>
        <p:nvPicPr>
          <p:cNvPr id="2" name="图片 1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655" y="1517650"/>
            <a:ext cx="5087620" cy="43122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17272" y="2274464"/>
            <a:ext cx="5535810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13E1A"/>
                </a:solidFill>
                <a:effectLst/>
                <a:uLnTx/>
                <a:uFillTx/>
                <a:latin typeface="Arial" panose="020B0604020202020204" pitchFamily="34" charset="0"/>
                <a:ea typeface="叶根友微刚细赞" panose="03000509000000000000" charset="-122"/>
                <a:cs typeface="+mn-cs"/>
              </a:rPr>
              <a:t>Thực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E13E1A"/>
                </a:solidFill>
                <a:effectLst/>
                <a:uLnTx/>
                <a:uFillTx/>
                <a:latin typeface="Arial" panose="020B0604020202020204" pitchFamily="34" charset="0"/>
                <a:ea typeface="叶根友微刚细赞" panose="03000509000000000000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E13E1A"/>
                </a:solidFill>
                <a:effectLst/>
                <a:uLnTx/>
                <a:uFillTx/>
                <a:latin typeface="Arial" panose="020B0604020202020204" pitchFamily="34" charset="0"/>
                <a:ea typeface="叶根友微刚细赞" panose="03000509000000000000" charset="-122"/>
                <a:cs typeface="+mn-cs"/>
              </a:rPr>
              <a:t>hiện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E13E1A"/>
                </a:solidFill>
                <a:effectLst/>
                <a:uLnTx/>
                <a:uFillTx/>
                <a:latin typeface="Arial" panose="020B0604020202020204" pitchFamily="34" charset="0"/>
                <a:ea typeface="叶根友微刚细赞" panose="03000509000000000000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E13E1A"/>
                </a:solidFill>
                <a:effectLst/>
                <a:uLnTx/>
                <a:uFillTx/>
                <a:latin typeface="Arial" panose="020B0604020202020204" pitchFamily="34" charset="0"/>
                <a:ea typeface="叶根友微刚细赞" panose="03000509000000000000" charset="-122"/>
                <a:cs typeface="+mn-cs"/>
              </a:rPr>
              <a:t>trước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E13E1A"/>
                </a:solidFill>
                <a:effectLst/>
                <a:uLnTx/>
                <a:uFillTx/>
                <a:latin typeface="Arial" panose="020B0604020202020204" pitchFamily="34" charset="0"/>
                <a:ea typeface="叶根友微刚细赞" panose="03000509000000000000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E13E1A"/>
                </a:solidFill>
                <a:effectLst/>
                <a:uLnTx/>
                <a:uFillTx/>
                <a:latin typeface="Arial" panose="020B0604020202020204" pitchFamily="34" charset="0"/>
                <a:ea typeface="叶根友微刚细赞" panose="03000509000000000000" charset="-122"/>
                <a:cs typeface="+mn-cs"/>
              </a:rPr>
              <a:t>lớp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894411"/>
              </a:solidFill>
              <a:effectLst/>
              <a:uLnTx/>
              <a:uFillTx/>
              <a:latin typeface="Arial" panose="020B0604020202020204" pitchFamily="34" charset="0"/>
              <a:ea typeface="叶根友微刚细赞" panose="03000509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8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74 0.937444 L 0 0 E" pathEditMode="relative" ptsTypes="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828D7AE-10B8-4697-9EE7-ADB6E3FF1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3" b="7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259A5EC-58E8-4E67-B905-DE70AE7309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6DB0BB9-88E7-484B-9DB8-9591EC7AA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25" y="4771404"/>
            <a:ext cx="2009775" cy="16954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671CAA5-7F92-40A0-BCDC-B07471C3C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31" y="5637859"/>
            <a:ext cx="912027" cy="732284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E43D3B1A-71D7-4AC7-8C56-B0404FCCDE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51" y="5418419"/>
            <a:ext cx="1860904" cy="9555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916BBD8-1362-4981-A97A-477383E48B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5"/>
            <a:ext cx="12192000" cy="13392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32F8FC-C057-4BB0-989E-308476CB2C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81" y="6262271"/>
            <a:ext cx="5583247" cy="5671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A1FFACB-ACF7-4066-B8CB-5956201CA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5904686"/>
            <a:ext cx="1357313" cy="1421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270A020-3790-4766-A538-6CE6EB4668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017"/>
            <a:ext cx="1162050" cy="15458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CCBB3F3-30C9-42AA-B8CA-DFA54B66F6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6407647"/>
            <a:ext cx="1320800" cy="1377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F5E8EF6-A58A-49D8-A958-F42CE808D9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71" y="5606613"/>
            <a:ext cx="1438216" cy="87543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574596D-C7B1-46C2-9E92-1615687093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195" y="4297531"/>
            <a:ext cx="777919" cy="100018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B9E4DB2-BB4E-4F91-AC96-1902CED532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05" y="5732056"/>
            <a:ext cx="2160417" cy="56717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82C0CDAE-2F35-44F5-AF4B-7C18743264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6" y="5022841"/>
            <a:ext cx="1625346" cy="123221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9990FA22-4E83-4E93-8257-FD83FD504D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9" y="5913287"/>
            <a:ext cx="606593" cy="7799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4AF8EFA-6832-402A-80FE-0CA9E0E170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72" y="391146"/>
            <a:ext cx="8742666" cy="4492104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78503471-444F-486A-BC0F-FFD03500263C}"/>
              </a:ext>
            </a:extLst>
          </p:cNvPr>
          <p:cNvSpPr txBox="1"/>
          <p:nvPr/>
        </p:nvSpPr>
        <p:spPr>
          <a:xfrm>
            <a:off x="3167789" y="1672542"/>
            <a:ext cx="791051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/>
            <a:r>
              <a:rPr lang="en-US" altLang="zh-CN" sz="4000" b="1" dirty="0">
                <a:solidFill>
                  <a:srgbClr val="FF0000"/>
                </a:solidFill>
                <a:ea typeface="百变马丁" panose="02010601030101010101" pitchFamily="2" charset="-122"/>
              </a:rPr>
              <a:t>C</a:t>
            </a:r>
            <a:r>
              <a:rPr lang="vi-VN" altLang="zh-CN" sz="4000" b="1" dirty="0">
                <a:solidFill>
                  <a:srgbClr val="FF0000"/>
                </a:solidFill>
                <a:ea typeface="百变马丁" panose="02010601030101010101" pitchFamily="2" charset="-122"/>
              </a:rPr>
              <a:t>hia sẻ cảm xúc của bản thân khi nhận được cử chỉ thân thiện từ bạn.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百变马丁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5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94B4104-C571-4E5A-B65F-28E3D0B63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430" y="2217795"/>
            <a:ext cx="4392125" cy="32226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04F86EF-8A15-467D-92DC-4111705FE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55" y="1444455"/>
            <a:ext cx="7643445" cy="472038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5473035-518B-4BCF-8927-49BB90DCBE43}"/>
              </a:ext>
            </a:extLst>
          </p:cNvPr>
          <p:cNvSpPr txBox="1"/>
          <p:nvPr/>
        </p:nvSpPr>
        <p:spPr>
          <a:xfrm>
            <a:off x="6382139" y="2034053"/>
            <a:ext cx="5094514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/>
            <a:r>
              <a:rPr lang="vi-VN" altLang="zh-CN" sz="3600" b="1" dirty="0">
                <a:solidFill>
                  <a:srgbClr val="FF0000"/>
                </a:solidFill>
                <a:ea typeface="百变马丁" panose="02010601030101010101" pitchFamily="2" charset="-122"/>
              </a:rPr>
              <a:t>Vui vẻ, cởi mở và ứng xử thân thiện với mọi người xung quanh thì em sẽ có nhiều bạn bè và được nhiều người yêu quý.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百变马丁" panose="02010601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CB65A3E-A2A8-4C6D-A7EA-24BB6CBC7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43" y="895428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909" y="2998841"/>
            <a:ext cx="1704722" cy="1219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2032442" y="2988045"/>
            <a:ext cx="744732" cy="7194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70358" y="1347225"/>
            <a:ext cx="7248772" cy="2645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39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53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1805" y="4479371"/>
            <a:ext cx="4391934" cy="2388154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0607" cy="1155963"/>
          </a:xfrm>
          <a:prstGeom prst="rect">
            <a:avLst/>
          </a:prstGeom>
        </p:spPr>
      </p:pic>
      <p:sp>
        <p:nvSpPr>
          <p:cNvPr id="4" name="3"/>
          <p:cNvSpPr txBox="1"/>
          <p:nvPr/>
        </p:nvSpPr>
        <p:spPr>
          <a:xfrm>
            <a:off x="3801867" y="1712037"/>
            <a:ext cx="3392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Mục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tiêu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học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cxnSp>
        <p:nvCxnSpPr>
          <p:cNvPr id="7" name="6"/>
          <p:cNvCxnSpPr/>
          <p:nvPr/>
        </p:nvCxnSpPr>
        <p:spPr>
          <a:xfrm flipH="1">
            <a:off x="1162051" y="2371725"/>
            <a:ext cx="1007744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"/>
          <p:cNvSpPr txBox="1"/>
          <p:nvPr/>
        </p:nvSpPr>
        <p:spPr>
          <a:xfrm>
            <a:off x="2250831" y="2555929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altLang="zh-CN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huy cảm xúc tích cực, thân thiện, vui vẻ với mọi người xung quanh.</a:t>
            </a:r>
            <a:endParaRPr kumimoji="0" lang="vi-V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" name="8"/>
          <p:cNvSpPr/>
          <p:nvPr/>
        </p:nvSpPr>
        <p:spPr>
          <a:xfrm>
            <a:off x="1646286" y="2555929"/>
            <a:ext cx="361950" cy="361950"/>
          </a:xfrm>
          <a:prstGeom prst="ellipse">
            <a:avLst/>
          </a:prstGeom>
          <a:solidFill>
            <a:srgbClr val="38373E"/>
          </a:solidFill>
          <a:ln w="28575">
            <a:solidFill>
              <a:schemeClr val="bg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0" name="9"/>
          <p:cNvSpPr txBox="1"/>
          <p:nvPr/>
        </p:nvSpPr>
        <p:spPr>
          <a:xfrm>
            <a:off x="2210303" y="3571129"/>
            <a:ext cx="7971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altLang="zh-CN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những cử chỉ thân thiện và biết nói lời giao tiếp phù hợp với bạn.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" name="10"/>
          <p:cNvSpPr/>
          <p:nvPr/>
        </p:nvSpPr>
        <p:spPr>
          <a:xfrm>
            <a:off x="1646286" y="3759147"/>
            <a:ext cx="361950" cy="361950"/>
          </a:xfrm>
          <a:prstGeom prst="ellipse">
            <a:avLst/>
          </a:prstGeom>
          <a:solidFill>
            <a:srgbClr val="38373E"/>
          </a:solidFill>
          <a:ln w="28575">
            <a:solidFill>
              <a:schemeClr val="bg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ector Illustration. Light Bulb With Rays Of Light. Cartoon Funny.. Royalty  Free Cliparts, Vectors, And Stock Illustration. Image 66658013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834">
            <a:off x="202069" y="0"/>
            <a:ext cx="1006799" cy="10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733869" y="677783"/>
            <a:ext cx="8313575" cy="783193"/>
          </a:xfrm>
          <a:prstGeom prst="round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4962F"/>
                </a:solidFill>
                <a:latin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24962F"/>
                </a:solidFill>
                <a:latin typeface="Arial" panose="020B0604020202020204" pitchFamily="34" charset="0"/>
              </a:rPr>
              <a:t>Trò</a:t>
            </a:r>
            <a:r>
              <a:rPr lang="en-US" sz="4000" b="1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24962F"/>
                </a:solidFill>
                <a:latin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24962F"/>
                </a:solidFill>
                <a:latin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24962F"/>
                </a:solidFill>
                <a:latin typeface="Arial" panose="020B0604020202020204" pitchFamily="34" charset="0"/>
              </a:rPr>
              <a:t>Chụp</a:t>
            </a:r>
            <a:r>
              <a:rPr lang="en-US" sz="4000" b="1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24962F"/>
                </a:solidFill>
                <a:latin typeface="Arial" panose="020B0604020202020204" pitchFamily="34" charset="0"/>
              </a:rPr>
              <a:t>ảnh</a:t>
            </a:r>
            <a:r>
              <a:rPr lang="en-US" sz="4000" b="1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24962F"/>
                </a:solidFill>
                <a:latin typeface="Arial" panose="020B0604020202020204" pitchFamily="34" charset="0"/>
              </a:rPr>
              <a:t>mặt</a:t>
            </a:r>
            <a:r>
              <a:rPr lang="en-US" sz="4000" b="1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24962F"/>
                </a:solidFill>
                <a:latin typeface="Arial" panose="020B0604020202020204" pitchFamily="34" charset="0"/>
              </a:rPr>
              <a:t>cười</a:t>
            </a:r>
            <a:endParaRPr lang="en-US" sz="4000" b="1" dirty="0">
              <a:solidFill>
                <a:srgbClr val="24962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3B0E6D-F18A-49F8-8659-F6FACC2D3D36}"/>
              </a:ext>
            </a:extLst>
          </p:cNvPr>
          <p:cNvSpPr txBox="1"/>
          <p:nvPr/>
        </p:nvSpPr>
        <p:spPr>
          <a:xfrm>
            <a:off x="755780" y="2155371"/>
            <a:ext cx="11436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M</a:t>
            </a:r>
            <a:r>
              <a:rPr lang="vi-VN" sz="3200" dirty="0">
                <a:solidFill>
                  <a:srgbClr val="FF0000"/>
                </a:solidFill>
              </a:rPr>
              <a:t>ỗi đội sẽ bốc thăm một thẻ in hình mặt cười.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</a:rPr>
              <a:t>Lần lượt từng đội sẽ cùng thể hiện bắt chước động tác theo khuôn mặt cười được in trong thẻ.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</a:rPr>
              <a:t>Đội nào thể hiện đúng và ấn tượng nhất sẽ là đội thắng cuộc.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4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375B15-8FED-4993-A0AE-95AC975A0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6" y="-120257"/>
            <a:ext cx="9874315" cy="554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4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14" y="110436"/>
            <a:ext cx="743728" cy="728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5" y="2027178"/>
            <a:ext cx="3817855" cy="3817855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195660" y="474711"/>
            <a:ext cx="873981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chemeClr val="accent4">
              <a:lumMod val="90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5279"/>
                </a:solidFill>
              </a:rPr>
              <a:t>Em cảm thấy thế nào khi tham gia trò chơi?</a:t>
            </a:r>
            <a:endParaRPr lang="vi-VN" sz="3200" dirty="0">
              <a:solidFill>
                <a:srgbClr val="005279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3723588" y="2118284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6E4F2B"/>
                </a:solidFill>
              </a:rPr>
              <a:t>E</a:t>
            </a:r>
            <a:r>
              <a:rPr lang="vi-VN" sz="3200" dirty="0">
                <a:solidFill>
                  <a:srgbClr val="6E4F2B"/>
                </a:solidFill>
              </a:rPr>
              <a:t>m thích  thể hiện khuôn mặt vui vẻ nào nhất?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3992250" y="3761857"/>
            <a:ext cx="784781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chemeClr val="tx1">
              <a:lumMod val="90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24962F"/>
                </a:solidFill>
              </a:rPr>
              <a:t>Khi vui vẻ, em thường thể hiện động tác và khuôn mặt như thế nào?</a:t>
            </a:r>
            <a:endParaRPr lang="en-US" sz="3200" dirty="0">
              <a:solidFill>
                <a:srgbClr val="24962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989045" y="1838227"/>
            <a:ext cx="10030407" cy="26410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72549" y="2220177"/>
            <a:ext cx="9846904" cy="194623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dirty="0">
                <a:solidFill>
                  <a:srgbClr val="593D22"/>
                </a:solidFill>
              </a:rPr>
              <a:t>Có nhiều cách khác nhau để thể hiện sự vui vẻ. Tuy nhiên, em không nên có những biểu hiện vui vẻ quá mức, làm ảnh hưởng đến người</a:t>
            </a:r>
            <a:endParaRPr lang="en-US" sz="3200" dirty="0">
              <a:solidFill>
                <a:srgbClr val="593D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2654922-B509-4EFB-9100-0453E079FBEA}"/>
              </a:ext>
            </a:extLst>
          </p:cNvPr>
          <p:cNvGrpSpPr/>
          <p:nvPr/>
        </p:nvGrpSpPr>
        <p:grpSpPr>
          <a:xfrm>
            <a:off x="2654526" y="1582615"/>
            <a:ext cx="7028736" cy="3411415"/>
            <a:chOff x="1175657" y="2190296"/>
            <a:chExt cx="4412343" cy="282847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AEDCA78-B878-49CA-BD44-C977939E4B6A}"/>
                </a:ext>
              </a:extLst>
            </p:cNvPr>
            <p:cNvSpPr/>
            <p:nvPr/>
          </p:nvSpPr>
          <p:spPr>
            <a:xfrm>
              <a:off x="1175657" y="2943228"/>
              <a:ext cx="4412343" cy="2075543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 w="28575">
              <a:solidFill>
                <a:srgbClr val="FFA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B5AD474-A2E1-431C-80A9-04C34E6C7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42" y="2190296"/>
              <a:ext cx="3258230" cy="1237800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1C9C6AA-F6CC-4883-904C-515B09D264E8}"/>
              </a:ext>
            </a:extLst>
          </p:cNvPr>
          <p:cNvSpPr txBox="1"/>
          <p:nvPr/>
        </p:nvSpPr>
        <p:spPr>
          <a:xfrm>
            <a:off x="3635113" y="3311501"/>
            <a:ext cx="547371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/>
                <a:ea typeface="百变马丁" panose="02010601030101010101" pitchFamily="2" charset="-122"/>
                <a:cs typeface="+mn-cs"/>
              </a:rPr>
              <a:t>2.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/>
                <a:ea typeface="百变马丁" panose="02010601030101010101" pitchFamily="2" charset="-122"/>
                <a:cs typeface="+mn-cs"/>
              </a:rPr>
              <a:t>Cử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/>
                <a:ea typeface="百变马丁" panose="02010601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/>
                <a:ea typeface="百变马丁" panose="02010601030101010101" pitchFamily="2" charset="-122"/>
                <a:cs typeface="+mn-cs"/>
              </a:rPr>
              <a:t>chỉ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/>
                <a:ea typeface="百变马丁" panose="02010601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/>
                <a:ea typeface="百变马丁" panose="02010601030101010101" pitchFamily="2" charset="-122"/>
                <a:cs typeface="+mn-cs"/>
              </a:rPr>
              <a:t>thân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/>
                <a:ea typeface="百变马丁" panose="02010601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/>
                <a:ea typeface="百变马丁" panose="02010601030101010101" pitchFamily="2" charset="-122"/>
                <a:cs typeface="+mn-cs"/>
              </a:rPr>
              <a:t>thiện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百变马丁" panose="02010601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07E6FD5-F837-42BE-A93E-127D90FA7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ector Illustration. Light Bulb With Rays Of Light. Cartoon Funny.. Royalty  Free Cliparts, Vectors, And Stock Illustration. Image 66658013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834">
            <a:off x="202069" y="0"/>
            <a:ext cx="1006799" cy="10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733869" y="677783"/>
            <a:ext cx="8313575" cy="783193"/>
          </a:xfrm>
          <a:prstGeom prst="round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cử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thân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2496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thiện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3B0E6D-F18A-49F8-8659-F6FACC2D3D36}"/>
              </a:ext>
            </a:extLst>
          </p:cNvPr>
          <p:cNvSpPr txBox="1"/>
          <p:nvPr/>
        </p:nvSpPr>
        <p:spPr>
          <a:xfrm>
            <a:off x="755780" y="2155371"/>
            <a:ext cx="11436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cặp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đôi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dirty="0" err="1">
                <a:solidFill>
                  <a:srgbClr val="FF0000"/>
                </a:solidFill>
              </a:rPr>
              <a:t>thực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chỉ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thiện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 err="1">
                <a:solidFill>
                  <a:srgbClr val="FF0000"/>
                </a:solidFill>
              </a:rPr>
              <a:t>đập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tay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vui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vẻ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bắt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tay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chúc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mừng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chào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thiện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chúc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mừng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chiến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thắng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đội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ngày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gặp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lại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8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FC7078-9A63-4F00-88AE-61D3FC91B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107"/>
            <a:ext cx="120586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wn and Garden Month by Slidesgo">
  <a:themeElements>
    <a:clrScheme name="Simple Light">
      <a:dk1>
        <a:srgbClr val="E5F7B3"/>
      </a:dk1>
      <a:lt1>
        <a:srgbClr val="8CC63F"/>
      </a:lt1>
      <a:dk2>
        <a:srgbClr val="24962F"/>
      </a:dk2>
      <a:lt2>
        <a:srgbClr val="76512D"/>
      </a:lt2>
      <a:accent1>
        <a:srgbClr val="C69C6D"/>
      </a:accent1>
      <a:accent2>
        <a:srgbClr val="FBB03B"/>
      </a:accent2>
      <a:accent3>
        <a:srgbClr val="F15A24"/>
      </a:accent3>
      <a:accent4>
        <a:srgbClr val="E6F7FF"/>
      </a:accent4>
      <a:accent5>
        <a:srgbClr val="FDFDFD"/>
      </a:accent5>
      <a:accent6>
        <a:srgbClr val="666666"/>
      </a:accent6>
      <a:hlink>
        <a:srgbClr val="8C62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291</Words>
  <Application>Microsoft Office PowerPoint</Application>
  <PresentationFormat>Widescreen</PresentationFormat>
  <Paragraphs>27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Antic</vt:lpstr>
      <vt:lpstr>Arial Black</vt:lpstr>
      <vt:lpstr>等线</vt:lpstr>
      <vt:lpstr>Arial</vt:lpstr>
      <vt:lpstr>Neucha</vt:lpstr>
      <vt:lpstr>微软雅黑 Light</vt:lpstr>
      <vt:lpstr>微软雅黑</vt:lpstr>
      <vt:lpstr>Office 主题​​</vt:lpstr>
      <vt:lpstr>Lawn and Garden Month by Slidesgo</vt:lpstr>
      <vt:lpstr>1_Office 主题​​</vt:lpstr>
      <vt:lpstr>包图主题2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</dc:title>
  <dc:creator>user</dc:creator>
  <cp:lastModifiedBy>tran thao</cp:lastModifiedBy>
  <cp:revision>70</cp:revision>
  <dcterms:created xsi:type="dcterms:W3CDTF">2018-08-27T08:57:00Z</dcterms:created>
  <dcterms:modified xsi:type="dcterms:W3CDTF">2021-09-05T04:27:10Z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