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8" r:id="rId3"/>
    <p:sldId id="269" r:id="rId4"/>
    <p:sldId id="270" r:id="rId5"/>
    <p:sldId id="271" r:id="rId6"/>
    <p:sldId id="272" r:id="rId7"/>
    <p:sldId id="273" r:id="rId8"/>
    <p:sldId id="274" r:id="rId9"/>
    <p:sldId id="267" r:id="rId10"/>
    <p:sldId id="257" r:id="rId11"/>
    <p:sldId id="256" r:id="rId12"/>
    <p:sldId id="258" r:id="rId13"/>
    <p:sldId id="259" r:id="rId14"/>
    <p:sldId id="260" r:id="rId15"/>
    <p:sldId id="275" r:id="rId16"/>
    <p:sldId id="276" r:id="rId17"/>
    <p:sldId id="277" r:id="rId18"/>
    <p:sldId id="278" r:id="rId19"/>
    <p:sldId id="279" r:id="rId20"/>
    <p:sldId id="280" r:id="rId21"/>
    <p:sldId id="281" r:id="rId22"/>
  </p:sldIdLst>
  <p:sldSz cx="12192000" cy="6858000"/>
  <p:notesSz cx="6858000" cy="9144000"/>
  <p:embeddedFontLst>
    <p:embeddedFont>
      <p:font typeface="Tahoma" panose="020B0604030504040204" pitchFamily="34" charset="0"/>
      <p:regular r:id="rId23"/>
      <p:bold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.VnAvant" panose="020B7200000000000000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8/23/2020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9.xml"/><Relationship Id="rId1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7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9.xml"/><Relationship Id="rId1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7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9.xml"/><Relationship Id="rId1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7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9.xml"/><Relationship Id="rId1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VT-P\Downloads\C&#193;C%20B&#192;I%20H&#193;T%20VIDEO\BH%20ngh&#7881;%20gi&#7843;i%20lao.wm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VT-P\Desktop\&#7843;nh\CloudBook%20(1).mp4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3.xml"/><Relationship Id="rId3" Type="http://schemas.openxmlformats.org/officeDocument/2006/relationships/image" Target="../media/image12.jpeg"/><Relationship Id="rId7" Type="http://schemas.openxmlformats.org/officeDocument/2006/relationships/slide" Target="slide11.xml"/><Relationship Id="rId12" Type="http://schemas.openxmlformats.org/officeDocument/2006/relationships/image" Target="../media/image18.png"/><Relationship Id="rId2" Type="http://schemas.openxmlformats.org/officeDocument/2006/relationships/image" Target="../media/image11.jpeg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openxmlformats.org/officeDocument/2006/relationships/slide" Target="slide12.xml"/><Relationship Id="rId4" Type="http://schemas.openxmlformats.org/officeDocument/2006/relationships/slide" Target="slide10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cu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5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8815" y="1771100"/>
            <a:ext cx="904814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VẦN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9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0"/>
            <a:ext cx="9622971" cy="229898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588455" y="2622007"/>
            <a:ext cx="387179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endParaRPr lang="en-US" sz="3200" dirty="0">
              <a:solidFill>
                <a:srgbClr val="FF0000"/>
              </a:solidFill>
              <a:latin typeface="UTM Avo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409" y="447318"/>
            <a:ext cx="497283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 algn="ctr"/>
            <a:r>
              <a:rPr lang="en-US" sz="3000" dirty="0" smtClean="0">
                <a:solidFill>
                  <a:srgbClr val="FF0000"/>
                </a:solidFill>
                <a:latin typeface="UTM Avo" pitchFamily="18" charset="0"/>
              </a:rPr>
              <a:t>1. </a:t>
            </a:r>
            <a:r>
              <a:rPr lang="en-US" sz="3000" dirty="0" smtClean="0">
                <a:latin typeface="UTM Avo" pitchFamily="18" charset="0"/>
              </a:rPr>
              <a:t>Con </a:t>
            </a:r>
            <a:r>
              <a:rPr lang="en-US" sz="3000" dirty="0" err="1" smtClean="0">
                <a:latin typeface="UTM Avo" pitchFamily="18" charset="0"/>
              </a:rPr>
              <a:t>gì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đuôi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ngắn</a:t>
            </a:r>
            <a:endParaRPr lang="en-US" sz="3000" dirty="0" smtClean="0">
              <a:latin typeface="UTM Avo" pitchFamily="18" charset="0"/>
            </a:endParaRPr>
          </a:p>
          <a:p>
            <a:pPr marL="742950" indent="-742950" algn="ctr"/>
            <a:r>
              <a:rPr lang="en-US" sz="3000" dirty="0" smtClean="0">
                <a:latin typeface="UTM Avo" pitchFamily="18" charset="0"/>
              </a:rPr>
              <a:t>        </a:t>
            </a:r>
            <a:r>
              <a:rPr lang="en-US" sz="3000" dirty="0" err="1" smtClean="0">
                <a:latin typeface="UTM Avo" pitchFamily="18" charset="0"/>
              </a:rPr>
              <a:t>Mắt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hồng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lông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mượt</a:t>
            </a:r>
            <a:endParaRPr lang="en-US" sz="3000" dirty="0" smtClean="0">
              <a:latin typeface="UTM Avo" pitchFamily="18" charset="0"/>
            </a:endParaRPr>
          </a:p>
          <a:p>
            <a:pPr marL="742950" indent="-742950" algn="ctr"/>
            <a:r>
              <a:rPr lang="en-US" sz="3000" dirty="0" smtClean="0">
                <a:latin typeface="UTM Avo" pitchFamily="18" charset="0"/>
              </a:rPr>
              <a:t>       </a:t>
            </a:r>
            <a:r>
              <a:rPr lang="en-US" sz="3000" dirty="0" err="1" smtClean="0">
                <a:latin typeface="UTM Avo" pitchFamily="18" charset="0"/>
              </a:rPr>
              <a:t>Có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tài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chạy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nhanh</a:t>
            </a:r>
            <a:r>
              <a:rPr lang="en-US" sz="3000" dirty="0" smtClean="0">
                <a:latin typeface="UTM Avo" pitchFamily="18" charset="0"/>
              </a:rPr>
              <a:t> </a:t>
            </a:r>
          </a:p>
          <a:p>
            <a:pPr marL="742950" indent="-742950" algn="ctr"/>
            <a:r>
              <a:rPr lang="en-US" sz="2400" i="1" dirty="0" smtClean="0">
                <a:latin typeface="UTM Avo" pitchFamily="18" charset="0"/>
              </a:rPr>
              <a:t>                                      </a:t>
            </a:r>
            <a:r>
              <a:rPr lang="en-US" sz="2400" i="1" dirty="0" err="1" smtClean="0">
                <a:latin typeface="UTM Avo" pitchFamily="18" charset="0"/>
              </a:rPr>
              <a:t>Là</a:t>
            </a:r>
            <a:r>
              <a:rPr lang="en-US" sz="2400" i="1" dirty="0" smtClean="0">
                <a:latin typeface="UTM Avo" pitchFamily="18" charset="0"/>
              </a:rPr>
              <a:t> con </a:t>
            </a:r>
            <a:r>
              <a:rPr lang="en-US" sz="2400" i="1" dirty="0" err="1" smtClean="0">
                <a:latin typeface="UTM Avo" pitchFamily="18" charset="0"/>
              </a:rPr>
              <a:t>gì</a:t>
            </a:r>
            <a:r>
              <a:rPr lang="en-US" sz="2400" i="1" dirty="0" smtClean="0">
                <a:latin typeface="UTM Avo" pitchFamily="18" charset="0"/>
              </a:rPr>
              <a:t>?</a:t>
            </a:r>
            <a:endParaRPr lang="en-US" sz="2400" i="1" dirty="0">
              <a:latin typeface="UTM Avo" pitchFamily="18" charset="0"/>
            </a:endParaRPr>
          </a:p>
        </p:txBody>
      </p:sp>
      <p:pic>
        <p:nvPicPr>
          <p:cNvPr id="1026" name="Picture 2" descr="C:\Users\VT-P\Desktop\ảnh\c3a209968e1b9980dbe267f9b6d23f49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99273" y="2700020"/>
            <a:ext cx="3137095" cy="2744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503566" y="5194528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511226" y="3793448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77" y="558407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89429" y="579667"/>
            <a:ext cx="7638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</a:rPr>
              <a:t>2</a:t>
            </a:r>
            <a:r>
              <a:rPr lang="en-US" sz="3600" dirty="0" smtClean="0">
                <a:latin typeface="UTM Avo" pitchFamily="18" charset="0"/>
              </a:rPr>
              <a:t>. </a:t>
            </a:r>
            <a:r>
              <a:rPr lang="en-US" sz="3600" dirty="0" err="1" smtClean="0">
                <a:latin typeface="UTM Avo" pitchFamily="18" charset="0"/>
              </a:rPr>
              <a:t>Đố</a:t>
            </a:r>
            <a:r>
              <a:rPr lang="en-US" sz="3600" dirty="0" smtClean="0">
                <a:latin typeface="UTM Avo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</a:rPr>
              <a:t>em</a:t>
            </a:r>
            <a:r>
              <a:rPr lang="en-US" sz="3600" dirty="0" smtClean="0">
                <a:latin typeface="UTM Avo" pitchFamily="18" charset="0"/>
              </a:rPr>
              <a:t>: </a:t>
            </a:r>
            <a:r>
              <a:rPr lang="en-US" sz="3600" dirty="0" err="1" smtClean="0">
                <a:latin typeface="UTM Avo" pitchFamily="18" charset="0"/>
              </a:rPr>
              <a:t>Tiếng</a:t>
            </a:r>
            <a:r>
              <a:rPr lang="en-US" sz="3600" dirty="0" smtClean="0">
                <a:latin typeface="UTM Avo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</a:rPr>
              <a:t>nào</a:t>
            </a:r>
            <a:r>
              <a:rPr lang="en-US" sz="3600" dirty="0" smtClean="0">
                <a:latin typeface="UTM Avo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</a:rPr>
              <a:t>có</a:t>
            </a:r>
            <a:r>
              <a:rPr lang="en-US" sz="3600" dirty="0" smtClean="0">
                <a:latin typeface="UTM Avo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</a:rPr>
              <a:t>thanh</a:t>
            </a:r>
            <a:r>
              <a:rPr lang="en-US" sz="3600" dirty="0" smtClean="0">
                <a:latin typeface="UTM Avo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</a:rPr>
              <a:t>hỏi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9" name="Picture 2" descr="C:\Users\VT-P\Desktop\ảnh\z2006595358455_c85a62a308d3a6f866c9c2f60c47bfd8.jpg"/>
          <p:cNvPicPr>
            <a:picLocks noChangeAspect="1" noChangeArrowheads="1"/>
          </p:cNvPicPr>
          <p:nvPr/>
        </p:nvPicPr>
        <p:blipFill>
          <a:blip r:embed="rId16" cstate="print"/>
          <a:srcRect t="5720"/>
          <a:stretch>
            <a:fillRect/>
          </a:stretch>
        </p:blipFill>
        <p:spPr bwMode="auto">
          <a:xfrm>
            <a:off x="3868618" y="1955797"/>
            <a:ext cx="5749446" cy="3807914"/>
          </a:xfrm>
          <a:prstGeom prst="rect">
            <a:avLst/>
          </a:prstGeom>
          <a:noFill/>
        </p:spPr>
      </p:pic>
      <p:cxnSp>
        <p:nvCxnSpPr>
          <p:cNvPr id="20" name="Straight Connector 19"/>
          <p:cNvCxnSpPr/>
          <p:nvPr/>
        </p:nvCxnSpPr>
        <p:spPr>
          <a:xfrm flipH="1" flipV="1">
            <a:off x="6907237" y="3165231"/>
            <a:ext cx="14067" cy="4665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243689" y="3573194"/>
            <a:ext cx="577948" cy="1805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95624" y="4042117"/>
            <a:ext cx="626013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15443" y="4180449"/>
            <a:ext cx="5862" cy="5040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95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719977" y="4839369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619722" y="3632922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89" y="533085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59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2312" y="2764547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710" y="3892372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4318" y="427521"/>
            <a:ext cx="6840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3</a:t>
            </a:r>
            <a:r>
              <a:rPr lang="en-US" sz="4000" dirty="0" smtClean="0">
                <a:latin typeface="UTM Avo" pitchFamily="18" charset="0"/>
              </a:rPr>
              <a:t>. </a:t>
            </a:r>
            <a:r>
              <a:rPr lang="en-US" sz="4000" dirty="0" err="1" smtClean="0">
                <a:latin typeface="UTM Avo" pitchFamily="18" charset="0"/>
              </a:rPr>
              <a:t>Tìm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tiếng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có</a:t>
            </a:r>
            <a:r>
              <a:rPr lang="en-US" sz="4000" dirty="0" smtClean="0">
                <a:latin typeface="UTM Avo" pitchFamily="18" charset="0"/>
              </a:rPr>
              <a:t> </a:t>
            </a:r>
            <a:r>
              <a:rPr lang="en-US" sz="4000" dirty="0" err="1" smtClean="0">
                <a:latin typeface="UTM Avo" pitchFamily="18" charset="0"/>
              </a:rPr>
              <a:t>thanh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nặng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0" name="Picture 2" descr="C:\Users\VT-P\Desktop\ảnh\z2006595354333_1369b678342da623f7bc6f3affdb74c7.jpg"/>
          <p:cNvPicPr>
            <a:picLocks noChangeAspect="1" noChangeArrowheads="1"/>
          </p:cNvPicPr>
          <p:nvPr/>
        </p:nvPicPr>
        <p:blipFill>
          <a:blip r:embed="rId16" cstate="print"/>
          <a:srcRect t="9586"/>
          <a:stretch>
            <a:fillRect/>
          </a:stretch>
        </p:blipFill>
        <p:spPr bwMode="auto">
          <a:xfrm>
            <a:off x="4023368" y="2152357"/>
            <a:ext cx="5739619" cy="4149969"/>
          </a:xfrm>
          <a:prstGeom prst="rect">
            <a:avLst/>
          </a:prstGeom>
          <a:noFill/>
        </p:spPr>
      </p:pic>
      <p:cxnSp>
        <p:nvCxnSpPr>
          <p:cNvPr id="21" name="Straight Connector 20"/>
          <p:cNvCxnSpPr/>
          <p:nvPr/>
        </p:nvCxnSpPr>
        <p:spPr>
          <a:xfrm>
            <a:off x="7438290" y="2616591"/>
            <a:ext cx="805375" cy="703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28094" y="2907323"/>
            <a:ext cx="606083" cy="4689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46388" y="3123028"/>
            <a:ext cx="225083" cy="8299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696222" y="3085514"/>
            <a:ext cx="255563" cy="9378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894363" y="2608385"/>
            <a:ext cx="726831" cy="363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969477" y="275771"/>
            <a:ext cx="7680960" cy="224234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997613" y="2539086"/>
            <a:ext cx="35706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46330" y="236303"/>
            <a:ext cx="5012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sz="3000" dirty="0" smtClean="0">
                <a:solidFill>
                  <a:srgbClr val="FF0000"/>
                </a:solidFill>
                <a:latin typeface="UTM Avo" pitchFamily="18" charset="0"/>
              </a:rPr>
              <a:t>4. </a:t>
            </a:r>
            <a:r>
              <a:rPr lang="en-US" sz="3000" dirty="0" smtClean="0">
                <a:latin typeface="UTM Avo" pitchFamily="18" charset="0"/>
              </a:rPr>
              <a:t>Con </a:t>
            </a:r>
            <a:r>
              <a:rPr lang="en-US" sz="3000" dirty="0" err="1" smtClean="0">
                <a:latin typeface="UTM Avo" pitchFamily="18" charset="0"/>
              </a:rPr>
              <a:t>gì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chân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ngắn</a:t>
            </a:r>
            <a:endParaRPr lang="en-US" sz="3000" dirty="0" smtClean="0">
              <a:latin typeface="UTM Avo" pitchFamily="18" charset="0"/>
            </a:endParaRPr>
          </a:p>
          <a:p>
            <a:pPr marL="742950" indent="-742950" algn="ctr"/>
            <a:r>
              <a:rPr lang="en-US" sz="3000" dirty="0" smtClean="0">
                <a:latin typeface="UTM Avo" pitchFamily="18" charset="0"/>
              </a:rPr>
              <a:t>  </a:t>
            </a:r>
            <a:r>
              <a:rPr lang="en-US" sz="3000" dirty="0" err="1" smtClean="0">
                <a:latin typeface="UTM Avo" pitchFamily="18" charset="0"/>
              </a:rPr>
              <a:t>Mà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lại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có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màng</a:t>
            </a:r>
            <a:endParaRPr lang="en-US" sz="3000" dirty="0" smtClean="0">
              <a:latin typeface="UTM Avo" pitchFamily="18" charset="0"/>
            </a:endParaRPr>
          </a:p>
          <a:p>
            <a:pPr marL="742950" indent="-742950" algn="ctr"/>
            <a:r>
              <a:rPr lang="en-US" sz="3000" dirty="0" smtClean="0">
                <a:latin typeface="UTM Avo" pitchFamily="18" charset="0"/>
              </a:rPr>
              <a:t>      </a:t>
            </a:r>
            <a:r>
              <a:rPr lang="en-US" sz="3000" dirty="0" err="1" smtClean="0">
                <a:latin typeface="UTM Avo" pitchFamily="18" charset="0"/>
              </a:rPr>
              <a:t>Mỏ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bẹt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màu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vàng</a:t>
            </a:r>
            <a:endParaRPr lang="en-US" sz="3000" dirty="0" smtClean="0">
              <a:latin typeface="UTM Avo" pitchFamily="18" charset="0"/>
            </a:endParaRPr>
          </a:p>
          <a:p>
            <a:pPr marL="742950" indent="-742950" algn="ctr"/>
            <a:r>
              <a:rPr lang="en-US" sz="3000" dirty="0" smtClean="0">
                <a:latin typeface="UTM Avo" pitchFamily="18" charset="0"/>
              </a:rPr>
              <a:t>     Hay </a:t>
            </a:r>
            <a:r>
              <a:rPr lang="en-US" sz="3000" dirty="0" err="1" smtClean="0">
                <a:latin typeface="UTM Avo" pitchFamily="18" charset="0"/>
              </a:rPr>
              <a:t>kêu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cạp</a:t>
            </a:r>
            <a:r>
              <a:rPr lang="en-US" sz="3000" dirty="0" smtClean="0">
                <a:latin typeface="UTM Avo" pitchFamily="18" charset="0"/>
              </a:rPr>
              <a:t> </a:t>
            </a:r>
            <a:r>
              <a:rPr lang="en-US" sz="3000" dirty="0" err="1" smtClean="0">
                <a:latin typeface="UTM Avo" pitchFamily="18" charset="0"/>
              </a:rPr>
              <a:t>cạp</a:t>
            </a:r>
            <a:endParaRPr lang="en-US" sz="3000" dirty="0" smtClean="0">
              <a:latin typeface="UTM Avo" pitchFamily="18" charset="0"/>
            </a:endParaRPr>
          </a:p>
          <a:p>
            <a:pPr marL="742950" indent="-742950" algn="ctr"/>
            <a:r>
              <a:rPr lang="en-US" sz="2400" i="1" dirty="0" smtClean="0">
                <a:latin typeface="UTM Avo" pitchFamily="18" charset="0"/>
              </a:rPr>
              <a:t>                                  </a:t>
            </a:r>
            <a:r>
              <a:rPr lang="en-US" sz="2400" i="1" dirty="0" err="1" smtClean="0">
                <a:latin typeface="UTM Avo" pitchFamily="18" charset="0"/>
              </a:rPr>
              <a:t>Là</a:t>
            </a:r>
            <a:r>
              <a:rPr lang="en-US" sz="2400" i="1" dirty="0" smtClean="0">
                <a:latin typeface="UTM Avo" pitchFamily="18" charset="0"/>
              </a:rPr>
              <a:t> con </a:t>
            </a:r>
            <a:r>
              <a:rPr lang="en-US" sz="2400" i="1" dirty="0" err="1" smtClean="0">
                <a:latin typeface="UTM Avo" pitchFamily="18" charset="0"/>
              </a:rPr>
              <a:t>gì</a:t>
            </a:r>
            <a:r>
              <a:rPr lang="en-US" sz="2400" i="1" dirty="0" smtClean="0">
                <a:latin typeface="UTM Avo" pitchFamily="18" charset="0"/>
              </a:rPr>
              <a:t>?</a:t>
            </a:r>
            <a:endParaRPr lang="en-US" sz="2400" i="1" dirty="0">
              <a:latin typeface="UTM Avo" pitchFamily="18" charset="0"/>
            </a:endParaRPr>
          </a:p>
        </p:txBody>
      </p:sp>
      <p:pic>
        <p:nvPicPr>
          <p:cNvPr id="2050" name="Picture 2" descr="C:\Users\VT-P\Desktop\ảnh\271px-Anas_platyrhynchos_qtl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13108" y="2567353"/>
            <a:ext cx="4023262" cy="2708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T-P\Desktop\NỀN PP\70880506_605997206600775_12331553333968896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49600" y="2362200"/>
            <a:ext cx="47965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 smtClean="0">
                <a:solidFill>
                  <a:srgbClr val="FF0000"/>
                </a:solidFill>
                <a:latin typeface="UTM Avo" pitchFamily="18" charset="0"/>
              </a:rPr>
              <a:t>Thư</a:t>
            </a:r>
            <a:r>
              <a:rPr lang="en-US" sz="88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UTM Avo" pitchFamily="18" charset="0"/>
              </a:rPr>
              <a:t>giãn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H nghỉ giải la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54200" y="133353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</a:rPr>
              <a:t>4</a:t>
            </a:r>
            <a:r>
              <a:rPr lang="en-US" sz="3600" dirty="0" smtClean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UTM Avo" pitchFamily="18" charset="0"/>
              </a:rPr>
              <a:t>Tập</a:t>
            </a:r>
            <a:r>
              <a:rPr lang="en-US" sz="3600" dirty="0" smtClean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UTM Avo" pitchFamily="18" charset="0"/>
              </a:rPr>
              <a:t>đọc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5122" name="Picture 2" descr="C:\Users\VT-P\Desktop\ảnh\z2006683314108_36295132651c7ad6bea87b85e9945b1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19203"/>
            <a:ext cx="4673600" cy="2071649"/>
          </a:xfrm>
          <a:prstGeom prst="rect">
            <a:avLst/>
          </a:prstGeom>
          <a:noFill/>
        </p:spPr>
      </p:pic>
      <p:pic>
        <p:nvPicPr>
          <p:cNvPr id="5123" name="Picture 3" descr="C:\Users\VT-P\Desktop\ảnh\z2006678562586_d431a7b87d810e930d996ddea8410c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01" y="1066800"/>
            <a:ext cx="4797647" cy="2362200"/>
          </a:xfrm>
          <a:prstGeom prst="rect">
            <a:avLst/>
          </a:prstGeom>
          <a:noFill/>
        </p:spPr>
      </p:pic>
      <p:pic>
        <p:nvPicPr>
          <p:cNvPr id="5124" name="Picture 4" descr="C:\Users\VT-P\Desktop\ảnh\z2006678570773_d8f9a931d09a603d4f6c525d85c814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133850"/>
            <a:ext cx="4978400" cy="2190750"/>
          </a:xfrm>
          <a:prstGeom prst="rect">
            <a:avLst/>
          </a:prstGeom>
          <a:noFill/>
        </p:spPr>
      </p:pic>
      <p:pic>
        <p:nvPicPr>
          <p:cNvPr id="5125" name="Picture 5" descr="C:\Users\VT-P\Desktop\ảnh\z2006678570774_3dea38c80d7b6a7674c86e90b55ad34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114800"/>
            <a:ext cx="4673600" cy="2209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438400" y="3429003"/>
            <a:ext cx="2310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UTM Avo" pitchFamily="18" charset="0"/>
              </a:rPr>
              <a:t>Ò…ó…o…</a:t>
            </a:r>
            <a:endParaRPr lang="en-US" sz="3200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2" y="3301425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latin typeface="UTM Avo" pitchFamily="18" charset="0"/>
              </a:rPr>
              <a:t>cò</a:t>
            </a:r>
            <a:endParaRPr lang="en-US" sz="4000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54402" y="6273225"/>
            <a:ext cx="521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UTM Avo" pitchFamily="18" charset="0"/>
              </a:rPr>
              <a:t>ô</a:t>
            </a:r>
            <a:endParaRPr lang="en-US" sz="4000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2" y="6302514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latin typeface="UTM Avo" pitchFamily="18" charset="0"/>
              </a:rPr>
              <a:t>cổ</a:t>
            </a:r>
            <a:endParaRPr lang="en-US" sz="4000" dirty="0">
              <a:solidFill>
                <a:prstClr val="black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82850" y="247653"/>
            <a:ext cx="2456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</a:rPr>
              <a:t>5</a:t>
            </a:r>
            <a:r>
              <a:rPr lang="en-US" sz="3600" dirty="0" smtClean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UTM Avo" pitchFamily="18" charset="0"/>
              </a:rPr>
              <a:t>Tập</a:t>
            </a:r>
            <a:r>
              <a:rPr lang="en-US" sz="3600" dirty="0" smtClean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UTM Avo" pitchFamily="18" charset="0"/>
              </a:rPr>
              <a:t>viết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6146" name="Picture 2" descr="C:\Users\VT-P\Desktop\ảnh\z2006595361258_716a7ff9ae8d17e13ca296f9a5ffa980.jpg"/>
          <p:cNvPicPr>
            <a:picLocks noChangeAspect="1" noChangeArrowheads="1"/>
          </p:cNvPicPr>
          <p:nvPr/>
        </p:nvPicPr>
        <p:blipFill>
          <a:blip r:embed="rId3" cstate="print"/>
          <a:srcRect l="17929" t="9447" b="-27419"/>
          <a:stretch>
            <a:fillRect/>
          </a:stretch>
        </p:blipFill>
        <p:spPr bwMode="auto">
          <a:xfrm>
            <a:off x="609602" y="2514600"/>
            <a:ext cx="11582399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06402" y="0"/>
            <a:ext cx="11401777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64071" y="2362200"/>
            <a:ext cx="47997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UTM Avo" pitchFamily="18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UTM Avo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223608" y="3219271"/>
              <a:ext cx="45964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b="1" dirty="0" err="1" smtClean="0">
                  <a:solidFill>
                    <a:srgbClr val="FF0000"/>
                  </a:solidFill>
                  <a:latin typeface="UTM Avo" pitchFamily="18" charset="0"/>
                </a:rPr>
                <a:t>Bài</a:t>
              </a:r>
              <a:r>
                <a:rPr lang="en-US" sz="7200" b="1" dirty="0" smtClean="0">
                  <a:solidFill>
                    <a:srgbClr val="FF0000"/>
                  </a:solidFill>
                  <a:latin typeface="UTM Avo" pitchFamily="18" charset="0"/>
                </a:rPr>
                <a:t> 5: </a:t>
              </a:r>
              <a:r>
                <a:rPr lang="en-US" sz="7200" b="1" dirty="0" err="1" smtClean="0">
                  <a:solidFill>
                    <a:srgbClr val="FF0000"/>
                  </a:solidFill>
                  <a:latin typeface="UTM Avo" pitchFamily="18" charset="0"/>
                </a:rPr>
                <a:t>cỏ</a:t>
              </a:r>
              <a:r>
                <a:rPr lang="en-US" sz="7200" b="1" dirty="0" smtClean="0">
                  <a:solidFill>
                    <a:srgbClr val="FF0000"/>
                  </a:solidFill>
                  <a:latin typeface="UTM Avo" pitchFamily="18" charset="0"/>
                </a:rPr>
                <a:t>  </a:t>
              </a:r>
              <a:r>
                <a:rPr lang="en-US" sz="7200" b="1" dirty="0" err="1" smtClean="0">
                  <a:solidFill>
                    <a:srgbClr val="FF0000"/>
                  </a:solidFill>
                  <a:latin typeface="UTM Avo" pitchFamily="18" charset="0"/>
                </a:rPr>
                <a:t>cọ</a:t>
              </a:r>
              <a:endParaRPr lang="en-US" sz="72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VT-P\Desktop\NỀN PP\cảm ơ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VT-P\Desktop\ảnh\cute-frame-on-a-blue-background_1020-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5F9976E-0306-42E1-B236-E53381C67864}"/>
              </a:ext>
            </a:extLst>
          </p:cNvPr>
          <p:cNvSpPr/>
          <p:nvPr/>
        </p:nvSpPr>
        <p:spPr>
          <a:xfrm>
            <a:off x="1524000" y="2971800"/>
            <a:ext cx="6299200" cy="1447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 quen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</p:spPr>
      </p:pic>
      <p:pic>
        <p:nvPicPr>
          <p:cNvPr id="1027" name="Picture 3" descr="C:\Users\VT-P\Desktop\ảnh\z2006680327623_6de4b00432cf5d3b2ebc7154474d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9337" y="1444850"/>
            <a:ext cx="3103251" cy="1946992"/>
          </a:xfrm>
          <a:prstGeom prst="rect">
            <a:avLst/>
          </a:prstGeom>
          <a:noFill/>
        </p:spPr>
      </p:pic>
      <p:pic>
        <p:nvPicPr>
          <p:cNvPr id="1028" name="Picture 4" descr="C:\Users\VT-P\Desktop\ảnh\z2006680327624_d317c3175be3f2b9e1b3620cc46346c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3600" y="1066801"/>
            <a:ext cx="4876800" cy="29718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940801" y="579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518400" y="2971800"/>
            <a:ext cx="1219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51"/>
          <p:cNvGrpSpPr/>
          <p:nvPr/>
        </p:nvGrpSpPr>
        <p:grpSpPr>
          <a:xfrm>
            <a:off x="1422400" y="3429002"/>
            <a:ext cx="4481691" cy="1782127"/>
            <a:chOff x="1066800" y="3429001"/>
            <a:chExt cx="3361268" cy="1782127"/>
          </a:xfrm>
        </p:grpSpPr>
        <p:sp>
          <p:nvSpPr>
            <p:cNvPr id="18" name="TextBox 17"/>
            <p:cNvSpPr txBox="1"/>
            <p:nvPr/>
          </p:nvSpPr>
          <p:spPr>
            <a:xfrm>
              <a:off x="1066800" y="3733800"/>
              <a:ext cx="1905000" cy="14773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9000" dirty="0" err="1" smtClean="0">
                  <a:latin typeface="UTM Avo" pitchFamily="18" charset="0"/>
                </a:rPr>
                <a:t>cỏ</a:t>
              </a:r>
              <a:endParaRPr lang="en-US" sz="9000" dirty="0">
                <a:latin typeface="UTM Avo" pitchFamily="18" charset="0"/>
              </a:endParaRPr>
            </a:p>
          </p:txBody>
        </p:sp>
        <p:grpSp>
          <p:nvGrpSpPr>
            <p:cNvPr id="3" name="Group 25"/>
            <p:cNvGrpSpPr/>
            <p:nvPr/>
          </p:nvGrpSpPr>
          <p:grpSpPr>
            <a:xfrm>
              <a:off x="1905000" y="3429001"/>
              <a:ext cx="2523068" cy="1782127"/>
              <a:chOff x="2076450" y="1905001"/>
              <a:chExt cx="2838451" cy="178212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076450" y="2209800"/>
                <a:ext cx="12954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0" dirty="0" smtClean="0">
                    <a:latin typeface="UTM Avo" pitchFamily="18" charset="0"/>
                  </a:rPr>
                  <a:t>ỏ</a:t>
                </a:r>
                <a:endParaRPr lang="en-US" sz="9000" dirty="0">
                  <a:latin typeface="UTM Avo" pitchFamily="18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057650" y="1905001"/>
                <a:ext cx="857251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c</a:t>
                </a:r>
                <a:endParaRPr lang="en-US" dirty="0"/>
              </a:p>
            </p:txBody>
          </p:sp>
        </p:grpSp>
      </p:grpSp>
      <p:grpSp>
        <p:nvGrpSpPr>
          <p:cNvPr id="4" name="Group 48"/>
          <p:cNvGrpSpPr/>
          <p:nvPr/>
        </p:nvGrpSpPr>
        <p:grpSpPr>
          <a:xfrm>
            <a:off x="7924800" y="3810000"/>
            <a:ext cx="2540000" cy="1705928"/>
            <a:chOff x="6019800" y="4495800"/>
            <a:chExt cx="1905000" cy="1705928"/>
          </a:xfrm>
        </p:grpSpPr>
        <p:sp>
          <p:nvSpPr>
            <p:cNvPr id="36" name="TextBox 35"/>
            <p:cNvSpPr txBox="1"/>
            <p:nvPr/>
          </p:nvSpPr>
          <p:spPr>
            <a:xfrm>
              <a:off x="6019800" y="4495800"/>
              <a:ext cx="1905000" cy="14773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9000" dirty="0" err="1" smtClean="0">
                  <a:latin typeface="UTM Avo" pitchFamily="18" charset="0"/>
                </a:rPr>
                <a:t>cọ</a:t>
              </a:r>
              <a:endParaRPr lang="en-US" sz="9000" dirty="0">
                <a:latin typeface="UTM Avo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86600" y="4724400"/>
              <a:ext cx="4572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 smtClean="0">
                  <a:latin typeface="UTM Avo" pitchFamily="18" charset="0"/>
                </a:rPr>
                <a:t>.</a:t>
              </a:r>
              <a:endParaRPr lang="en-US" sz="9000" dirty="0">
                <a:latin typeface="UTM Avo" pitchFamily="18" charset="0"/>
              </a:endParaRP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7416801" y="3899263"/>
            <a:ext cx="3352801" cy="1776813"/>
            <a:chOff x="3733800" y="4756334"/>
            <a:chExt cx="2514601" cy="1776813"/>
          </a:xfrm>
        </p:grpSpPr>
        <p:grpSp>
          <p:nvGrpSpPr>
            <p:cNvPr id="6" name="Group 9"/>
            <p:cNvGrpSpPr/>
            <p:nvPr/>
          </p:nvGrpSpPr>
          <p:grpSpPr>
            <a:xfrm>
              <a:off x="3733800" y="4876800"/>
              <a:ext cx="2514601" cy="1656347"/>
              <a:chOff x="3810000" y="1447800"/>
              <a:chExt cx="2209801" cy="152400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3810000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solidFill>
                      <a:schemeClr val="tx1"/>
                    </a:solidFill>
                    <a:latin typeface="UTM Avo" pitchFamily="18" charset="0"/>
                  </a:rPr>
                  <a:t>cọ</a:t>
                </a:r>
                <a:endParaRPr lang="en-US" sz="4800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chemeClr val="tx1"/>
                    </a:solidFill>
                    <a:latin typeface="UTM Avo" pitchFamily="18" charset="0"/>
                  </a:rPr>
                  <a:t>co</a:t>
                </a:r>
                <a:endParaRPr lang="en-US" sz="3600" b="1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914901" y="2286000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 smtClean="0">
                    <a:solidFill>
                      <a:srgbClr val="FF0000"/>
                    </a:solidFill>
                    <a:latin typeface=".VnAvant" pitchFamily="34" charset="0"/>
                  </a:rPr>
                  <a:t>.</a:t>
                </a:r>
                <a:endParaRPr lang="en-US" sz="4400" b="1" dirty="0">
                  <a:solidFill>
                    <a:srgbClr val="FF0000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982393" y="4756334"/>
              <a:ext cx="762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smtClean="0">
                  <a:solidFill>
                    <a:srgbClr val="FF0000"/>
                  </a:solidFill>
                  <a:latin typeface="UTM Avo" pitchFamily="18" charset="0"/>
                </a:rPr>
                <a:t>.</a:t>
              </a:r>
              <a:endParaRPr lang="en-US" sz="72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grpSp>
        <p:nvGrpSpPr>
          <p:cNvPr id="7" name="Group 59"/>
          <p:cNvGrpSpPr/>
          <p:nvPr/>
        </p:nvGrpSpPr>
        <p:grpSpPr>
          <a:xfrm>
            <a:off x="1219200" y="3581400"/>
            <a:ext cx="4775201" cy="1927086"/>
            <a:chOff x="2819400" y="838200"/>
            <a:chExt cx="3581401" cy="1927086"/>
          </a:xfrm>
        </p:grpSpPr>
        <p:grpSp>
          <p:nvGrpSpPr>
            <p:cNvPr id="8" name="Group 34"/>
            <p:cNvGrpSpPr/>
            <p:nvPr/>
          </p:nvGrpSpPr>
          <p:grpSpPr>
            <a:xfrm>
              <a:off x="2819400" y="1066800"/>
              <a:ext cx="2514600" cy="1698486"/>
              <a:chOff x="990600" y="4419600"/>
              <a:chExt cx="2514600" cy="1698486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990600" y="4419600"/>
                <a:ext cx="2514600" cy="1656347"/>
                <a:chOff x="3810000" y="1447800"/>
                <a:chExt cx="2209800" cy="1524000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3810000" y="1447800"/>
                  <a:ext cx="2209800" cy="838200"/>
                </a:xfrm>
                <a:prstGeom prst="rect">
                  <a:avLst/>
                </a:prstGeom>
                <a:solidFill>
                  <a:srgbClr val="FFFF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 dirty="0">
                    <a:solidFill>
                      <a:schemeClr val="tx1"/>
                    </a:solidFill>
                    <a:latin typeface="UTM Avo" pitchFamily="18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3810000" y="2286000"/>
                  <a:ext cx="1104900" cy="6858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 smtClean="0">
                      <a:solidFill>
                        <a:schemeClr val="tx1"/>
                      </a:solidFill>
                      <a:latin typeface="UTM Avo" pitchFamily="18" charset="0"/>
                    </a:rPr>
                    <a:t>co</a:t>
                  </a:r>
                  <a:endParaRPr lang="en-US" sz="3600" b="1" dirty="0">
                    <a:solidFill>
                      <a:schemeClr val="tx1"/>
                    </a:solidFill>
                    <a:latin typeface="UTM Avo" pitchFamily="18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4914900" y="2286000"/>
                  <a:ext cx="1104900" cy="685800"/>
                </a:xfrm>
                <a:prstGeom prst="rect">
                  <a:avLst/>
                </a:prstGeom>
                <a:solidFill>
                  <a:srgbClr val="E9A5C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chemeClr val="tx1"/>
                    </a:solidFill>
                    <a:latin typeface=".VnAvant" pitchFamily="34" charset="0"/>
                  </a:endParaRPr>
                </a:p>
              </p:txBody>
            </p:sp>
          </p:grpSp>
          <p:grpSp>
            <p:nvGrpSpPr>
              <p:cNvPr id="10" name="Group 33"/>
              <p:cNvGrpSpPr/>
              <p:nvPr/>
            </p:nvGrpSpPr>
            <p:grpSpPr>
              <a:xfrm>
                <a:off x="2631757" y="5410200"/>
                <a:ext cx="416243" cy="707886"/>
                <a:chOff x="2631757" y="5410200"/>
                <a:chExt cx="416243" cy="707886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2631757" y="5410200"/>
                  <a:ext cx="39457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 smtClean="0">
                      <a:solidFill>
                        <a:srgbClr val="FF0000"/>
                      </a:solidFill>
                      <a:latin typeface="UTM Avo" pitchFamily="18" charset="0"/>
                    </a:rPr>
                    <a:t>ỏ</a:t>
                  </a:r>
                  <a:endParaRPr lang="en-US" sz="4000" b="1" dirty="0">
                    <a:solidFill>
                      <a:srgbClr val="FF0000"/>
                    </a:solidFill>
                    <a:latin typeface="UTM Avo" pitchFamily="18" charset="0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667000" y="5638800"/>
                  <a:ext cx="381000" cy="381000"/>
                </a:xfrm>
                <a:prstGeom prst="rect">
                  <a:avLst/>
                </a:prstGeom>
                <a:solidFill>
                  <a:srgbClr val="FF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CC"/>
                    </a:solidFill>
                  </a:endParaRPr>
                </a:p>
              </p:txBody>
            </p:sp>
          </p:grpSp>
        </p:grpSp>
        <p:grpSp>
          <p:nvGrpSpPr>
            <p:cNvPr id="15" name="Group 52"/>
            <p:cNvGrpSpPr/>
            <p:nvPr/>
          </p:nvGrpSpPr>
          <p:grpSpPr>
            <a:xfrm>
              <a:off x="3039532" y="838200"/>
              <a:ext cx="3361269" cy="1139760"/>
              <a:chOff x="1066800" y="3429001"/>
              <a:chExt cx="3361269" cy="1139760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1066800" y="3733800"/>
                <a:ext cx="1905000" cy="830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1" tIns="45716" rIns="91431" bIns="45716" rtlCol="0">
                <a:spAutoFit/>
              </a:bodyPr>
              <a:lstStyle/>
              <a:p>
                <a:pPr algn="ctr"/>
                <a:r>
                  <a:rPr lang="en-US" sz="4800" dirty="0" err="1" smtClean="0">
                    <a:latin typeface="UTM Avo" pitchFamily="18" charset="0"/>
                  </a:rPr>
                  <a:t>cỏ</a:t>
                </a:r>
                <a:endParaRPr lang="en-US" sz="4800" dirty="0">
                  <a:latin typeface="UTM Avo" pitchFamily="18" charset="0"/>
                </a:endParaRPr>
              </a:p>
            </p:txBody>
          </p:sp>
          <p:grpSp>
            <p:nvGrpSpPr>
              <p:cNvPr id="17" name="Group 29"/>
              <p:cNvGrpSpPr/>
              <p:nvPr/>
            </p:nvGrpSpPr>
            <p:grpSpPr>
              <a:xfrm>
                <a:off x="1943686" y="3429001"/>
                <a:ext cx="2484383" cy="1139760"/>
                <a:chOff x="3840219" y="5334001"/>
                <a:chExt cx="2484383" cy="1139760"/>
              </a:xfrm>
            </p:grpSpPr>
            <p:grpSp>
              <p:nvGrpSpPr>
                <p:cNvPr id="19" name="Group 25"/>
                <p:cNvGrpSpPr/>
                <p:nvPr/>
              </p:nvGrpSpPr>
              <p:grpSpPr>
                <a:xfrm>
                  <a:off x="3840219" y="5334001"/>
                  <a:ext cx="2484383" cy="1135791"/>
                  <a:chOff x="2119972" y="1905001"/>
                  <a:chExt cx="2794929" cy="1135791"/>
                </a:xfrm>
              </p:grpSpPr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2119972" y="2209795"/>
                    <a:ext cx="1295400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800" dirty="0" smtClean="0">
                        <a:solidFill>
                          <a:srgbClr val="FF0000"/>
                        </a:solidFill>
                        <a:latin typeface="UTM Avo" pitchFamily="18" charset="0"/>
                      </a:rPr>
                      <a:t>ỏ</a:t>
                    </a:r>
                    <a:endParaRPr lang="en-US" sz="4800" dirty="0">
                      <a:solidFill>
                        <a:srgbClr val="FF0000"/>
                      </a:solidFill>
                      <a:latin typeface="UTM Avo" pitchFamily="18" charset="0"/>
                    </a:endParaRPr>
                  </a:p>
                </p:txBody>
              </p:sp>
              <p:sp>
                <p:nvSpPr>
                  <p:cNvPr id="59" name="Rectangle 58"/>
                  <p:cNvSpPr/>
                  <p:nvPr/>
                </p:nvSpPr>
                <p:spPr>
                  <a:xfrm>
                    <a:off x="4057650" y="1905001"/>
                    <a:ext cx="857251" cy="8382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4800" dirty="0" smtClean="0"/>
                      <a:t>c</a:t>
                    </a:r>
                    <a:endParaRPr lang="en-US" sz="4800" dirty="0"/>
                  </a:p>
                </p:txBody>
              </p:sp>
            </p:grpSp>
            <p:sp>
              <p:nvSpPr>
                <p:cNvPr id="57" name="TextBox 56"/>
                <p:cNvSpPr txBox="1"/>
                <p:nvPr/>
              </p:nvSpPr>
              <p:spPr>
                <a:xfrm>
                  <a:off x="3840438" y="5642764"/>
                  <a:ext cx="440265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 smtClean="0">
                      <a:latin typeface="UTM Avo" pitchFamily="18" charset="0"/>
                    </a:rPr>
                    <a:t>o</a:t>
                  </a:r>
                  <a:endParaRPr lang="en-US" sz="4800" dirty="0">
                    <a:latin typeface="UTM Avo" pitchFamily="18" charset="0"/>
                  </a:endParaRPr>
                </a:p>
              </p:txBody>
            </p:sp>
          </p:grpSp>
        </p:grpSp>
      </p:grpSp>
      <p:sp>
        <p:nvSpPr>
          <p:cNvPr id="61" name="TextBox 60"/>
          <p:cNvSpPr txBox="1"/>
          <p:nvPr/>
        </p:nvSpPr>
        <p:spPr>
          <a:xfrm>
            <a:off x="3657600" y="228601"/>
            <a:ext cx="5384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pic>
        <p:nvPicPr>
          <p:cNvPr id="1027" name="Picture 3" descr="C:\Users\VT-P\Desktop\ảnh\z2006680327623_6de4b00432cf5d3b2ebc7154474d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061" y="1176338"/>
            <a:ext cx="3553097" cy="1918331"/>
          </a:xfrm>
          <a:prstGeom prst="rect">
            <a:avLst/>
          </a:prstGeom>
          <a:noFill/>
        </p:spPr>
      </p:pic>
      <p:pic>
        <p:nvPicPr>
          <p:cNvPr id="1028" name="Picture 4" descr="C:\Users\VT-P\Desktop\ảnh\z2006680327624_d317c3175be3f2b9e1b3620cc46346c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5170" y="2514600"/>
            <a:ext cx="5502031" cy="33528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940801" y="579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518400" y="2971800"/>
            <a:ext cx="1219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657600" y="228601"/>
            <a:ext cx="5384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" y="3352801"/>
            <a:ext cx="4323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cờ</a:t>
            </a:r>
            <a:r>
              <a:rPr lang="en-US" sz="3200" dirty="0" smtClean="0">
                <a:latin typeface="UTM Avo" pitchFamily="18" charset="0"/>
              </a:rPr>
              <a:t> - o – co – </a:t>
            </a:r>
            <a:r>
              <a:rPr lang="en-US" sz="3200" dirty="0" err="1" smtClean="0">
                <a:latin typeface="UTM Avo" pitchFamily="18" charset="0"/>
              </a:rPr>
              <a:t>hỏi</a:t>
            </a:r>
            <a:r>
              <a:rPr lang="en-US" sz="3200" dirty="0" smtClean="0">
                <a:latin typeface="UTM Avo" pitchFamily="18" charset="0"/>
              </a:rPr>
              <a:t> – </a:t>
            </a:r>
            <a:r>
              <a:rPr lang="en-US" sz="3200" dirty="0" err="1" smtClean="0">
                <a:latin typeface="UTM Avo" pitchFamily="18" charset="0"/>
              </a:rPr>
              <a:t>cỏ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86400" y="5968426"/>
            <a:ext cx="4778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cờ</a:t>
            </a:r>
            <a:r>
              <a:rPr lang="en-US" sz="3200" dirty="0" smtClean="0">
                <a:latin typeface="UTM Avo" pitchFamily="18" charset="0"/>
              </a:rPr>
              <a:t> - o – co – </a:t>
            </a:r>
            <a:r>
              <a:rPr lang="en-US" sz="3200" dirty="0" err="1" smtClean="0">
                <a:latin typeface="UTM Avo" pitchFamily="18" charset="0"/>
              </a:rPr>
              <a:t>nặng</a:t>
            </a:r>
            <a:r>
              <a:rPr lang="en-US" sz="3200" dirty="0" smtClean="0">
                <a:latin typeface="UTM Avo" pitchFamily="18" charset="0"/>
              </a:rPr>
              <a:t> – </a:t>
            </a:r>
            <a:r>
              <a:rPr lang="en-US" sz="3200" dirty="0" err="1" smtClean="0">
                <a:latin typeface="UTM Avo" pitchFamily="18" charset="0"/>
              </a:rPr>
              <a:t>cọ</a:t>
            </a:r>
            <a:endParaRPr lang="en-US" sz="3200" dirty="0"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pic>
        <p:nvPicPr>
          <p:cNvPr id="1027" name="Picture 3" descr="C:\Users\VT-P\Desktop\ảnh\z2006680327623_6de4b00432cf5d3b2ebc7154474d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343" y="2093536"/>
            <a:ext cx="3860800" cy="2084461"/>
          </a:xfrm>
          <a:prstGeom prst="rect">
            <a:avLst/>
          </a:prstGeom>
          <a:noFill/>
        </p:spPr>
      </p:pic>
      <p:pic>
        <p:nvPicPr>
          <p:cNvPr id="1028" name="Picture 4" descr="C:\Users\VT-P\Desktop\ảnh\z2006680327624_d317c3175be3f2b9e1b3620cc46346c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200" y="1447800"/>
            <a:ext cx="5384800" cy="33528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940801" y="579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518400" y="2971800"/>
            <a:ext cx="1219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657600" y="228601"/>
            <a:ext cx="5384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28801" y="4754940"/>
            <a:ext cx="17876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 smtClean="0">
                <a:latin typeface="UTM Avo" pitchFamily="18" charset="0"/>
              </a:rPr>
              <a:t>cỏ</a:t>
            </a:r>
            <a:endParaRPr lang="en-US" sz="9600" dirty="0"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8042" y="4602540"/>
            <a:ext cx="17876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 smtClean="0">
                <a:latin typeface="UTM Avo" pitchFamily="18" charset="0"/>
              </a:rPr>
              <a:t>cọ</a:t>
            </a:r>
            <a:endParaRPr lang="en-US" sz="9600" dirty="0"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457200"/>
            <a:ext cx="8331200" cy="6040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78538"/>
            <a:ext cx="12191999" cy="114174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1" y="666206"/>
            <a:ext cx="2724282" cy="2233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4" y="235132"/>
            <a:ext cx="2808515" cy="146282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53" y="822960"/>
            <a:ext cx="2803197" cy="210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4" y="287382"/>
            <a:ext cx="2862036" cy="1478553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69" y="3984170"/>
            <a:ext cx="2769325" cy="2233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70" y="3409405"/>
            <a:ext cx="2781614" cy="1580385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23" y="4065736"/>
            <a:ext cx="2904674" cy="2099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22" y="3331029"/>
            <a:ext cx="2984743" cy="16589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177</Words>
  <Application>Microsoft Office PowerPoint</Application>
  <PresentationFormat>Widescreen</PresentationFormat>
  <Paragraphs>58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Tahoma</vt:lpstr>
      <vt:lpstr>UTM Avo</vt:lpstr>
      <vt:lpstr>Calibri</vt:lpstr>
      <vt:lpstr>.VnAvant</vt:lpstr>
      <vt:lpstr>Times New Roman</vt:lpstr>
      <vt:lpstr>Calibri Light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HP</cp:lastModifiedBy>
  <cp:revision>25</cp:revision>
  <dcterms:created xsi:type="dcterms:W3CDTF">2018-05-24T12:43:45Z</dcterms:created>
  <dcterms:modified xsi:type="dcterms:W3CDTF">2020-08-23T04:35:07Z</dcterms:modified>
</cp:coreProperties>
</file>